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6.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6.jpg" ContentType="image/jpg"/>
  <Override PartName="/ppt/media/image47.jpg" ContentType="image/jpg"/>
  <Override PartName="/ppt/media/image48.jpg" ContentType="image/jpg"/>
  <Override PartName="/ppt/media/image49.jpg" ContentType="image/jpg"/>
  <Override PartName="/ppt/media/image50.jpg" ContentType="image/jpg"/>
  <Override PartName="/ppt/media/image52.jpg" ContentType="image/jpg"/>
  <Override PartName="/ppt/media/image53.jpg" ContentType="image/jpg"/>
  <Override PartName="/ppt/media/image54.jpg" ContentType="image/jpg"/>
  <Override PartName="/ppt/media/image56.jpg" ContentType="image/jpg"/>
  <Override PartName="/ppt/media/image57.jpg" ContentType="image/jpg"/>
  <Override PartName="/ppt/media/image58.jpg" ContentType="image/jpg"/>
  <Override PartName="/ppt/media/image59.jpg" ContentType="image/jpg"/>
  <Override PartName="/ppt/media/image61.jpg" ContentType="image/jpg"/>
  <Override PartName="/ppt/media/image62.jpg" ContentType="image/jpg"/>
  <Override PartName="/ppt/media/image63.jpg" ContentType="image/jpg"/>
  <Override PartName="/ppt/media/image64.jpg" ContentType="image/jpg"/>
  <Override PartName="/ppt/media/image65.jpg" ContentType="image/jpg"/>
  <Override PartName="/ppt/media/image69.jpg" ContentType="image/jpg"/>
  <Override PartName="/ppt/media/image76.jpg" ContentType="image/jpg"/>
  <Override PartName="/ppt/media/image77.jpg" ContentType="image/jpg"/>
  <Override PartName="/ppt/media/image78.jpg" ContentType="image/jpg"/>
  <Override PartName="/ppt/media/image163.jpg" ContentType="image/jpg"/>
  <Override PartName="/ppt/media/image751.jpg" ContentType="image/jpg"/>
  <Override PartName="/ppt/media/image825.jpg" ContentType="image/jpg"/>
  <Override PartName="/ppt/media/image840.jpg" ContentType="image/jpg"/>
  <Override PartName="/ppt/tags/tag1.xml" ContentType="application/vnd.openxmlformats-officedocument.presentationml.tags+xml"/>
  <Override PartName="/ppt/media/image841.jpg" ContentType="image/jpg"/>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310" r:id="rId2"/>
    <p:sldId id="287" r:id="rId3"/>
    <p:sldId id="293" r:id="rId4"/>
    <p:sldId id="258" r:id="rId5"/>
    <p:sldId id="296" r:id="rId6"/>
    <p:sldId id="294" r:id="rId7"/>
    <p:sldId id="259" r:id="rId8"/>
    <p:sldId id="295" r:id="rId9"/>
    <p:sldId id="261" r:id="rId10"/>
    <p:sldId id="307" r:id="rId11"/>
    <p:sldId id="273" r:id="rId12"/>
    <p:sldId id="301" r:id="rId13"/>
    <p:sldId id="265" r:id="rId14"/>
    <p:sldId id="272" r:id="rId15"/>
    <p:sldId id="283" r:id="rId16"/>
    <p:sldId id="267" r:id="rId17"/>
    <p:sldId id="268" r:id="rId18"/>
    <p:sldId id="276" r:id="rId19"/>
    <p:sldId id="309" r:id="rId20"/>
    <p:sldId id="277" r:id="rId21"/>
    <p:sldId id="279" r:id="rId22"/>
    <p:sldId id="269" r:id="rId23"/>
    <p:sldId id="282" r:id="rId24"/>
    <p:sldId id="281" r:id="rId25"/>
    <p:sldId id="284" r:id="rId26"/>
    <p:sldId id="270" r:id="rId27"/>
    <p:sldId id="285" r:id="rId28"/>
    <p:sldId id="286" r:id="rId29"/>
    <p:sldId id="292" r:id="rId30"/>
    <p:sldId id="291" r:id="rId31"/>
    <p:sldId id="324" r:id="rId32"/>
    <p:sldId id="256" r:id="rId33"/>
    <p:sldId id="257" r:id="rId34"/>
    <p:sldId id="311" r:id="rId35"/>
    <p:sldId id="312" r:id="rId36"/>
    <p:sldId id="260" r:id="rId37"/>
    <p:sldId id="313" r:id="rId38"/>
    <p:sldId id="262" r:id="rId39"/>
    <p:sldId id="263" r:id="rId40"/>
    <p:sldId id="264" r:id="rId41"/>
    <p:sldId id="314" r:id="rId42"/>
    <p:sldId id="266" r:id="rId43"/>
    <p:sldId id="315" r:id="rId44"/>
    <p:sldId id="316" r:id="rId45"/>
    <p:sldId id="317" r:id="rId46"/>
    <p:sldId id="318" r:id="rId47"/>
    <p:sldId id="271" r:id="rId48"/>
    <p:sldId id="319" r:id="rId49"/>
    <p:sldId id="320" r:id="rId50"/>
    <p:sldId id="274" r:id="rId51"/>
    <p:sldId id="275" r:id="rId52"/>
    <p:sldId id="321" r:id="rId53"/>
    <p:sldId id="322" r:id="rId54"/>
    <p:sldId id="278" r:id="rId55"/>
    <p:sldId id="323"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46" r:id="rId78"/>
    <p:sldId id="347" r:id="rId79"/>
    <p:sldId id="348" r:id="rId80"/>
    <p:sldId id="280"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Lst>
  <p:sldSz cx="13411200" cy="10058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68" userDrawn="1">
          <p15:clr>
            <a:srgbClr val="A4A3A4"/>
          </p15:clr>
        </p15:guide>
        <p15:guide id="2" pos="4224" userDrawn="1">
          <p15:clr>
            <a:srgbClr val="A4A3A4"/>
          </p15:clr>
        </p15:guide>
        <p15:guide id="3" pos="8256" userDrawn="1">
          <p15:clr>
            <a:srgbClr val="A4A3A4"/>
          </p15:clr>
        </p15:guide>
        <p15:guide id="4" pos="192" userDrawn="1">
          <p15:clr>
            <a:srgbClr val="A4A3A4"/>
          </p15:clr>
        </p15:guide>
        <p15:guide id="5" orient="horz" pos="6048" userDrawn="1">
          <p15:clr>
            <a:srgbClr val="A4A3A4"/>
          </p15:clr>
        </p15:guide>
        <p15:guide id="6" orient="horz"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6913" autoAdjust="0"/>
  </p:normalViewPr>
  <p:slideViewPr>
    <p:cSldViewPr>
      <p:cViewPr>
        <p:scale>
          <a:sx n="79" d="100"/>
          <a:sy n="79" d="100"/>
        </p:scale>
        <p:origin x="-1038" y="-48"/>
      </p:cViewPr>
      <p:guideLst>
        <p:guide orient="horz" pos="3168"/>
        <p:guide orient="horz" pos="6048"/>
        <p:guide orient="horz" pos="288"/>
        <p:guide pos="4224"/>
        <p:guide pos="8256"/>
        <p:guide pos="192"/>
      </p:guideLst>
    </p:cSldViewPr>
  </p:slideViewPr>
  <p:outlineViewPr>
    <p:cViewPr>
      <p:scale>
        <a:sx n="33" d="100"/>
        <a:sy n="33" d="100"/>
      </p:scale>
      <p:origin x="0" y="28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EA70ABE-9B0D-4F14-A9AF-6BEB16BDA377}" type="datetimeFigureOut">
              <a:rPr lang="en-US" smtClean="0"/>
              <a:t>9/13/2018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D872B94-11CC-477A-9D36-3BD11D46E0BD}" type="slidenum">
              <a:rPr lang="en-US" smtClean="0"/>
              <a:t>‹#›</a:t>
            </a:fld>
            <a:endParaRPr lang="en-US"/>
          </a:p>
        </p:txBody>
      </p:sp>
    </p:spTree>
    <p:extLst>
      <p:ext uri="{BB962C8B-B14F-4D97-AF65-F5344CB8AC3E}">
        <p14:creationId xmlns:p14="http://schemas.microsoft.com/office/powerpoint/2010/main" val="126482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Play feeling game. Have them write as many feeling words as possible and then use scatter gory concept</a:t>
            </a:r>
          </a:p>
        </p:txBody>
      </p:sp>
      <p:sp>
        <p:nvSpPr>
          <p:cNvPr id="4" name="Slide Number Placeholder 3"/>
          <p:cNvSpPr>
            <a:spLocks noGrp="1"/>
          </p:cNvSpPr>
          <p:nvPr>
            <p:ph type="sldNum" sz="quarter" idx="10"/>
          </p:nvPr>
        </p:nvSpPr>
        <p:spPr/>
        <p:txBody>
          <a:bodyPr/>
          <a:lstStyle/>
          <a:p>
            <a:fld id="{9D872B94-11CC-477A-9D36-3BD11D46E0BD}" type="slidenum">
              <a:rPr lang="en-US" smtClean="0"/>
              <a:t>4</a:t>
            </a:fld>
            <a:endParaRPr lang="en-US"/>
          </a:p>
        </p:txBody>
      </p:sp>
    </p:spTree>
    <p:extLst>
      <p:ext uri="{BB962C8B-B14F-4D97-AF65-F5344CB8AC3E}">
        <p14:creationId xmlns:p14="http://schemas.microsoft.com/office/powerpoint/2010/main" val="2060644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9D872B94-11CC-477A-9D36-3BD11D46E0BD}" type="slidenum">
              <a:rPr lang="en-US" smtClean="0"/>
              <a:t>18</a:t>
            </a:fld>
            <a:endParaRPr lang="en-US"/>
          </a:p>
        </p:txBody>
      </p:sp>
    </p:spTree>
    <p:extLst>
      <p:ext uri="{BB962C8B-B14F-4D97-AF65-F5344CB8AC3E}">
        <p14:creationId xmlns:p14="http://schemas.microsoft.com/office/powerpoint/2010/main" val="241286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Or stop pause think and go1</a:t>
            </a:r>
          </a:p>
        </p:txBody>
      </p:sp>
      <p:sp>
        <p:nvSpPr>
          <p:cNvPr id="4" name="Slide Number Placeholder 3"/>
          <p:cNvSpPr>
            <a:spLocks noGrp="1"/>
          </p:cNvSpPr>
          <p:nvPr>
            <p:ph type="sldNum" sz="quarter" idx="10"/>
          </p:nvPr>
        </p:nvSpPr>
        <p:spPr/>
        <p:txBody>
          <a:bodyPr/>
          <a:lstStyle/>
          <a:p>
            <a:fld id="{9D872B94-11CC-477A-9D36-3BD11D46E0BD}" type="slidenum">
              <a:rPr lang="en-US" smtClean="0"/>
              <a:t>20</a:t>
            </a:fld>
            <a:endParaRPr lang="en-US"/>
          </a:p>
        </p:txBody>
      </p:sp>
    </p:spTree>
    <p:extLst>
      <p:ext uri="{BB962C8B-B14F-4D97-AF65-F5344CB8AC3E}">
        <p14:creationId xmlns:p14="http://schemas.microsoft.com/office/powerpoint/2010/main" val="329631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185,000 hours working.</a:t>
            </a:r>
          </a:p>
        </p:txBody>
      </p:sp>
      <p:sp>
        <p:nvSpPr>
          <p:cNvPr id="4" name="Slide Number Placeholder 3"/>
          <p:cNvSpPr>
            <a:spLocks noGrp="1"/>
          </p:cNvSpPr>
          <p:nvPr>
            <p:ph type="sldNum" sz="quarter" idx="10"/>
          </p:nvPr>
        </p:nvSpPr>
        <p:spPr/>
        <p:txBody>
          <a:bodyPr/>
          <a:lstStyle/>
          <a:p>
            <a:fld id="{9D872B94-11CC-477A-9D36-3BD11D46E0BD}" type="slidenum">
              <a:rPr lang="en-US" smtClean="0"/>
              <a:t>21</a:t>
            </a:fld>
            <a:endParaRPr lang="en-US"/>
          </a:p>
        </p:txBody>
      </p:sp>
    </p:spTree>
    <p:extLst>
      <p:ext uri="{BB962C8B-B14F-4D97-AF65-F5344CB8AC3E}">
        <p14:creationId xmlns:p14="http://schemas.microsoft.com/office/powerpoint/2010/main" val="2582609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Play feelings game (</a:t>
            </a:r>
            <a:r>
              <a:rPr lang="en-US" dirty="0" err="1"/>
              <a:t>Scattegories</a:t>
            </a:r>
            <a:r>
              <a:rPr lang="en-US" dirty="0"/>
              <a:t>)</a:t>
            </a:r>
          </a:p>
        </p:txBody>
      </p:sp>
      <p:sp>
        <p:nvSpPr>
          <p:cNvPr id="4" name="Slide Number Placeholder 3"/>
          <p:cNvSpPr>
            <a:spLocks noGrp="1"/>
          </p:cNvSpPr>
          <p:nvPr>
            <p:ph type="sldNum" sz="quarter" idx="10"/>
          </p:nvPr>
        </p:nvSpPr>
        <p:spPr/>
        <p:txBody>
          <a:bodyPr/>
          <a:lstStyle/>
          <a:p>
            <a:fld id="{9D872B94-11CC-477A-9D36-3BD11D46E0BD}" type="slidenum">
              <a:rPr lang="en-US" smtClean="0"/>
              <a:t>6</a:t>
            </a:fld>
            <a:endParaRPr lang="en-US"/>
          </a:p>
        </p:txBody>
      </p:sp>
    </p:spTree>
    <p:extLst>
      <p:ext uri="{BB962C8B-B14F-4D97-AF65-F5344CB8AC3E}">
        <p14:creationId xmlns:p14="http://schemas.microsoft.com/office/powerpoint/2010/main" val="616500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Read New York times article</a:t>
            </a:r>
          </a:p>
        </p:txBody>
      </p:sp>
      <p:sp>
        <p:nvSpPr>
          <p:cNvPr id="4" name="Slide Number Placeholder 3"/>
          <p:cNvSpPr>
            <a:spLocks noGrp="1"/>
          </p:cNvSpPr>
          <p:nvPr>
            <p:ph type="sldNum" sz="quarter" idx="10"/>
          </p:nvPr>
        </p:nvSpPr>
        <p:spPr/>
        <p:txBody>
          <a:bodyPr/>
          <a:lstStyle/>
          <a:p>
            <a:fld id="{9D872B94-11CC-477A-9D36-3BD11D46E0BD}" type="slidenum">
              <a:rPr lang="en-US" smtClean="0"/>
              <a:t>7</a:t>
            </a:fld>
            <a:endParaRPr lang="en-US"/>
          </a:p>
        </p:txBody>
      </p:sp>
    </p:spTree>
    <p:extLst>
      <p:ext uri="{BB962C8B-B14F-4D97-AF65-F5344CB8AC3E}">
        <p14:creationId xmlns:p14="http://schemas.microsoft.com/office/powerpoint/2010/main" val="2829671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Think of the Olympics. Did anyone watch?</a:t>
            </a:r>
          </a:p>
          <a:p>
            <a:r>
              <a:rPr lang="en-US" dirty="0"/>
              <a:t>Snowboarding/figure skating were amazing.</a:t>
            </a:r>
          </a:p>
          <a:p>
            <a:r>
              <a:rPr lang="en-US" dirty="0"/>
              <a:t>Consistent training, hours and years to be the best that they can be</a:t>
            </a:r>
          </a:p>
        </p:txBody>
      </p:sp>
      <p:sp>
        <p:nvSpPr>
          <p:cNvPr id="4" name="Slide Number Placeholder 3"/>
          <p:cNvSpPr>
            <a:spLocks noGrp="1"/>
          </p:cNvSpPr>
          <p:nvPr>
            <p:ph type="sldNum" sz="quarter" idx="10"/>
          </p:nvPr>
        </p:nvSpPr>
        <p:spPr/>
        <p:txBody>
          <a:bodyPr/>
          <a:lstStyle/>
          <a:p>
            <a:fld id="{9D872B94-11CC-477A-9D36-3BD11D46E0BD}" type="slidenum">
              <a:rPr lang="en-US" smtClean="0"/>
              <a:t>8</a:t>
            </a:fld>
            <a:endParaRPr lang="en-US"/>
          </a:p>
        </p:txBody>
      </p:sp>
    </p:spTree>
    <p:extLst>
      <p:ext uri="{BB962C8B-B14F-4D97-AF65-F5344CB8AC3E}">
        <p14:creationId xmlns:p14="http://schemas.microsoft.com/office/powerpoint/2010/main" val="264012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Your gifts may take you to a certain level, but if you do not have the character to match them. You will not stay there. Nothing may be happening on the outside,</a:t>
            </a:r>
            <a:r>
              <a:rPr lang="en-US" baseline="0" dirty="0"/>
              <a:t> but if you keep the right attitude, something is happening on the inside.</a:t>
            </a:r>
            <a:endParaRPr lang="en-US" dirty="0"/>
          </a:p>
        </p:txBody>
      </p:sp>
      <p:sp>
        <p:nvSpPr>
          <p:cNvPr id="4" name="Slide Number Placeholder 3"/>
          <p:cNvSpPr>
            <a:spLocks noGrp="1"/>
          </p:cNvSpPr>
          <p:nvPr>
            <p:ph type="sldNum" sz="quarter" idx="10"/>
          </p:nvPr>
        </p:nvSpPr>
        <p:spPr/>
        <p:txBody>
          <a:bodyPr/>
          <a:lstStyle/>
          <a:p>
            <a:fld id="{9D872B94-11CC-477A-9D36-3BD11D46E0BD}" type="slidenum">
              <a:rPr lang="en-US" smtClean="0"/>
              <a:t>9</a:t>
            </a:fld>
            <a:endParaRPr lang="en-US"/>
          </a:p>
        </p:txBody>
      </p:sp>
    </p:spTree>
    <p:extLst>
      <p:ext uri="{BB962C8B-B14F-4D97-AF65-F5344CB8AC3E}">
        <p14:creationId xmlns:p14="http://schemas.microsoft.com/office/powerpoint/2010/main" val="2690283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Blessing of that person. Reinforcement</a:t>
            </a:r>
            <a:r>
              <a:rPr lang="en-US" baseline="0" dirty="0"/>
              <a:t> is anything that maintains behavior.</a:t>
            </a:r>
            <a:endParaRPr lang="en-US" dirty="0"/>
          </a:p>
        </p:txBody>
      </p:sp>
      <p:sp>
        <p:nvSpPr>
          <p:cNvPr id="4" name="Slide Number Placeholder 3"/>
          <p:cNvSpPr>
            <a:spLocks noGrp="1"/>
          </p:cNvSpPr>
          <p:nvPr>
            <p:ph type="sldNum" sz="quarter" idx="10"/>
          </p:nvPr>
        </p:nvSpPr>
        <p:spPr/>
        <p:txBody>
          <a:bodyPr/>
          <a:lstStyle/>
          <a:p>
            <a:fld id="{9D872B94-11CC-477A-9D36-3BD11D46E0BD}" type="slidenum">
              <a:rPr lang="en-US" smtClean="0"/>
              <a:t>12</a:t>
            </a:fld>
            <a:endParaRPr lang="en-US"/>
          </a:p>
        </p:txBody>
      </p:sp>
    </p:spTree>
    <p:extLst>
      <p:ext uri="{BB962C8B-B14F-4D97-AF65-F5344CB8AC3E}">
        <p14:creationId xmlns:p14="http://schemas.microsoft.com/office/powerpoint/2010/main" val="101231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  Mind- </a:t>
            </a:r>
          </a:p>
        </p:txBody>
      </p:sp>
      <p:sp>
        <p:nvSpPr>
          <p:cNvPr id="4" name="Slide Number Placeholder 3"/>
          <p:cNvSpPr>
            <a:spLocks noGrp="1"/>
          </p:cNvSpPr>
          <p:nvPr>
            <p:ph type="sldNum" sz="quarter" idx="10"/>
          </p:nvPr>
        </p:nvSpPr>
        <p:spPr/>
        <p:txBody>
          <a:bodyPr/>
          <a:lstStyle/>
          <a:p>
            <a:fld id="{9D872B94-11CC-477A-9D36-3BD11D46E0BD}" type="slidenum">
              <a:rPr lang="en-US" smtClean="0"/>
              <a:t>13</a:t>
            </a:fld>
            <a:endParaRPr lang="en-US"/>
          </a:p>
        </p:txBody>
      </p:sp>
    </p:spTree>
    <p:extLst>
      <p:ext uri="{BB962C8B-B14F-4D97-AF65-F5344CB8AC3E}">
        <p14:creationId xmlns:p14="http://schemas.microsoft.com/office/powerpoint/2010/main" val="1498184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Do</a:t>
            </a:r>
            <a:r>
              <a:rPr lang="en-US" baseline="0" dirty="0"/>
              <a:t> hand activity-using senses breathing </a:t>
            </a:r>
            <a:r>
              <a:rPr lang="en-US" baseline="0" dirty="0" err="1"/>
              <a:t>meditations,k</a:t>
            </a:r>
            <a:r>
              <a:rPr lang="en-US" baseline="0" dirty="0"/>
              <a:t> fake yawning</a:t>
            </a:r>
            <a:endParaRPr lang="en-US" dirty="0"/>
          </a:p>
        </p:txBody>
      </p:sp>
      <p:sp>
        <p:nvSpPr>
          <p:cNvPr id="4" name="Slide Number Placeholder 3"/>
          <p:cNvSpPr>
            <a:spLocks noGrp="1"/>
          </p:cNvSpPr>
          <p:nvPr>
            <p:ph type="sldNum" sz="quarter" idx="10"/>
          </p:nvPr>
        </p:nvSpPr>
        <p:spPr/>
        <p:txBody>
          <a:bodyPr/>
          <a:lstStyle/>
          <a:p>
            <a:fld id="{9D872B94-11CC-477A-9D36-3BD11D46E0BD}" type="slidenum">
              <a:rPr lang="en-US" smtClean="0"/>
              <a:t>14</a:t>
            </a:fld>
            <a:endParaRPr lang="en-US"/>
          </a:p>
        </p:txBody>
      </p:sp>
    </p:spTree>
    <p:extLst>
      <p:ext uri="{BB962C8B-B14F-4D97-AF65-F5344CB8AC3E}">
        <p14:creationId xmlns:p14="http://schemas.microsoft.com/office/powerpoint/2010/main" val="588924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To</a:t>
            </a:r>
            <a:r>
              <a:rPr lang="en-US" baseline="0" dirty="0"/>
              <a:t> reduce negative energy from anger, sadness and anxiety we need to use a variety of physical activity, CBT and nutrition. Cover book. Get out in nature!</a:t>
            </a:r>
            <a:endParaRPr lang="en-US" dirty="0"/>
          </a:p>
        </p:txBody>
      </p:sp>
      <p:sp>
        <p:nvSpPr>
          <p:cNvPr id="4" name="Slide Number Placeholder 3"/>
          <p:cNvSpPr>
            <a:spLocks noGrp="1"/>
          </p:cNvSpPr>
          <p:nvPr>
            <p:ph type="sldNum" sz="quarter" idx="10"/>
          </p:nvPr>
        </p:nvSpPr>
        <p:spPr/>
        <p:txBody>
          <a:bodyPr/>
          <a:lstStyle/>
          <a:p>
            <a:fld id="{9D872B94-11CC-477A-9D36-3BD11D46E0BD}" type="slidenum">
              <a:rPr lang="en-US" smtClean="0"/>
              <a:t>17</a:t>
            </a:fld>
            <a:endParaRPr lang="en-US"/>
          </a:p>
        </p:txBody>
      </p:sp>
    </p:spTree>
    <p:extLst>
      <p:ext uri="{BB962C8B-B14F-4D97-AF65-F5344CB8AC3E}">
        <p14:creationId xmlns:p14="http://schemas.microsoft.com/office/powerpoint/2010/main" val="405324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3124625"/>
            <a:ext cx="11399520" cy="2156037"/>
          </a:xfrm>
        </p:spPr>
        <p:txBody>
          <a:bodyPr/>
          <a:lstStyle/>
          <a:p>
            <a:r>
              <a:rPr lang="en-US"/>
              <a:t>Click to edit Master title style</a:t>
            </a:r>
          </a:p>
        </p:txBody>
      </p:sp>
      <p:sp>
        <p:nvSpPr>
          <p:cNvPr id="3" name="Subtitle 2"/>
          <p:cNvSpPr>
            <a:spLocks noGrp="1"/>
          </p:cNvSpPr>
          <p:nvPr>
            <p:ph type="subTitle" idx="1"/>
          </p:nvPr>
        </p:nvSpPr>
        <p:spPr>
          <a:xfrm>
            <a:off x="2011680" y="5699760"/>
            <a:ext cx="938784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85E727-4EAB-47C5-8910-E6FF221322D9}" type="datetimeFigureOut">
              <a:rPr lang="en-US" smtClean="0"/>
              <a:t>9/13/2018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64F14-3CB6-44F4-A0D9-793BB197D9E5}" type="slidenum">
              <a:rPr lang="en-US" smtClean="0"/>
              <a:t>‹#›</a:t>
            </a:fld>
            <a:endParaRPr lang="en-US"/>
          </a:p>
        </p:txBody>
      </p:sp>
    </p:spTree>
    <p:extLst>
      <p:ext uri="{BB962C8B-B14F-4D97-AF65-F5344CB8AC3E}">
        <p14:creationId xmlns:p14="http://schemas.microsoft.com/office/powerpoint/2010/main" val="2048063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5E727-4EAB-47C5-8910-E6FF221322D9}" type="datetimeFigureOut">
              <a:rPr lang="en-US" smtClean="0"/>
              <a:t>9/13/2018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64F14-3CB6-44F4-A0D9-793BB197D9E5}" type="slidenum">
              <a:rPr lang="en-US" smtClean="0"/>
              <a:t>‹#›</a:t>
            </a:fld>
            <a:endParaRPr lang="en-US"/>
          </a:p>
        </p:txBody>
      </p:sp>
    </p:spTree>
    <p:extLst>
      <p:ext uri="{BB962C8B-B14F-4D97-AF65-F5344CB8AC3E}">
        <p14:creationId xmlns:p14="http://schemas.microsoft.com/office/powerpoint/2010/main" val="1908039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0443" y="3441277"/>
            <a:ext cx="5017558"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1520" y="3441277"/>
            <a:ext cx="5017560"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85E727-4EAB-47C5-8910-E6FF221322D9}" type="datetimeFigureOut">
              <a:rPr lang="en-US" smtClean="0"/>
              <a:t>9/13/2018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64F14-3CB6-44F4-A0D9-793BB197D9E5}" type="slidenum">
              <a:rPr lang="en-US" smtClean="0"/>
              <a:t>‹#›</a:t>
            </a:fld>
            <a:endParaRPr lang="en-US"/>
          </a:p>
        </p:txBody>
      </p:sp>
    </p:spTree>
    <p:extLst>
      <p:ext uri="{BB962C8B-B14F-4D97-AF65-F5344CB8AC3E}">
        <p14:creationId xmlns:p14="http://schemas.microsoft.com/office/powerpoint/2010/main" val="2824985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402802"/>
            <a:ext cx="12070080" cy="167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0" y="2251499"/>
            <a:ext cx="59256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0560" y="3189817"/>
            <a:ext cx="59256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6" y="2251499"/>
            <a:ext cx="5927937"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12706" y="3189817"/>
            <a:ext cx="5927937"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85E727-4EAB-47C5-8910-E6FF221322D9}" type="datetimeFigureOut">
              <a:rPr lang="en-US" smtClean="0"/>
              <a:t>9/13/2018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64F14-3CB6-44F4-A0D9-793BB197D9E5}" type="slidenum">
              <a:rPr lang="en-US" smtClean="0"/>
              <a:t>‹#›</a:t>
            </a:fld>
            <a:endParaRPr lang="en-US"/>
          </a:p>
        </p:txBody>
      </p:sp>
    </p:spTree>
    <p:extLst>
      <p:ext uri="{BB962C8B-B14F-4D97-AF65-F5344CB8AC3E}">
        <p14:creationId xmlns:p14="http://schemas.microsoft.com/office/powerpoint/2010/main" val="393513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85E727-4EAB-47C5-8910-E6FF221322D9}" type="datetimeFigureOut">
              <a:rPr lang="en-US" smtClean="0"/>
              <a:t>9/13/2018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564F14-3CB6-44F4-A0D9-793BB197D9E5}" type="slidenum">
              <a:rPr lang="en-US" smtClean="0"/>
              <a:t>‹#›</a:t>
            </a:fld>
            <a:endParaRPr lang="en-US"/>
          </a:p>
        </p:txBody>
      </p:sp>
    </p:spTree>
    <p:extLst>
      <p:ext uri="{BB962C8B-B14F-4D97-AF65-F5344CB8AC3E}">
        <p14:creationId xmlns:p14="http://schemas.microsoft.com/office/powerpoint/2010/main" val="128472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5E727-4EAB-47C5-8910-E6FF221322D9}" type="datetimeFigureOut">
              <a:rPr lang="en-US" smtClean="0"/>
              <a:t>9/13/2018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564F14-3CB6-44F4-A0D9-793BB197D9E5}" type="slidenum">
              <a:rPr lang="en-US" smtClean="0"/>
              <a:t>‹#›</a:t>
            </a:fld>
            <a:endParaRPr lang="en-US"/>
          </a:p>
        </p:txBody>
      </p:sp>
    </p:spTree>
    <p:extLst>
      <p:ext uri="{BB962C8B-B14F-4D97-AF65-F5344CB8AC3E}">
        <p14:creationId xmlns:p14="http://schemas.microsoft.com/office/powerpoint/2010/main" val="110571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26946" y="631012"/>
            <a:ext cx="8557308" cy="697230"/>
          </a:xfrm>
          <a:prstGeom prst="rect">
            <a:avLst/>
          </a:prstGeom>
        </p:spPr>
        <p:txBody>
          <a:bodyPr wrap="square" lIns="0" tIns="0" rIns="0" bIns="0">
            <a:spAutoFit/>
          </a:bodyPr>
          <a:lstStyle>
            <a:lvl1pPr>
              <a:defRPr sz="4400" b="1" i="0">
                <a:solidFill>
                  <a:schemeClr val="tx1"/>
                </a:solidFill>
                <a:latin typeface="Calibri"/>
                <a:cs typeface="Calibri"/>
              </a:defRPr>
            </a:lvl1pPr>
          </a:lstStyle>
          <a:p>
            <a:endParaRPr/>
          </a:p>
        </p:txBody>
      </p:sp>
      <p:sp>
        <p:nvSpPr>
          <p:cNvPr id="3" name="Holder 3"/>
          <p:cNvSpPr>
            <a:spLocks noGrp="1"/>
          </p:cNvSpPr>
          <p:nvPr>
            <p:ph type="subTitle" idx="4"/>
          </p:nvPr>
        </p:nvSpPr>
        <p:spPr>
          <a:xfrm>
            <a:off x="2011680" y="5632704"/>
            <a:ext cx="93878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2419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 Target="../slides/slid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402802"/>
            <a:ext cx="12070080" cy="1676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0560" y="2346962"/>
            <a:ext cx="12070080" cy="6638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0560" y="9322648"/>
            <a:ext cx="312928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9F85E727-4EAB-47C5-8910-E6FF221322D9}" type="datetimeFigureOut">
              <a:rPr lang="en-US" smtClean="0"/>
              <a:t>9/13/2018</a:t>
            </a:fld>
            <a:endParaRPr lang="en-US"/>
          </a:p>
        </p:txBody>
      </p:sp>
      <p:sp>
        <p:nvSpPr>
          <p:cNvPr id="5" name="Footer Placeholder 4"/>
          <p:cNvSpPr>
            <a:spLocks noGrp="1"/>
          </p:cNvSpPr>
          <p:nvPr>
            <p:ph type="ftr" sz="quarter" idx="3"/>
          </p:nvPr>
        </p:nvSpPr>
        <p:spPr>
          <a:xfrm>
            <a:off x="4582160" y="9322648"/>
            <a:ext cx="424688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11360" y="9322648"/>
            <a:ext cx="312928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61564F14-3CB6-44F4-A0D9-793BB197D9E5}" type="slidenum">
              <a:rPr lang="en-US" smtClean="0"/>
              <a:t>‹#›</a:t>
            </a:fld>
            <a:endParaRPr lang="en-US"/>
          </a:p>
        </p:txBody>
      </p:sp>
      <p:sp>
        <p:nvSpPr>
          <p:cNvPr id="11" name="Rectangle 10">
            <a:extLst>
              <a:ext uri="{FF2B5EF4-FFF2-40B4-BE49-F238E27FC236}">
                <a16:creationId xmlns:a16="http://schemas.microsoft.com/office/drawing/2014/main" xmlns="" id="{5D8193C1-54D5-4628-A035-A8239DCC2D30}"/>
              </a:ext>
            </a:extLst>
          </p:cNvPr>
          <p:cNvSpPr/>
          <p:nvPr userDrawn="1"/>
        </p:nvSpPr>
        <p:spPr>
          <a:xfrm>
            <a:off x="228600" y="228600"/>
            <a:ext cx="990600" cy="990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hlinkClick r:id="rId9" action="ppaction://hlinksldjump"/>
            <a:extLst>
              <a:ext uri="{FF2B5EF4-FFF2-40B4-BE49-F238E27FC236}">
                <a16:creationId xmlns:a16="http://schemas.microsoft.com/office/drawing/2014/main" xmlns="" id="{05BC6193-6825-4063-9F3E-290AF8BE268B}"/>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215900" y="225002"/>
            <a:ext cx="990600" cy="990600"/>
          </a:xfrm>
          <a:prstGeom prst="rect">
            <a:avLst/>
          </a:prstGeom>
        </p:spPr>
      </p:pic>
    </p:spTree>
    <p:extLst>
      <p:ext uri="{BB962C8B-B14F-4D97-AF65-F5344CB8AC3E}">
        <p14:creationId xmlns:p14="http://schemas.microsoft.com/office/powerpoint/2010/main" val="94533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60"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svg"/><Relationship Id="rId7" Type="http://schemas.openxmlformats.org/officeDocument/2006/relationships/slide" Target="slide5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83.xml"/><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slide" Target="slide3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648.png"/><Relationship Id="rId13" Type="http://schemas.openxmlformats.org/officeDocument/2006/relationships/image" Target="../media/image653.png"/><Relationship Id="rId18" Type="http://schemas.openxmlformats.org/officeDocument/2006/relationships/image" Target="../media/image658.png"/><Relationship Id="rId26" Type="http://schemas.openxmlformats.org/officeDocument/2006/relationships/image" Target="../media/image861.png"/><Relationship Id="rId3" Type="http://schemas.openxmlformats.org/officeDocument/2006/relationships/image" Target="../media/image643.png"/><Relationship Id="rId21" Type="http://schemas.openxmlformats.org/officeDocument/2006/relationships/image" Target="../media/image661.png"/><Relationship Id="rId34" Type="http://schemas.openxmlformats.org/officeDocument/2006/relationships/image" Target="../media/image869.png"/><Relationship Id="rId7" Type="http://schemas.openxmlformats.org/officeDocument/2006/relationships/image" Target="../media/image647.png"/><Relationship Id="rId12" Type="http://schemas.openxmlformats.org/officeDocument/2006/relationships/image" Target="../media/image652.png"/><Relationship Id="rId17" Type="http://schemas.openxmlformats.org/officeDocument/2006/relationships/image" Target="../media/image657.png"/><Relationship Id="rId25" Type="http://schemas.openxmlformats.org/officeDocument/2006/relationships/image" Target="../media/image860.png"/><Relationship Id="rId33" Type="http://schemas.openxmlformats.org/officeDocument/2006/relationships/image" Target="../media/image868.png"/><Relationship Id="rId2" Type="http://schemas.openxmlformats.org/officeDocument/2006/relationships/slideLayout" Target="../slideLayouts/slideLayout6.xml"/><Relationship Id="rId16" Type="http://schemas.openxmlformats.org/officeDocument/2006/relationships/image" Target="../media/image656.png"/><Relationship Id="rId20" Type="http://schemas.openxmlformats.org/officeDocument/2006/relationships/image" Target="../media/image660.png"/><Relationship Id="rId29" Type="http://schemas.openxmlformats.org/officeDocument/2006/relationships/image" Target="../media/image864.png"/><Relationship Id="rId1" Type="http://schemas.openxmlformats.org/officeDocument/2006/relationships/tags" Target="../tags/tag18.xml"/><Relationship Id="rId6" Type="http://schemas.openxmlformats.org/officeDocument/2006/relationships/image" Target="../media/image646.png"/><Relationship Id="rId11" Type="http://schemas.openxmlformats.org/officeDocument/2006/relationships/image" Target="../media/image651.png"/><Relationship Id="rId24" Type="http://schemas.openxmlformats.org/officeDocument/2006/relationships/image" Target="../media/image859.png"/><Relationship Id="rId32" Type="http://schemas.openxmlformats.org/officeDocument/2006/relationships/image" Target="../media/image867.png"/><Relationship Id="rId5" Type="http://schemas.openxmlformats.org/officeDocument/2006/relationships/image" Target="../media/image645.png"/><Relationship Id="rId15" Type="http://schemas.openxmlformats.org/officeDocument/2006/relationships/image" Target="../media/image655.png"/><Relationship Id="rId23" Type="http://schemas.openxmlformats.org/officeDocument/2006/relationships/image" Target="../media/image663.png"/><Relationship Id="rId28" Type="http://schemas.openxmlformats.org/officeDocument/2006/relationships/image" Target="../media/image863.png"/><Relationship Id="rId10" Type="http://schemas.openxmlformats.org/officeDocument/2006/relationships/image" Target="../media/image650.png"/><Relationship Id="rId19" Type="http://schemas.openxmlformats.org/officeDocument/2006/relationships/image" Target="../media/image659.png"/><Relationship Id="rId31" Type="http://schemas.openxmlformats.org/officeDocument/2006/relationships/image" Target="../media/image866.png"/><Relationship Id="rId4" Type="http://schemas.openxmlformats.org/officeDocument/2006/relationships/image" Target="../media/image644.png"/><Relationship Id="rId9" Type="http://schemas.openxmlformats.org/officeDocument/2006/relationships/image" Target="../media/image649.png"/><Relationship Id="rId14" Type="http://schemas.openxmlformats.org/officeDocument/2006/relationships/image" Target="../media/image654.png"/><Relationship Id="rId22" Type="http://schemas.openxmlformats.org/officeDocument/2006/relationships/image" Target="../media/image662.png"/><Relationship Id="rId27" Type="http://schemas.openxmlformats.org/officeDocument/2006/relationships/image" Target="../media/image862.png"/><Relationship Id="rId30" Type="http://schemas.openxmlformats.org/officeDocument/2006/relationships/image" Target="../media/image865.png"/></Relationships>
</file>

<file path=ppt/slides/_rels/slide101.xml.rels><?xml version="1.0" encoding="UTF-8" standalone="yes"?>
<Relationships xmlns="http://schemas.openxmlformats.org/package/2006/relationships"><Relationship Id="rId8" Type="http://schemas.openxmlformats.org/officeDocument/2006/relationships/image" Target="../media/image871.png"/><Relationship Id="rId13" Type="http://schemas.openxmlformats.org/officeDocument/2006/relationships/image" Target="../media/image876.png"/><Relationship Id="rId18" Type="http://schemas.openxmlformats.org/officeDocument/2006/relationships/image" Target="../media/image881.png"/><Relationship Id="rId26" Type="http://schemas.openxmlformats.org/officeDocument/2006/relationships/image" Target="../media/image889.png"/><Relationship Id="rId3" Type="http://schemas.openxmlformats.org/officeDocument/2006/relationships/image" Target="../media/image681.png"/><Relationship Id="rId21" Type="http://schemas.openxmlformats.org/officeDocument/2006/relationships/image" Target="../media/image884.png"/><Relationship Id="rId7" Type="http://schemas.openxmlformats.org/officeDocument/2006/relationships/image" Target="../media/image870.png"/><Relationship Id="rId12" Type="http://schemas.openxmlformats.org/officeDocument/2006/relationships/image" Target="../media/image875.png"/><Relationship Id="rId17" Type="http://schemas.openxmlformats.org/officeDocument/2006/relationships/image" Target="../media/image880.png"/><Relationship Id="rId25" Type="http://schemas.openxmlformats.org/officeDocument/2006/relationships/image" Target="../media/image888.png"/><Relationship Id="rId2" Type="http://schemas.openxmlformats.org/officeDocument/2006/relationships/slideLayout" Target="../slideLayouts/slideLayout6.xml"/><Relationship Id="rId16" Type="http://schemas.openxmlformats.org/officeDocument/2006/relationships/image" Target="../media/image879.png"/><Relationship Id="rId20" Type="http://schemas.openxmlformats.org/officeDocument/2006/relationships/image" Target="../media/image883.png"/><Relationship Id="rId29" Type="http://schemas.openxmlformats.org/officeDocument/2006/relationships/image" Target="../media/image892.png"/><Relationship Id="rId1" Type="http://schemas.openxmlformats.org/officeDocument/2006/relationships/tags" Target="../tags/tag19.xml"/><Relationship Id="rId6" Type="http://schemas.openxmlformats.org/officeDocument/2006/relationships/image" Target="../media/image684.png"/><Relationship Id="rId11" Type="http://schemas.openxmlformats.org/officeDocument/2006/relationships/image" Target="../media/image874.png"/><Relationship Id="rId24" Type="http://schemas.openxmlformats.org/officeDocument/2006/relationships/image" Target="../media/image887.png"/><Relationship Id="rId5" Type="http://schemas.openxmlformats.org/officeDocument/2006/relationships/image" Target="../media/image683.png"/><Relationship Id="rId15" Type="http://schemas.openxmlformats.org/officeDocument/2006/relationships/image" Target="../media/image878.png"/><Relationship Id="rId23" Type="http://schemas.openxmlformats.org/officeDocument/2006/relationships/image" Target="../media/image886.png"/><Relationship Id="rId28" Type="http://schemas.openxmlformats.org/officeDocument/2006/relationships/image" Target="../media/image891.png"/><Relationship Id="rId10" Type="http://schemas.openxmlformats.org/officeDocument/2006/relationships/image" Target="../media/image873.png"/><Relationship Id="rId19" Type="http://schemas.openxmlformats.org/officeDocument/2006/relationships/image" Target="../media/image882.png"/><Relationship Id="rId31" Type="http://schemas.openxmlformats.org/officeDocument/2006/relationships/image" Target="../media/image894.png"/><Relationship Id="rId4" Type="http://schemas.openxmlformats.org/officeDocument/2006/relationships/image" Target="../media/image682.png"/><Relationship Id="rId9" Type="http://schemas.openxmlformats.org/officeDocument/2006/relationships/image" Target="../media/image872.png"/><Relationship Id="rId14" Type="http://schemas.openxmlformats.org/officeDocument/2006/relationships/image" Target="../media/image877.png"/><Relationship Id="rId22" Type="http://schemas.openxmlformats.org/officeDocument/2006/relationships/image" Target="../media/image885.png"/><Relationship Id="rId27" Type="http://schemas.openxmlformats.org/officeDocument/2006/relationships/image" Target="../media/image890.png"/><Relationship Id="rId30" Type="http://schemas.openxmlformats.org/officeDocument/2006/relationships/image" Target="../media/image893.png"/></Relationships>
</file>

<file path=ppt/slides/_rels/slide102.xml.rels><?xml version="1.0" encoding="UTF-8" standalone="yes"?>
<Relationships xmlns="http://schemas.openxmlformats.org/package/2006/relationships"><Relationship Id="rId8" Type="http://schemas.openxmlformats.org/officeDocument/2006/relationships/image" Target="../media/image720.png"/><Relationship Id="rId13" Type="http://schemas.openxmlformats.org/officeDocument/2006/relationships/image" Target="../media/image725.png"/><Relationship Id="rId18" Type="http://schemas.openxmlformats.org/officeDocument/2006/relationships/image" Target="../media/image730.png"/><Relationship Id="rId3" Type="http://schemas.openxmlformats.org/officeDocument/2006/relationships/image" Target="../media/image715.png"/><Relationship Id="rId21" Type="http://schemas.openxmlformats.org/officeDocument/2006/relationships/image" Target="../media/image733.png"/><Relationship Id="rId7" Type="http://schemas.openxmlformats.org/officeDocument/2006/relationships/image" Target="../media/image719.png"/><Relationship Id="rId12" Type="http://schemas.openxmlformats.org/officeDocument/2006/relationships/image" Target="../media/image724.png"/><Relationship Id="rId17" Type="http://schemas.openxmlformats.org/officeDocument/2006/relationships/image" Target="../media/image729.png"/><Relationship Id="rId2" Type="http://schemas.openxmlformats.org/officeDocument/2006/relationships/slideLayout" Target="../slideLayouts/slideLayout6.xml"/><Relationship Id="rId16" Type="http://schemas.openxmlformats.org/officeDocument/2006/relationships/image" Target="../media/image728.png"/><Relationship Id="rId20" Type="http://schemas.openxmlformats.org/officeDocument/2006/relationships/image" Target="../media/image732.png"/><Relationship Id="rId1" Type="http://schemas.openxmlformats.org/officeDocument/2006/relationships/tags" Target="../tags/tag20.xml"/><Relationship Id="rId6" Type="http://schemas.openxmlformats.org/officeDocument/2006/relationships/image" Target="../media/image718.png"/><Relationship Id="rId11" Type="http://schemas.openxmlformats.org/officeDocument/2006/relationships/image" Target="../media/image723.png"/><Relationship Id="rId5" Type="http://schemas.openxmlformats.org/officeDocument/2006/relationships/image" Target="../media/image717.png"/><Relationship Id="rId15" Type="http://schemas.openxmlformats.org/officeDocument/2006/relationships/image" Target="../media/image727.png"/><Relationship Id="rId10" Type="http://schemas.openxmlformats.org/officeDocument/2006/relationships/image" Target="../media/image722.png"/><Relationship Id="rId19" Type="http://schemas.openxmlformats.org/officeDocument/2006/relationships/image" Target="../media/image731.png"/><Relationship Id="rId4" Type="http://schemas.openxmlformats.org/officeDocument/2006/relationships/image" Target="../media/image716.png"/><Relationship Id="rId9" Type="http://schemas.openxmlformats.org/officeDocument/2006/relationships/image" Target="../media/image721.png"/><Relationship Id="rId14" Type="http://schemas.openxmlformats.org/officeDocument/2006/relationships/image" Target="../media/image726.png"/></Relationships>
</file>

<file path=ppt/slides/_rels/slide103.xml.rels><?xml version="1.0" encoding="UTF-8" standalone="yes"?>
<Relationships xmlns="http://schemas.openxmlformats.org/package/2006/relationships"><Relationship Id="rId8" Type="http://schemas.openxmlformats.org/officeDocument/2006/relationships/image" Target="../media/image899.png"/><Relationship Id="rId13" Type="http://schemas.openxmlformats.org/officeDocument/2006/relationships/image" Target="../media/image904.png"/><Relationship Id="rId18" Type="http://schemas.openxmlformats.org/officeDocument/2006/relationships/image" Target="../media/image909.png"/><Relationship Id="rId3" Type="http://schemas.openxmlformats.org/officeDocument/2006/relationships/image" Target="../media/image734.png"/><Relationship Id="rId21" Type="http://schemas.openxmlformats.org/officeDocument/2006/relationships/image" Target="../media/image912.png"/><Relationship Id="rId7" Type="http://schemas.openxmlformats.org/officeDocument/2006/relationships/image" Target="../media/image898.png"/><Relationship Id="rId12" Type="http://schemas.openxmlformats.org/officeDocument/2006/relationships/image" Target="../media/image903.png"/><Relationship Id="rId17" Type="http://schemas.openxmlformats.org/officeDocument/2006/relationships/image" Target="../media/image908.png"/><Relationship Id="rId2" Type="http://schemas.openxmlformats.org/officeDocument/2006/relationships/slideLayout" Target="../slideLayouts/slideLayout6.xml"/><Relationship Id="rId16" Type="http://schemas.openxmlformats.org/officeDocument/2006/relationships/image" Target="../media/image907.png"/><Relationship Id="rId20" Type="http://schemas.openxmlformats.org/officeDocument/2006/relationships/image" Target="../media/image911.png"/><Relationship Id="rId1" Type="http://schemas.openxmlformats.org/officeDocument/2006/relationships/tags" Target="../tags/tag21.xml"/><Relationship Id="rId6" Type="http://schemas.openxmlformats.org/officeDocument/2006/relationships/image" Target="../media/image897.png"/><Relationship Id="rId11" Type="http://schemas.openxmlformats.org/officeDocument/2006/relationships/image" Target="../media/image902.png"/><Relationship Id="rId5" Type="http://schemas.openxmlformats.org/officeDocument/2006/relationships/image" Target="../media/image896.png"/><Relationship Id="rId15" Type="http://schemas.openxmlformats.org/officeDocument/2006/relationships/image" Target="../media/image906.png"/><Relationship Id="rId10" Type="http://schemas.openxmlformats.org/officeDocument/2006/relationships/image" Target="../media/image901.png"/><Relationship Id="rId19" Type="http://schemas.openxmlformats.org/officeDocument/2006/relationships/image" Target="../media/image910.png"/><Relationship Id="rId4" Type="http://schemas.openxmlformats.org/officeDocument/2006/relationships/image" Target="../media/image895.png"/><Relationship Id="rId9" Type="http://schemas.openxmlformats.org/officeDocument/2006/relationships/image" Target="../media/image900.png"/><Relationship Id="rId14" Type="http://schemas.openxmlformats.org/officeDocument/2006/relationships/image" Target="../media/image905.png"/><Relationship Id="rId22" Type="http://schemas.openxmlformats.org/officeDocument/2006/relationships/image" Target="../media/image751.jpg"/></Relationships>
</file>

<file path=ppt/slides/_rels/slide104.xml.rels><?xml version="1.0" encoding="UTF-8" standalone="yes"?>
<Relationships xmlns="http://schemas.openxmlformats.org/package/2006/relationships"><Relationship Id="rId8" Type="http://schemas.openxmlformats.org/officeDocument/2006/relationships/image" Target="../media/image757.png"/><Relationship Id="rId13" Type="http://schemas.openxmlformats.org/officeDocument/2006/relationships/image" Target="../media/image762.png"/><Relationship Id="rId18" Type="http://schemas.openxmlformats.org/officeDocument/2006/relationships/image" Target="../media/image767.png"/><Relationship Id="rId26" Type="http://schemas.openxmlformats.org/officeDocument/2006/relationships/image" Target="../media/image775.png"/><Relationship Id="rId3" Type="http://schemas.openxmlformats.org/officeDocument/2006/relationships/image" Target="../media/image752.png"/><Relationship Id="rId21" Type="http://schemas.openxmlformats.org/officeDocument/2006/relationships/image" Target="../media/image770.png"/><Relationship Id="rId7" Type="http://schemas.openxmlformats.org/officeDocument/2006/relationships/image" Target="../media/image756.png"/><Relationship Id="rId12" Type="http://schemas.openxmlformats.org/officeDocument/2006/relationships/image" Target="../media/image761.png"/><Relationship Id="rId17" Type="http://schemas.openxmlformats.org/officeDocument/2006/relationships/image" Target="../media/image766.png"/><Relationship Id="rId25" Type="http://schemas.openxmlformats.org/officeDocument/2006/relationships/image" Target="../media/image774.png"/><Relationship Id="rId33" Type="http://schemas.openxmlformats.org/officeDocument/2006/relationships/image" Target="../media/image782.png"/><Relationship Id="rId2" Type="http://schemas.openxmlformats.org/officeDocument/2006/relationships/slideLayout" Target="../slideLayouts/slideLayout6.xml"/><Relationship Id="rId16" Type="http://schemas.openxmlformats.org/officeDocument/2006/relationships/image" Target="../media/image765.png"/><Relationship Id="rId20" Type="http://schemas.openxmlformats.org/officeDocument/2006/relationships/image" Target="../media/image769.png"/><Relationship Id="rId29" Type="http://schemas.openxmlformats.org/officeDocument/2006/relationships/image" Target="../media/image778.png"/><Relationship Id="rId1" Type="http://schemas.openxmlformats.org/officeDocument/2006/relationships/tags" Target="../tags/tag22.xml"/><Relationship Id="rId6" Type="http://schemas.openxmlformats.org/officeDocument/2006/relationships/image" Target="../media/image755.png"/><Relationship Id="rId11" Type="http://schemas.openxmlformats.org/officeDocument/2006/relationships/image" Target="../media/image760.png"/><Relationship Id="rId24" Type="http://schemas.openxmlformats.org/officeDocument/2006/relationships/image" Target="../media/image773.png"/><Relationship Id="rId32" Type="http://schemas.openxmlformats.org/officeDocument/2006/relationships/image" Target="../media/image781.png"/><Relationship Id="rId5" Type="http://schemas.openxmlformats.org/officeDocument/2006/relationships/image" Target="../media/image754.png"/><Relationship Id="rId15" Type="http://schemas.openxmlformats.org/officeDocument/2006/relationships/image" Target="../media/image764.png"/><Relationship Id="rId23" Type="http://schemas.openxmlformats.org/officeDocument/2006/relationships/image" Target="../media/image772.png"/><Relationship Id="rId28" Type="http://schemas.openxmlformats.org/officeDocument/2006/relationships/image" Target="../media/image777.png"/><Relationship Id="rId10" Type="http://schemas.openxmlformats.org/officeDocument/2006/relationships/image" Target="../media/image759.png"/><Relationship Id="rId19" Type="http://schemas.openxmlformats.org/officeDocument/2006/relationships/image" Target="../media/image768.png"/><Relationship Id="rId31" Type="http://schemas.openxmlformats.org/officeDocument/2006/relationships/image" Target="../media/image780.png"/><Relationship Id="rId4" Type="http://schemas.openxmlformats.org/officeDocument/2006/relationships/image" Target="../media/image753.png"/><Relationship Id="rId9" Type="http://schemas.openxmlformats.org/officeDocument/2006/relationships/image" Target="../media/image758.png"/><Relationship Id="rId14" Type="http://schemas.openxmlformats.org/officeDocument/2006/relationships/image" Target="../media/image763.png"/><Relationship Id="rId22" Type="http://schemas.openxmlformats.org/officeDocument/2006/relationships/image" Target="../media/image771.png"/><Relationship Id="rId27" Type="http://schemas.openxmlformats.org/officeDocument/2006/relationships/image" Target="../media/image776.png"/><Relationship Id="rId30" Type="http://schemas.openxmlformats.org/officeDocument/2006/relationships/image" Target="../media/image779.png"/></Relationships>
</file>

<file path=ppt/slides/_rels/slide105.xml.rels><?xml version="1.0" encoding="UTF-8" standalone="yes"?>
<Relationships xmlns="http://schemas.openxmlformats.org/package/2006/relationships"><Relationship Id="rId8" Type="http://schemas.openxmlformats.org/officeDocument/2006/relationships/image" Target="../media/image788.png"/><Relationship Id="rId13" Type="http://schemas.openxmlformats.org/officeDocument/2006/relationships/image" Target="../media/image793.png"/><Relationship Id="rId18" Type="http://schemas.openxmlformats.org/officeDocument/2006/relationships/image" Target="../media/image798.png"/><Relationship Id="rId26" Type="http://schemas.openxmlformats.org/officeDocument/2006/relationships/image" Target="../media/image806.png"/><Relationship Id="rId39" Type="http://schemas.openxmlformats.org/officeDocument/2006/relationships/image" Target="../media/image819.png"/><Relationship Id="rId3" Type="http://schemas.openxmlformats.org/officeDocument/2006/relationships/image" Target="../media/image783.png"/><Relationship Id="rId21" Type="http://schemas.openxmlformats.org/officeDocument/2006/relationships/image" Target="../media/image801.png"/><Relationship Id="rId34" Type="http://schemas.openxmlformats.org/officeDocument/2006/relationships/image" Target="../media/image814.png"/><Relationship Id="rId42" Type="http://schemas.openxmlformats.org/officeDocument/2006/relationships/image" Target="../media/image822.png"/><Relationship Id="rId7" Type="http://schemas.openxmlformats.org/officeDocument/2006/relationships/image" Target="../media/image787.png"/><Relationship Id="rId12" Type="http://schemas.openxmlformats.org/officeDocument/2006/relationships/image" Target="../media/image792.png"/><Relationship Id="rId17" Type="http://schemas.openxmlformats.org/officeDocument/2006/relationships/image" Target="../media/image797.png"/><Relationship Id="rId25" Type="http://schemas.openxmlformats.org/officeDocument/2006/relationships/image" Target="../media/image805.png"/><Relationship Id="rId33" Type="http://schemas.openxmlformats.org/officeDocument/2006/relationships/image" Target="../media/image813.png"/><Relationship Id="rId38" Type="http://schemas.openxmlformats.org/officeDocument/2006/relationships/image" Target="../media/image818.png"/><Relationship Id="rId2" Type="http://schemas.openxmlformats.org/officeDocument/2006/relationships/slideLayout" Target="../slideLayouts/slideLayout6.xml"/><Relationship Id="rId16" Type="http://schemas.openxmlformats.org/officeDocument/2006/relationships/image" Target="../media/image796.png"/><Relationship Id="rId20" Type="http://schemas.openxmlformats.org/officeDocument/2006/relationships/image" Target="../media/image800.png"/><Relationship Id="rId29" Type="http://schemas.openxmlformats.org/officeDocument/2006/relationships/image" Target="../media/image809.png"/><Relationship Id="rId41" Type="http://schemas.openxmlformats.org/officeDocument/2006/relationships/image" Target="../media/image821.png"/><Relationship Id="rId1" Type="http://schemas.openxmlformats.org/officeDocument/2006/relationships/tags" Target="../tags/tag23.xml"/><Relationship Id="rId6" Type="http://schemas.openxmlformats.org/officeDocument/2006/relationships/image" Target="../media/image786.png"/><Relationship Id="rId11" Type="http://schemas.openxmlformats.org/officeDocument/2006/relationships/image" Target="../media/image791.png"/><Relationship Id="rId24" Type="http://schemas.openxmlformats.org/officeDocument/2006/relationships/image" Target="../media/image804.png"/><Relationship Id="rId32" Type="http://schemas.openxmlformats.org/officeDocument/2006/relationships/image" Target="../media/image812.png"/><Relationship Id="rId37" Type="http://schemas.openxmlformats.org/officeDocument/2006/relationships/image" Target="../media/image817.png"/><Relationship Id="rId40" Type="http://schemas.openxmlformats.org/officeDocument/2006/relationships/image" Target="../media/image820.png"/><Relationship Id="rId5" Type="http://schemas.openxmlformats.org/officeDocument/2006/relationships/image" Target="../media/image785.png"/><Relationship Id="rId15" Type="http://schemas.openxmlformats.org/officeDocument/2006/relationships/image" Target="../media/image795.png"/><Relationship Id="rId23" Type="http://schemas.openxmlformats.org/officeDocument/2006/relationships/image" Target="../media/image803.png"/><Relationship Id="rId28" Type="http://schemas.openxmlformats.org/officeDocument/2006/relationships/image" Target="../media/image808.png"/><Relationship Id="rId36" Type="http://schemas.openxmlformats.org/officeDocument/2006/relationships/image" Target="../media/image816.png"/><Relationship Id="rId10" Type="http://schemas.openxmlformats.org/officeDocument/2006/relationships/image" Target="../media/image790.png"/><Relationship Id="rId19" Type="http://schemas.openxmlformats.org/officeDocument/2006/relationships/image" Target="../media/image799.png"/><Relationship Id="rId31" Type="http://schemas.openxmlformats.org/officeDocument/2006/relationships/image" Target="../media/image811.png"/><Relationship Id="rId4" Type="http://schemas.openxmlformats.org/officeDocument/2006/relationships/image" Target="../media/image784.png"/><Relationship Id="rId9" Type="http://schemas.openxmlformats.org/officeDocument/2006/relationships/image" Target="../media/image789.png"/><Relationship Id="rId14" Type="http://schemas.openxmlformats.org/officeDocument/2006/relationships/image" Target="../media/image794.png"/><Relationship Id="rId22" Type="http://schemas.openxmlformats.org/officeDocument/2006/relationships/image" Target="../media/image802.png"/><Relationship Id="rId27" Type="http://schemas.openxmlformats.org/officeDocument/2006/relationships/image" Target="../media/image807.png"/><Relationship Id="rId30" Type="http://schemas.openxmlformats.org/officeDocument/2006/relationships/image" Target="../media/image810.png"/><Relationship Id="rId35" Type="http://schemas.openxmlformats.org/officeDocument/2006/relationships/image" Target="../media/image815.png"/><Relationship Id="rId43" Type="http://schemas.openxmlformats.org/officeDocument/2006/relationships/image" Target="../media/image823.png"/></Relationships>
</file>

<file path=ppt/slides/_rels/slide106.xml.rels><?xml version="1.0" encoding="UTF-8" standalone="yes"?>
<Relationships xmlns="http://schemas.openxmlformats.org/package/2006/relationships"><Relationship Id="rId8" Type="http://schemas.openxmlformats.org/officeDocument/2006/relationships/image" Target="../media/image829.png"/><Relationship Id="rId13" Type="http://schemas.openxmlformats.org/officeDocument/2006/relationships/image" Target="../media/image834.png"/><Relationship Id="rId18" Type="http://schemas.openxmlformats.org/officeDocument/2006/relationships/image" Target="../media/image839.png"/><Relationship Id="rId3" Type="http://schemas.openxmlformats.org/officeDocument/2006/relationships/image" Target="../media/image824.png"/><Relationship Id="rId7" Type="http://schemas.openxmlformats.org/officeDocument/2006/relationships/image" Target="../media/image828.png"/><Relationship Id="rId12" Type="http://schemas.openxmlformats.org/officeDocument/2006/relationships/image" Target="../media/image833.png"/><Relationship Id="rId17" Type="http://schemas.openxmlformats.org/officeDocument/2006/relationships/image" Target="../media/image838.png"/><Relationship Id="rId2" Type="http://schemas.openxmlformats.org/officeDocument/2006/relationships/slideLayout" Target="../slideLayouts/slideLayout6.xml"/><Relationship Id="rId16" Type="http://schemas.openxmlformats.org/officeDocument/2006/relationships/image" Target="../media/image837.png"/><Relationship Id="rId1" Type="http://schemas.openxmlformats.org/officeDocument/2006/relationships/tags" Target="../tags/tag24.xml"/><Relationship Id="rId6" Type="http://schemas.openxmlformats.org/officeDocument/2006/relationships/image" Target="../media/image827.png"/><Relationship Id="rId11" Type="http://schemas.openxmlformats.org/officeDocument/2006/relationships/image" Target="../media/image832.png"/><Relationship Id="rId5" Type="http://schemas.openxmlformats.org/officeDocument/2006/relationships/image" Target="../media/image826.png"/><Relationship Id="rId15" Type="http://schemas.openxmlformats.org/officeDocument/2006/relationships/image" Target="../media/image836.png"/><Relationship Id="rId10" Type="http://schemas.openxmlformats.org/officeDocument/2006/relationships/image" Target="../media/image831.png"/><Relationship Id="rId4" Type="http://schemas.openxmlformats.org/officeDocument/2006/relationships/image" Target="../media/image825.jpg"/><Relationship Id="rId9" Type="http://schemas.openxmlformats.org/officeDocument/2006/relationships/image" Target="../media/image830.png"/><Relationship Id="rId14" Type="http://schemas.openxmlformats.org/officeDocument/2006/relationships/image" Target="../media/image835.png"/></Relationships>
</file>

<file path=ppt/slides/_rels/slide107.xml.rels><?xml version="1.0" encoding="UTF-8" standalone="yes"?>
<Relationships xmlns="http://schemas.openxmlformats.org/package/2006/relationships"><Relationship Id="rId3" Type="http://schemas.openxmlformats.org/officeDocument/2006/relationships/image" Target="../media/image840.jpg"/><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914.png"/><Relationship Id="rId4" Type="http://schemas.openxmlformats.org/officeDocument/2006/relationships/image" Target="../media/image9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6.xml"/><Relationship Id="rId5" Type="http://schemas.openxmlformats.org/officeDocument/2006/relationships/image" Target="../media/image39.jpg"/><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6.jpg"/><Relationship Id="rId1" Type="http://schemas.openxmlformats.org/officeDocument/2006/relationships/slideLayout" Target="../slideLayouts/slideLayout5.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5.xml"/><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jpg"/><Relationship Id="rId4" Type="http://schemas.openxmlformats.org/officeDocument/2006/relationships/image" Target="../media/image72.png"/><Relationship Id="rId9" Type="http://schemas.openxmlformats.org/officeDocument/2006/relationships/image" Target="../media/image77.jpg"/></Relationships>
</file>

<file path=ppt/slides/_rels/slide5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33" Type="http://schemas.openxmlformats.org/officeDocument/2006/relationships/image" Target="../media/image110.pn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32" Type="http://schemas.openxmlformats.org/officeDocument/2006/relationships/image" Target="../media/image109.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png"/><Relationship Id="rId31" Type="http://schemas.openxmlformats.org/officeDocument/2006/relationships/image" Target="../media/image108.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s>
</file>

<file path=ppt/slides/_rels/slide59.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12.png"/><Relationship Id="rId21"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2" Type="http://schemas.openxmlformats.org/officeDocument/2006/relationships/image" Target="../media/image111.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3.pn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32.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 Type="http://schemas.openxmlformats.org/officeDocument/2006/relationships/image" Target="../media/image137.png"/><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9.png"/><Relationship Id="rId2" Type="http://schemas.openxmlformats.org/officeDocument/2006/relationships/image" Target="../media/image136.png"/><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image" Target="../media/image140.png"/><Relationship Id="rId11" Type="http://schemas.openxmlformats.org/officeDocument/2006/relationships/image" Target="../media/image145.png"/><Relationship Id="rId24" Type="http://schemas.openxmlformats.org/officeDocument/2006/relationships/image" Target="../media/image158.png"/><Relationship Id="rId5" Type="http://schemas.openxmlformats.org/officeDocument/2006/relationships/image" Target="../media/image139.png"/><Relationship Id="rId15" Type="http://schemas.openxmlformats.org/officeDocument/2006/relationships/image" Target="../media/image149.png"/><Relationship Id="rId23" Type="http://schemas.openxmlformats.org/officeDocument/2006/relationships/image" Target="../media/image157.png"/><Relationship Id="rId28" Type="http://schemas.openxmlformats.org/officeDocument/2006/relationships/image" Target="../media/image162.png"/><Relationship Id="rId10" Type="http://schemas.openxmlformats.org/officeDocument/2006/relationships/image" Target="../media/image144.png"/><Relationship Id="rId19" Type="http://schemas.openxmlformats.org/officeDocument/2006/relationships/image" Target="../media/image153.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png"/><Relationship Id="rId27" Type="http://schemas.openxmlformats.org/officeDocument/2006/relationships/image" Target="../media/image161.png"/></Relationships>
</file>

<file path=ppt/slides/_rels/slide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g"/><Relationship Id="rId1" Type="http://schemas.openxmlformats.org/officeDocument/2006/relationships/slideLayout" Target="../slideLayouts/slideLayout6.xml"/><Relationship Id="rId5" Type="http://schemas.openxmlformats.org/officeDocument/2006/relationships/image" Target="../media/image166.png"/><Relationship Id="rId4" Type="http://schemas.openxmlformats.org/officeDocument/2006/relationships/image" Target="../media/image165.png"/></Relationships>
</file>

<file path=ppt/slides/_rels/slide62.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png"/><Relationship Id="rId18" Type="http://schemas.openxmlformats.org/officeDocument/2006/relationships/image" Target="../media/image183.png"/><Relationship Id="rId26" Type="http://schemas.openxmlformats.org/officeDocument/2006/relationships/image" Target="../media/image191.png"/><Relationship Id="rId3" Type="http://schemas.openxmlformats.org/officeDocument/2006/relationships/image" Target="../media/image168.png"/><Relationship Id="rId21" Type="http://schemas.openxmlformats.org/officeDocument/2006/relationships/image" Target="../media/image186.png"/><Relationship Id="rId7" Type="http://schemas.openxmlformats.org/officeDocument/2006/relationships/image" Target="../media/image172.png"/><Relationship Id="rId12" Type="http://schemas.openxmlformats.org/officeDocument/2006/relationships/image" Target="../media/image177.png"/><Relationship Id="rId17" Type="http://schemas.openxmlformats.org/officeDocument/2006/relationships/image" Target="../media/image182.png"/><Relationship Id="rId25" Type="http://schemas.openxmlformats.org/officeDocument/2006/relationships/image" Target="../media/image190.png"/><Relationship Id="rId2" Type="http://schemas.openxmlformats.org/officeDocument/2006/relationships/image" Target="../media/image167.png"/><Relationship Id="rId16" Type="http://schemas.openxmlformats.org/officeDocument/2006/relationships/image" Target="../media/image181.png"/><Relationship Id="rId20" Type="http://schemas.openxmlformats.org/officeDocument/2006/relationships/image" Target="../media/image185.png"/><Relationship Id="rId1" Type="http://schemas.openxmlformats.org/officeDocument/2006/relationships/slideLayout" Target="../slideLayouts/slideLayout6.xml"/><Relationship Id="rId6" Type="http://schemas.openxmlformats.org/officeDocument/2006/relationships/image" Target="../media/image171.png"/><Relationship Id="rId11" Type="http://schemas.openxmlformats.org/officeDocument/2006/relationships/image" Target="../media/image176.png"/><Relationship Id="rId24" Type="http://schemas.openxmlformats.org/officeDocument/2006/relationships/image" Target="../media/image189.png"/><Relationship Id="rId5" Type="http://schemas.openxmlformats.org/officeDocument/2006/relationships/image" Target="../media/image170.png"/><Relationship Id="rId15" Type="http://schemas.openxmlformats.org/officeDocument/2006/relationships/image" Target="../media/image180.png"/><Relationship Id="rId23" Type="http://schemas.openxmlformats.org/officeDocument/2006/relationships/image" Target="../media/image188.png"/><Relationship Id="rId28" Type="http://schemas.openxmlformats.org/officeDocument/2006/relationships/image" Target="../media/image193.png"/><Relationship Id="rId10" Type="http://schemas.openxmlformats.org/officeDocument/2006/relationships/image" Target="../media/image175.png"/><Relationship Id="rId19" Type="http://schemas.openxmlformats.org/officeDocument/2006/relationships/image" Target="../media/image184.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png"/><Relationship Id="rId22" Type="http://schemas.openxmlformats.org/officeDocument/2006/relationships/image" Target="../media/image187.png"/><Relationship Id="rId27" Type="http://schemas.openxmlformats.org/officeDocument/2006/relationships/image" Target="../media/image192.png"/></Relationships>
</file>

<file path=ppt/slides/_rels/slide63.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18" Type="http://schemas.openxmlformats.org/officeDocument/2006/relationships/image" Target="../media/image210.png"/><Relationship Id="rId26" Type="http://schemas.openxmlformats.org/officeDocument/2006/relationships/image" Target="../media/image218.png"/><Relationship Id="rId3" Type="http://schemas.openxmlformats.org/officeDocument/2006/relationships/image" Target="../media/image195.png"/><Relationship Id="rId21" Type="http://schemas.openxmlformats.org/officeDocument/2006/relationships/image" Target="../media/image213.png"/><Relationship Id="rId34" Type="http://schemas.openxmlformats.org/officeDocument/2006/relationships/image" Target="../media/image226.png"/><Relationship Id="rId7" Type="http://schemas.openxmlformats.org/officeDocument/2006/relationships/image" Target="../media/image199.png"/><Relationship Id="rId12" Type="http://schemas.openxmlformats.org/officeDocument/2006/relationships/image" Target="../media/image204.png"/><Relationship Id="rId17" Type="http://schemas.openxmlformats.org/officeDocument/2006/relationships/image" Target="../media/image209.png"/><Relationship Id="rId25" Type="http://schemas.openxmlformats.org/officeDocument/2006/relationships/image" Target="../media/image217.png"/><Relationship Id="rId33" Type="http://schemas.openxmlformats.org/officeDocument/2006/relationships/image" Target="../media/image225.png"/><Relationship Id="rId2" Type="http://schemas.openxmlformats.org/officeDocument/2006/relationships/image" Target="../media/image194.png"/><Relationship Id="rId16" Type="http://schemas.openxmlformats.org/officeDocument/2006/relationships/image" Target="../media/image208.png"/><Relationship Id="rId20" Type="http://schemas.openxmlformats.org/officeDocument/2006/relationships/image" Target="../media/image212.png"/><Relationship Id="rId29" Type="http://schemas.openxmlformats.org/officeDocument/2006/relationships/image" Target="../media/image221.png"/><Relationship Id="rId1" Type="http://schemas.openxmlformats.org/officeDocument/2006/relationships/slideLayout" Target="../slideLayouts/slideLayout6.xml"/><Relationship Id="rId6" Type="http://schemas.openxmlformats.org/officeDocument/2006/relationships/image" Target="../media/image198.png"/><Relationship Id="rId11" Type="http://schemas.openxmlformats.org/officeDocument/2006/relationships/image" Target="../media/image203.png"/><Relationship Id="rId24" Type="http://schemas.openxmlformats.org/officeDocument/2006/relationships/image" Target="../media/image216.png"/><Relationship Id="rId32" Type="http://schemas.openxmlformats.org/officeDocument/2006/relationships/image" Target="../media/image224.png"/><Relationship Id="rId5" Type="http://schemas.openxmlformats.org/officeDocument/2006/relationships/image" Target="../media/image197.png"/><Relationship Id="rId15" Type="http://schemas.openxmlformats.org/officeDocument/2006/relationships/image" Target="../media/image207.png"/><Relationship Id="rId23" Type="http://schemas.openxmlformats.org/officeDocument/2006/relationships/image" Target="../media/image215.png"/><Relationship Id="rId28" Type="http://schemas.openxmlformats.org/officeDocument/2006/relationships/image" Target="../media/image220.png"/><Relationship Id="rId36" Type="http://schemas.openxmlformats.org/officeDocument/2006/relationships/image" Target="../media/image228.png"/><Relationship Id="rId10" Type="http://schemas.openxmlformats.org/officeDocument/2006/relationships/image" Target="../media/image202.png"/><Relationship Id="rId19" Type="http://schemas.openxmlformats.org/officeDocument/2006/relationships/image" Target="../media/image211.png"/><Relationship Id="rId31" Type="http://schemas.openxmlformats.org/officeDocument/2006/relationships/image" Target="../media/image223.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 Id="rId22" Type="http://schemas.openxmlformats.org/officeDocument/2006/relationships/image" Target="../media/image214.png"/><Relationship Id="rId27" Type="http://schemas.openxmlformats.org/officeDocument/2006/relationships/image" Target="../media/image219.png"/><Relationship Id="rId30" Type="http://schemas.openxmlformats.org/officeDocument/2006/relationships/image" Target="../media/image222.png"/><Relationship Id="rId35" Type="http://schemas.openxmlformats.org/officeDocument/2006/relationships/image" Target="../media/image227.png"/></Relationships>
</file>

<file path=ppt/slides/_rels/slide64.xml.rels><?xml version="1.0" encoding="UTF-8" standalone="yes"?>
<Relationships xmlns="http://schemas.openxmlformats.org/package/2006/relationships"><Relationship Id="rId13" Type="http://schemas.openxmlformats.org/officeDocument/2006/relationships/image" Target="../media/image240.png"/><Relationship Id="rId18" Type="http://schemas.openxmlformats.org/officeDocument/2006/relationships/image" Target="../media/image245.png"/><Relationship Id="rId26" Type="http://schemas.openxmlformats.org/officeDocument/2006/relationships/image" Target="../media/image253.png"/><Relationship Id="rId39" Type="http://schemas.openxmlformats.org/officeDocument/2006/relationships/image" Target="../media/image266.png"/><Relationship Id="rId3" Type="http://schemas.openxmlformats.org/officeDocument/2006/relationships/image" Target="../media/image230.png"/><Relationship Id="rId21" Type="http://schemas.openxmlformats.org/officeDocument/2006/relationships/image" Target="../media/image248.png"/><Relationship Id="rId34" Type="http://schemas.openxmlformats.org/officeDocument/2006/relationships/image" Target="../media/image261.png"/><Relationship Id="rId42" Type="http://schemas.openxmlformats.org/officeDocument/2006/relationships/image" Target="../media/image269.png"/><Relationship Id="rId47" Type="http://schemas.openxmlformats.org/officeDocument/2006/relationships/image" Target="../media/image274.png"/><Relationship Id="rId50" Type="http://schemas.openxmlformats.org/officeDocument/2006/relationships/image" Target="../media/image277.png"/><Relationship Id="rId7" Type="http://schemas.openxmlformats.org/officeDocument/2006/relationships/image" Target="../media/image234.png"/><Relationship Id="rId12" Type="http://schemas.openxmlformats.org/officeDocument/2006/relationships/image" Target="../media/image239.png"/><Relationship Id="rId17" Type="http://schemas.openxmlformats.org/officeDocument/2006/relationships/image" Target="../media/image244.png"/><Relationship Id="rId25" Type="http://schemas.openxmlformats.org/officeDocument/2006/relationships/image" Target="../media/image252.png"/><Relationship Id="rId33" Type="http://schemas.openxmlformats.org/officeDocument/2006/relationships/image" Target="../media/image260.png"/><Relationship Id="rId38" Type="http://schemas.openxmlformats.org/officeDocument/2006/relationships/image" Target="../media/image265.png"/><Relationship Id="rId46" Type="http://schemas.openxmlformats.org/officeDocument/2006/relationships/image" Target="../media/image273.png"/><Relationship Id="rId2" Type="http://schemas.openxmlformats.org/officeDocument/2006/relationships/image" Target="../media/image229.png"/><Relationship Id="rId16" Type="http://schemas.openxmlformats.org/officeDocument/2006/relationships/image" Target="../media/image243.png"/><Relationship Id="rId20" Type="http://schemas.openxmlformats.org/officeDocument/2006/relationships/image" Target="../media/image247.png"/><Relationship Id="rId29" Type="http://schemas.openxmlformats.org/officeDocument/2006/relationships/image" Target="../media/image256.png"/><Relationship Id="rId41" Type="http://schemas.openxmlformats.org/officeDocument/2006/relationships/image" Target="../media/image268.png"/><Relationship Id="rId54" Type="http://schemas.openxmlformats.org/officeDocument/2006/relationships/image" Target="../media/image281.png"/><Relationship Id="rId1" Type="http://schemas.openxmlformats.org/officeDocument/2006/relationships/slideLayout" Target="../slideLayouts/slideLayout6.xml"/><Relationship Id="rId6" Type="http://schemas.openxmlformats.org/officeDocument/2006/relationships/image" Target="../media/image233.png"/><Relationship Id="rId11" Type="http://schemas.openxmlformats.org/officeDocument/2006/relationships/image" Target="../media/image238.png"/><Relationship Id="rId24" Type="http://schemas.openxmlformats.org/officeDocument/2006/relationships/image" Target="../media/image251.png"/><Relationship Id="rId32" Type="http://schemas.openxmlformats.org/officeDocument/2006/relationships/image" Target="../media/image259.png"/><Relationship Id="rId37" Type="http://schemas.openxmlformats.org/officeDocument/2006/relationships/image" Target="../media/image264.png"/><Relationship Id="rId40" Type="http://schemas.openxmlformats.org/officeDocument/2006/relationships/image" Target="../media/image267.png"/><Relationship Id="rId45" Type="http://schemas.openxmlformats.org/officeDocument/2006/relationships/image" Target="../media/image272.png"/><Relationship Id="rId53" Type="http://schemas.openxmlformats.org/officeDocument/2006/relationships/image" Target="../media/image280.png"/><Relationship Id="rId5" Type="http://schemas.openxmlformats.org/officeDocument/2006/relationships/image" Target="../media/image232.png"/><Relationship Id="rId15" Type="http://schemas.openxmlformats.org/officeDocument/2006/relationships/image" Target="../media/image242.png"/><Relationship Id="rId23" Type="http://schemas.openxmlformats.org/officeDocument/2006/relationships/image" Target="../media/image250.png"/><Relationship Id="rId28" Type="http://schemas.openxmlformats.org/officeDocument/2006/relationships/image" Target="../media/image255.png"/><Relationship Id="rId36" Type="http://schemas.openxmlformats.org/officeDocument/2006/relationships/image" Target="../media/image263.png"/><Relationship Id="rId49" Type="http://schemas.openxmlformats.org/officeDocument/2006/relationships/image" Target="../media/image276.png"/><Relationship Id="rId10" Type="http://schemas.openxmlformats.org/officeDocument/2006/relationships/image" Target="../media/image237.png"/><Relationship Id="rId19" Type="http://schemas.openxmlformats.org/officeDocument/2006/relationships/image" Target="../media/image246.png"/><Relationship Id="rId31" Type="http://schemas.openxmlformats.org/officeDocument/2006/relationships/image" Target="../media/image258.png"/><Relationship Id="rId44" Type="http://schemas.openxmlformats.org/officeDocument/2006/relationships/image" Target="../media/image271.png"/><Relationship Id="rId52" Type="http://schemas.openxmlformats.org/officeDocument/2006/relationships/image" Target="../media/image279.png"/><Relationship Id="rId4" Type="http://schemas.openxmlformats.org/officeDocument/2006/relationships/image" Target="../media/image231.png"/><Relationship Id="rId9" Type="http://schemas.openxmlformats.org/officeDocument/2006/relationships/image" Target="../media/image236.png"/><Relationship Id="rId14" Type="http://schemas.openxmlformats.org/officeDocument/2006/relationships/image" Target="../media/image241.png"/><Relationship Id="rId22" Type="http://schemas.openxmlformats.org/officeDocument/2006/relationships/image" Target="../media/image249.png"/><Relationship Id="rId27" Type="http://schemas.openxmlformats.org/officeDocument/2006/relationships/image" Target="../media/image254.png"/><Relationship Id="rId30" Type="http://schemas.openxmlformats.org/officeDocument/2006/relationships/image" Target="../media/image257.png"/><Relationship Id="rId35" Type="http://schemas.openxmlformats.org/officeDocument/2006/relationships/image" Target="../media/image262.png"/><Relationship Id="rId43" Type="http://schemas.openxmlformats.org/officeDocument/2006/relationships/image" Target="../media/image270.png"/><Relationship Id="rId48" Type="http://schemas.openxmlformats.org/officeDocument/2006/relationships/image" Target="../media/image275.png"/><Relationship Id="rId8" Type="http://schemas.openxmlformats.org/officeDocument/2006/relationships/image" Target="../media/image235.png"/><Relationship Id="rId51" Type="http://schemas.openxmlformats.org/officeDocument/2006/relationships/image" Target="../media/image278.png"/></Relationships>
</file>

<file path=ppt/slides/_rels/slide65.xml.rels><?xml version="1.0" encoding="UTF-8" standalone="yes"?>
<Relationships xmlns="http://schemas.openxmlformats.org/package/2006/relationships"><Relationship Id="rId8" Type="http://schemas.openxmlformats.org/officeDocument/2006/relationships/image" Target="../media/image288.png"/><Relationship Id="rId13" Type="http://schemas.openxmlformats.org/officeDocument/2006/relationships/image" Target="../media/image293.png"/><Relationship Id="rId18" Type="http://schemas.openxmlformats.org/officeDocument/2006/relationships/image" Target="../media/image298.png"/><Relationship Id="rId3" Type="http://schemas.openxmlformats.org/officeDocument/2006/relationships/image" Target="../media/image283.png"/><Relationship Id="rId21" Type="http://schemas.openxmlformats.org/officeDocument/2006/relationships/image" Target="../media/image301.png"/><Relationship Id="rId7" Type="http://schemas.openxmlformats.org/officeDocument/2006/relationships/image" Target="../media/image287.png"/><Relationship Id="rId12" Type="http://schemas.openxmlformats.org/officeDocument/2006/relationships/image" Target="../media/image292.png"/><Relationship Id="rId17" Type="http://schemas.openxmlformats.org/officeDocument/2006/relationships/image" Target="../media/image297.png"/><Relationship Id="rId25" Type="http://schemas.openxmlformats.org/officeDocument/2006/relationships/image" Target="../media/image305.png"/><Relationship Id="rId2" Type="http://schemas.openxmlformats.org/officeDocument/2006/relationships/image" Target="../media/image282.png"/><Relationship Id="rId16" Type="http://schemas.openxmlformats.org/officeDocument/2006/relationships/image" Target="../media/image296.png"/><Relationship Id="rId20" Type="http://schemas.openxmlformats.org/officeDocument/2006/relationships/image" Target="../media/image300.png"/><Relationship Id="rId1" Type="http://schemas.openxmlformats.org/officeDocument/2006/relationships/slideLayout" Target="../slideLayouts/slideLayout6.xml"/><Relationship Id="rId6" Type="http://schemas.openxmlformats.org/officeDocument/2006/relationships/image" Target="../media/image286.png"/><Relationship Id="rId11" Type="http://schemas.openxmlformats.org/officeDocument/2006/relationships/image" Target="../media/image291.png"/><Relationship Id="rId24" Type="http://schemas.openxmlformats.org/officeDocument/2006/relationships/image" Target="../media/image304.png"/><Relationship Id="rId5" Type="http://schemas.openxmlformats.org/officeDocument/2006/relationships/image" Target="../media/image285.png"/><Relationship Id="rId15" Type="http://schemas.openxmlformats.org/officeDocument/2006/relationships/image" Target="../media/image295.png"/><Relationship Id="rId23" Type="http://schemas.openxmlformats.org/officeDocument/2006/relationships/image" Target="../media/image303.png"/><Relationship Id="rId10" Type="http://schemas.openxmlformats.org/officeDocument/2006/relationships/image" Target="../media/image290.png"/><Relationship Id="rId19" Type="http://schemas.openxmlformats.org/officeDocument/2006/relationships/image" Target="../media/image299.png"/><Relationship Id="rId4" Type="http://schemas.openxmlformats.org/officeDocument/2006/relationships/image" Target="../media/image284.png"/><Relationship Id="rId9" Type="http://schemas.openxmlformats.org/officeDocument/2006/relationships/image" Target="../media/image289.png"/><Relationship Id="rId14" Type="http://schemas.openxmlformats.org/officeDocument/2006/relationships/image" Target="../media/image294.png"/><Relationship Id="rId22" Type="http://schemas.openxmlformats.org/officeDocument/2006/relationships/image" Target="../media/image302.png"/></Relationships>
</file>

<file path=ppt/slides/_rels/slide66.xml.rels><?xml version="1.0" encoding="UTF-8" standalone="yes"?>
<Relationships xmlns="http://schemas.openxmlformats.org/package/2006/relationships"><Relationship Id="rId26" Type="http://schemas.openxmlformats.org/officeDocument/2006/relationships/image" Target="../media/image330.png"/><Relationship Id="rId21" Type="http://schemas.openxmlformats.org/officeDocument/2006/relationships/image" Target="../media/image325.png"/><Relationship Id="rId34" Type="http://schemas.openxmlformats.org/officeDocument/2006/relationships/image" Target="../media/image338.png"/><Relationship Id="rId42" Type="http://schemas.openxmlformats.org/officeDocument/2006/relationships/image" Target="../media/image346.png"/><Relationship Id="rId47" Type="http://schemas.openxmlformats.org/officeDocument/2006/relationships/image" Target="../media/image351.png"/><Relationship Id="rId50" Type="http://schemas.openxmlformats.org/officeDocument/2006/relationships/image" Target="../media/image354.png"/><Relationship Id="rId55" Type="http://schemas.openxmlformats.org/officeDocument/2006/relationships/image" Target="../media/image359.png"/><Relationship Id="rId63" Type="http://schemas.openxmlformats.org/officeDocument/2006/relationships/image" Target="../media/image367.png"/><Relationship Id="rId68" Type="http://schemas.openxmlformats.org/officeDocument/2006/relationships/image" Target="../media/image372.png"/><Relationship Id="rId76" Type="http://schemas.openxmlformats.org/officeDocument/2006/relationships/image" Target="../media/image380.png"/><Relationship Id="rId84" Type="http://schemas.openxmlformats.org/officeDocument/2006/relationships/image" Target="../media/image388.png"/><Relationship Id="rId89" Type="http://schemas.openxmlformats.org/officeDocument/2006/relationships/image" Target="../media/image393.png"/><Relationship Id="rId97" Type="http://schemas.openxmlformats.org/officeDocument/2006/relationships/image" Target="../media/image401.png"/><Relationship Id="rId7" Type="http://schemas.openxmlformats.org/officeDocument/2006/relationships/image" Target="../media/image311.png"/><Relationship Id="rId71" Type="http://schemas.openxmlformats.org/officeDocument/2006/relationships/image" Target="../media/image375.png"/><Relationship Id="rId92" Type="http://schemas.openxmlformats.org/officeDocument/2006/relationships/image" Target="../media/image396.png"/><Relationship Id="rId2" Type="http://schemas.openxmlformats.org/officeDocument/2006/relationships/image" Target="../media/image306.png"/><Relationship Id="rId16" Type="http://schemas.openxmlformats.org/officeDocument/2006/relationships/image" Target="../media/image320.png"/><Relationship Id="rId29" Type="http://schemas.openxmlformats.org/officeDocument/2006/relationships/image" Target="../media/image333.png"/><Relationship Id="rId11" Type="http://schemas.openxmlformats.org/officeDocument/2006/relationships/image" Target="../media/image315.png"/><Relationship Id="rId24" Type="http://schemas.openxmlformats.org/officeDocument/2006/relationships/image" Target="../media/image328.png"/><Relationship Id="rId32" Type="http://schemas.openxmlformats.org/officeDocument/2006/relationships/image" Target="../media/image336.png"/><Relationship Id="rId37" Type="http://schemas.openxmlformats.org/officeDocument/2006/relationships/image" Target="../media/image341.png"/><Relationship Id="rId40" Type="http://schemas.openxmlformats.org/officeDocument/2006/relationships/image" Target="../media/image344.png"/><Relationship Id="rId45" Type="http://schemas.openxmlformats.org/officeDocument/2006/relationships/image" Target="../media/image349.png"/><Relationship Id="rId53" Type="http://schemas.openxmlformats.org/officeDocument/2006/relationships/image" Target="../media/image357.png"/><Relationship Id="rId58" Type="http://schemas.openxmlformats.org/officeDocument/2006/relationships/image" Target="../media/image362.png"/><Relationship Id="rId66" Type="http://schemas.openxmlformats.org/officeDocument/2006/relationships/image" Target="../media/image370.png"/><Relationship Id="rId74" Type="http://schemas.openxmlformats.org/officeDocument/2006/relationships/image" Target="../media/image378.png"/><Relationship Id="rId79" Type="http://schemas.openxmlformats.org/officeDocument/2006/relationships/image" Target="../media/image383.png"/><Relationship Id="rId87" Type="http://schemas.openxmlformats.org/officeDocument/2006/relationships/image" Target="../media/image391.png"/><Relationship Id="rId102" Type="http://schemas.openxmlformats.org/officeDocument/2006/relationships/image" Target="../media/image406.png"/><Relationship Id="rId5" Type="http://schemas.openxmlformats.org/officeDocument/2006/relationships/image" Target="../media/image309.png"/><Relationship Id="rId61" Type="http://schemas.openxmlformats.org/officeDocument/2006/relationships/image" Target="../media/image365.png"/><Relationship Id="rId82" Type="http://schemas.openxmlformats.org/officeDocument/2006/relationships/image" Target="../media/image386.png"/><Relationship Id="rId90" Type="http://schemas.openxmlformats.org/officeDocument/2006/relationships/image" Target="../media/image394.png"/><Relationship Id="rId95" Type="http://schemas.openxmlformats.org/officeDocument/2006/relationships/image" Target="../media/image399.png"/><Relationship Id="rId19" Type="http://schemas.openxmlformats.org/officeDocument/2006/relationships/image" Target="../media/image323.png"/><Relationship Id="rId14" Type="http://schemas.openxmlformats.org/officeDocument/2006/relationships/image" Target="../media/image318.png"/><Relationship Id="rId22" Type="http://schemas.openxmlformats.org/officeDocument/2006/relationships/image" Target="../media/image326.png"/><Relationship Id="rId27" Type="http://schemas.openxmlformats.org/officeDocument/2006/relationships/image" Target="../media/image331.png"/><Relationship Id="rId30" Type="http://schemas.openxmlformats.org/officeDocument/2006/relationships/image" Target="../media/image334.png"/><Relationship Id="rId35" Type="http://schemas.openxmlformats.org/officeDocument/2006/relationships/image" Target="../media/image339.png"/><Relationship Id="rId43" Type="http://schemas.openxmlformats.org/officeDocument/2006/relationships/image" Target="../media/image347.png"/><Relationship Id="rId48" Type="http://schemas.openxmlformats.org/officeDocument/2006/relationships/image" Target="../media/image352.png"/><Relationship Id="rId56" Type="http://schemas.openxmlformats.org/officeDocument/2006/relationships/image" Target="../media/image360.png"/><Relationship Id="rId64" Type="http://schemas.openxmlformats.org/officeDocument/2006/relationships/image" Target="../media/image368.png"/><Relationship Id="rId69" Type="http://schemas.openxmlformats.org/officeDocument/2006/relationships/image" Target="../media/image373.png"/><Relationship Id="rId77" Type="http://schemas.openxmlformats.org/officeDocument/2006/relationships/image" Target="../media/image381.png"/><Relationship Id="rId100" Type="http://schemas.openxmlformats.org/officeDocument/2006/relationships/image" Target="../media/image404.png"/><Relationship Id="rId8" Type="http://schemas.openxmlformats.org/officeDocument/2006/relationships/image" Target="../media/image312.png"/><Relationship Id="rId51" Type="http://schemas.openxmlformats.org/officeDocument/2006/relationships/image" Target="../media/image355.png"/><Relationship Id="rId72" Type="http://schemas.openxmlformats.org/officeDocument/2006/relationships/image" Target="../media/image376.png"/><Relationship Id="rId80" Type="http://schemas.openxmlformats.org/officeDocument/2006/relationships/image" Target="../media/image384.png"/><Relationship Id="rId85" Type="http://schemas.openxmlformats.org/officeDocument/2006/relationships/image" Target="../media/image389.png"/><Relationship Id="rId93" Type="http://schemas.openxmlformats.org/officeDocument/2006/relationships/image" Target="../media/image397.png"/><Relationship Id="rId98" Type="http://schemas.openxmlformats.org/officeDocument/2006/relationships/image" Target="../media/image402.png"/><Relationship Id="rId3" Type="http://schemas.openxmlformats.org/officeDocument/2006/relationships/image" Target="../media/image307.png"/><Relationship Id="rId12" Type="http://schemas.openxmlformats.org/officeDocument/2006/relationships/image" Target="../media/image316.png"/><Relationship Id="rId17" Type="http://schemas.openxmlformats.org/officeDocument/2006/relationships/image" Target="../media/image321.png"/><Relationship Id="rId25" Type="http://schemas.openxmlformats.org/officeDocument/2006/relationships/image" Target="../media/image329.png"/><Relationship Id="rId33" Type="http://schemas.openxmlformats.org/officeDocument/2006/relationships/image" Target="../media/image337.png"/><Relationship Id="rId38" Type="http://schemas.openxmlformats.org/officeDocument/2006/relationships/image" Target="../media/image342.png"/><Relationship Id="rId46" Type="http://schemas.openxmlformats.org/officeDocument/2006/relationships/image" Target="../media/image350.png"/><Relationship Id="rId59" Type="http://schemas.openxmlformats.org/officeDocument/2006/relationships/image" Target="../media/image363.png"/><Relationship Id="rId67" Type="http://schemas.openxmlformats.org/officeDocument/2006/relationships/image" Target="../media/image371.png"/><Relationship Id="rId20" Type="http://schemas.openxmlformats.org/officeDocument/2006/relationships/image" Target="../media/image324.png"/><Relationship Id="rId41" Type="http://schemas.openxmlformats.org/officeDocument/2006/relationships/image" Target="../media/image345.png"/><Relationship Id="rId54" Type="http://schemas.openxmlformats.org/officeDocument/2006/relationships/image" Target="../media/image358.png"/><Relationship Id="rId62" Type="http://schemas.openxmlformats.org/officeDocument/2006/relationships/image" Target="../media/image366.png"/><Relationship Id="rId70" Type="http://schemas.openxmlformats.org/officeDocument/2006/relationships/image" Target="../media/image374.png"/><Relationship Id="rId75" Type="http://schemas.openxmlformats.org/officeDocument/2006/relationships/image" Target="../media/image379.png"/><Relationship Id="rId83" Type="http://schemas.openxmlformats.org/officeDocument/2006/relationships/image" Target="../media/image387.png"/><Relationship Id="rId88" Type="http://schemas.openxmlformats.org/officeDocument/2006/relationships/image" Target="../media/image392.png"/><Relationship Id="rId91" Type="http://schemas.openxmlformats.org/officeDocument/2006/relationships/image" Target="../media/image395.png"/><Relationship Id="rId96" Type="http://schemas.openxmlformats.org/officeDocument/2006/relationships/image" Target="../media/image400.png"/><Relationship Id="rId1" Type="http://schemas.openxmlformats.org/officeDocument/2006/relationships/slideLayout" Target="../slideLayouts/slideLayout6.xml"/><Relationship Id="rId6" Type="http://schemas.openxmlformats.org/officeDocument/2006/relationships/image" Target="../media/image310.png"/><Relationship Id="rId15" Type="http://schemas.openxmlformats.org/officeDocument/2006/relationships/image" Target="../media/image319.png"/><Relationship Id="rId23" Type="http://schemas.openxmlformats.org/officeDocument/2006/relationships/image" Target="../media/image327.png"/><Relationship Id="rId28" Type="http://schemas.openxmlformats.org/officeDocument/2006/relationships/image" Target="../media/image332.png"/><Relationship Id="rId36" Type="http://schemas.openxmlformats.org/officeDocument/2006/relationships/image" Target="../media/image340.png"/><Relationship Id="rId49" Type="http://schemas.openxmlformats.org/officeDocument/2006/relationships/image" Target="../media/image353.png"/><Relationship Id="rId57" Type="http://schemas.openxmlformats.org/officeDocument/2006/relationships/image" Target="../media/image361.png"/><Relationship Id="rId10" Type="http://schemas.openxmlformats.org/officeDocument/2006/relationships/image" Target="../media/image314.png"/><Relationship Id="rId31" Type="http://schemas.openxmlformats.org/officeDocument/2006/relationships/image" Target="../media/image335.png"/><Relationship Id="rId44" Type="http://schemas.openxmlformats.org/officeDocument/2006/relationships/image" Target="../media/image348.png"/><Relationship Id="rId52" Type="http://schemas.openxmlformats.org/officeDocument/2006/relationships/image" Target="../media/image356.png"/><Relationship Id="rId60" Type="http://schemas.openxmlformats.org/officeDocument/2006/relationships/image" Target="../media/image364.png"/><Relationship Id="rId65" Type="http://schemas.openxmlformats.org/officeDocument/2006/relationships/image" Target="../media/image369.png"/><Relationship Id="rId73" Type="http://schemas.openxmlformats.org/officeDocument/2006/relationships/image" Target="../media/image377.png"/><Relationship Id="rId78" Type="http://schemas.openxmlformats.org/officeDocument/2006/relationships/image" Target="../media/image382.png"/><Relationship Id="rId81" Type="http://schemas.openxmlformats.org/officeDocument/2006/relationships/image" Target="../media/image385.png"/><Relationship Id="rId86" Type="http://schemas.openxmlformats.org/officeDocument/2006/relationships/image" Target="../media/image390.png"/><Relationship Id="rId94" Type="http://schemas.openxmlformats.org/officeDocument/2006/relationships/image" Target="../media/image398.png"/><Relationship Id="rId99" Type="http://schemas.openxmlformats.org/officeDocument/2006/relationships/image" Target="../media/image403.png"/><Relationship Id="rId101" Type="http://schemas.openxmlformats.org/officeDocument/2006/relationships/image" Target="../media/image405.png"/><Relationship Id="rId4" Type="http://schemas.openxmlformats.org/officeDocument/2006/relationships/image" Target="../media/image308.png"/><Relationship Id="rId9" Type="http://schemas.openxmlformats.org/officeDocument/2006/relationships/image" Target="../media/image313.png"/><Relationship Id="rId13" Type="http://schemas.openxmlformats.org/officeDocument/2006/relationships/image" Target="../media/image317.png"/><Relationship Id="rId18" Type="http://schemas.openxmlformats.org/officeDocument/2006/relationships/image" Target="../media/image322.png"/><Relationship Id="rId39" Type="http://schemas.openxmlformats.org/officeDocument/2006/relationships/image" Target="../media/image343.png"/></Relationships>
</file>

<file path=ppt/slides/_rels/slide67.xml.rels><?xml version="1.0" encoding="UTF-8" standalone="yes"?>
<Relationships xmlns="http://schemas.openxmlformats.org/package/2006/relationships"><Relationship Id="rId13" Type="http://schemas.openxmlformats.org/officeDocument/2006/relationships/image" Target="../media/image418.png"/><Relationship Id="rId18" Type="http://schemas.openxmlformats.org/officeDocument/2006/relationships/image" Target="../media/image423.png"/><Relationship Id="rId26" Type="http://schemas.openxmlformats.org/officeDocument/2006/relationships/image" Target="../media/image431.png"/><Relationship Id="rId39" Type="http://schemas.openxmlformats.org/officeDocument/2006/relationships/image" Target="../media/image444.png"/><Relationship Id="rId21" Type="http://schemas.openxmlformats.org/officeDocument/2006/relationships/image" Target="../media/image426.png"/><Relationship Id="rId34" Type="http://schemas.openxmlformats.org/officeDocument/2006/relationships/image" Target="../media/image439.png"/><Relationship Id="rId42" Type="http://schemas.openxmlformats.org/officeDocument/2006/relationships/image" Target="../media/image447.png"/><Relationship Id="rId47" Type="http://schemas.openxmlformats.org/officeDocument/2006/relationships/image" Target="../media/image452.png"/><Relationship Id="rId50" Type="http://schemas.openxmlformats.org/officeDocument/2006/relationships/image" Target="../media/image455.png"/><Relationship Id="rId55" Type="http://schemas.openxmlformats.org/officeDocument/2006/relationships/image" Target="../media/image460.png"/><Relationship Id="rId63" Type="http://schemas.openxmlformats.org/officeDocument/2006/relationships/image" Target="../media/image468.png"/><Relationship Id="rId68" Type="http://schemas.openxmlformats.org/officeDocument/2006/relationships/image" Target="../media/image473.png"/><Relationship Id="rId76" Type="http://schemas.openxmlformats.org/officeDocument/2006/relationships/image" Target="../media/image481.png"/><Relationship Id="rId84" Type="http://schemas.openxmlformats.org/officeDocument/2006/relationships/image" Target="../media/image489.png"/><Relationship Id="rId7" Type="http://schemas.openxmlformats.org/officeDocument/2006/relationships/image" Target="../media/image412.png"/><Relationship Id="rId71" Type="http://schemas.openxmlformats.org/officeDocument/2006/relationships/image" Target="../media/image476.png"/><Relationship Id="rId2" Type="http://schemas.openxmlformats.org/officeDocument/2006/relationships/image" Target="../media/image407.png"/><Relationship Id="rId16" Type="http://schemas.openxmlformats.org/officeDocument/2006/relationships/image" Target="../media/image421.png"/><Relationship Id="rId29" Type="http://schemas.openxmlformats.org/officeDocument/2006/relationships/image" Target="../media/image434.png"/><Relationship Id="rId11" Type="http://schemas.openxmlformats.org/officeDocument/2006/relationships/image" Target="../media/image416.png"/><Relationship Id="rId24" Type="http://schemas.openxmlformats.org/officeDocument/2006/relationships/image" Target="../media/image429.png"/><Relationship Id="rId32" Type="http://schemas.openxmlformats.org/officeDocument/2006/relationships/image" Target="../media/image437.png"/><Relationship Id="rId37" Type="http://schemas.openxmlformats.org/officeDocument/2006/relationships/image" Target="../media/image442.png"/><Relationship Id="rId40" Type="http://schemas.openxmlformats.org/officeDocument/2006/relationships/image" Target="../media/image445.png"/><Relationship Id="rId45" Type="http://schemas.openxmlformats.org/officeDocument/2006/relationships/image" Target="../media/image450.png"/><Relationship Id="rId53" Type="http://schemas.openxmlformats.org/officeDocument/2006/relationships/image" Target="../media/image458.png"/><Relationship Id="rId58" Type="http://schemas.openxmlformats.org/officeDocument/2006/relationships/image" Target="../media/image463.png"/><Relationship Id="rId66" Type="http://schemas.openxmlformats.org/officeDocument/2006/relationships/image" Target="../media/image471.png"/><Relationship Id="rId74" Type="http://schemas.openxmlformats.org/officeDocument/2006/relationships/image" Target="../media/image479.png"/><Relationship Id="rId79" Type="http://schemas.openxmlformats.org/officeDocument/2006/relationships/image" Target="../media/image484.png"/><Relationship Id="rId5" Type="http://schemas.openxmlformats.org/officeDocument/2006/relationships/image" Target="../media/image410.png"/><Relationship Id="rId61" Type="http://schemas.openxmlformats.org/officeDocument/2006/relationships/image" Target="../media/image466.png"/><Relationship Id="rId82" Type="http://schemas.openxmlformats.org/officeDocument/2006/relationships/image" Target="../media/image487.png"/><Relationship Id="rId19" Type="http://schemas.openxmlformats.org/officeDocument/2006/relationships/image" Target="../media/image424.png"/><Relationship Id="rId4" Type="http://schemas.openxmlformats.org/officeDocument/2006/relationships/image" Target="../media/image409.png"/><Relationship Id="rId9" Type="http://schemas.openxmlformats.org/officeDocument/2006/relationships/image" Target="../media/image414.png"/><Relationship Id="rId14" Type="http://schemas.openxmlformats.org/officeDocument/2006/relationships/image" Target="../media/image419.png"/><Relationship Id="rId22" Type="http://schemas.openxmlformats.org/officeDocument/2006/relationships/image" Target="../media/image427.png"/><Relationship Id="rId27" Type="http://schemas.openxmlformats.org/officeDocument/2006/relationships/image" Target="../media/image432.png"/><Relationship Id="rId30" Type="http://schemas.openxmlformats.org/officeDocument/2006/relationships/image" Target="../media/image435.png"/><Relationship Id="rId35" Type="http://schemas.openxmlformats.org/officeDocument/2006/relationships/image" Target="../media/image440.png"/><Relationship Id="rId43" Type="http://schemas.openxmlformats.org/officeDocument/2006/relationships/image" Target="../media/image448.png"/><Relationship Id="rId48" Type="http://schemas.openxmlformats.org/officeDocument/2006/relationships/image" Target="../media/image453.png"/><Relationship Id="rId56" Type="http://schemas.openxmlformats.org/officeDocument/2006/relationships/image" Target="../media/image461.png"/><Relationship Id="rId64" Type="http://schemas.openxmlformats.org/officeDocument/2006/relationships/image" Target="../media/image469.png"/><Relationship Id="rId69" Type="http://schemas.openxmlformats.org/officeDocument/2006/relationships/image" Target="../media/image474.png"/><Relationship Id="rId77" Type="http://schemas.openxmlformats.org/officeDocument/2006/relationships/image" Target="../media/image482.png"/><Relationship Id="rId8" Type="http://schemas.openxmlformats.org/officeDocument/2006/relationships/image" Target="../media/image413.png"/><Relationship Id="rId51" Type="http://schemas.openxmlformats.org/officeDocument/2006/relationships/image" Target="../media/image456.png"/><Relationship Id="rId72" Type="http://schemas.openxmlformats.org/officeDocument/2006/relationships/image" Target="../media/image477.png"/><Relationship Id="rId80" Type="http://schemas.openxmlformats.org/officeDocument/2006/relationships/image" Target="../media/image485.png"/><Relationship Id="rId85" Type="http://schemas.openxmlformats.org/officeDocument/2006/relationships/image" Target="../media/image490.png"/><Relationship Id="rId3" Type="http://schemas.openxmlformats.org/officeDocument/2006/relationships/image" Target="../media/image408.png"/><Relationship Id="rId12" Type="http://schemas.openxmlformats.org/officeDocument/2006/relationships/image" Target="../media/image417.png"/><Relationship Id="rId17" Type="http://schemas.openxmlformats.org/officeDocument/2006/relationships/image" Target="../media/image422.png"/><Relationship Id="rId25" Type="http://schemas.openxmlformats.org/officeDocument/2006/relationships/image" Target="../media/image430.png"/><Relationship Id="rId33" Type="http://schemas.openxmlformats.org/officeDocument/2006/relationships/image" Target="../media/image438.png"/><Relationship Id="rId38" Type="http://schemas.openxmlformats.org/officeDocument/2006/relationships/image" Target="../media/image443.png"/><Relationship Id="rId46" Type="http://schemas.openxmlformats.org/officeDocument/2006/relationships/image" Target="../media/image451.png"/><Relationship Id="rId59" Type="http://schemas.openxmlformats.org/officeDocument/2006/relationships/image" Target="../media/image464.png"/><Relationship Id="rId67" Type="http://schemas.openxmlformats.org/officeDocument/2006/relationships/image" Target="../media/image472.png"/><Relationship Id="rId20" Type="http://schemas.openxmlformats.org/officeDocument/2006/relationships/image" Target="../media/image425.png"/><Relationship Id="rId41" Type="http://schemas.openxmlformats.org/officeDocument/2006/relationships/image" Target="../media/image446.png"/><Relationship Id="rId54" Type="http://schemas.openxmlformats.org/officeDocument/2006/relationships/image" Target="../media/image459.png"/><Relationship Id="rId62" Type="http://schemas.openxmlformats.org/officeDocument/2006/relationships/image" Target="../media/image467.png"/><Relationship Id="rId70" Type="http://schemas.openxmlformats.org/officeDocument/2006/relationships/image" Target="../media/image475.png"/><Relationship Id="rId75" Type="http://schemas.openxmlformats.org/officeDocument/2006/relationships/image" Target="../media/image480.png"/><Relationship Id="rId83" Type="http://schemas.openxmlformats.org/officeDocument/2006/relationships/image" Target="../media/image488.png"/><Relationship Id="rId1" Type="http://schemas.openxmlformats.org/officeDocument/2006/relationships/slideLayout" Target="../slideLayouts/slideLayout6.xml"/><Relationship Id="rId6" Type="http://schemas.openxmlformats.org/officeDocument/2006/relationships/image" Target="../media/image411.png"/><Relationship Id="rId15" Type="http://schemas.openxmlformats.org/officeDocument/2006/relationships/image" Target="../media/image420.png"/><Relationship Id="rId23" Type="http://schemas.openxmlformats.org/officeDocument/2006/relationships/image" Target="../media/image428.png"/><Relationship Id="rId28" Type="http://schemas.openxmlformats.org/officeDocument/2006/relationships/image" Target="../media/image433.png"/><Relationship Id="rId36" Type="http://schemas.openxmlformats.org/officeDocument/2006/relationships/image" Target="../media/image441.png"/><Relationship Id="rId49" Type="http://schemas.openxmlformats.org/officeDocument/2006/relationships/image" Target="../media/image454.png"/><Relationship Id="rId57" Type="http://schemas.openxmlformats.org/officeDocument/2006/relationships/image" Target="../media/image462.png"/><Relationship Id="rId10" Type="http://schemas.openxmlformats.org/officeDocument/2006/relationships/image" Target="../media/image415.png"/><Relationship Id="rId31" Type="http://schemas.openxmlformats.org/officeDocument/2006/relationships/image" Target="../media/image436.png"/><Relationship Id="rId44" Type="http://schemas.openxmlformats.org/officeDocument/2006/relationships/image" Target="../media/image449.png"/><Relationship Id="rId52" Type="http://schemas.openxmlformats.org/officeDocument/2006/relationships/image" Target="../media/image457.png"/><Relationship Id="rId60" Type="http://schemas.openxmlformats.org/officeDocument/2006/relationships/image" Target="../media/image465.png"/><Relationship Id="rId65" Type="http://schemas.openxmlformats.org/officeDocument/2006/relationships/image" Target="../media/image470.png"/><Relationship Id="rId73" Type="http://schemas.openxmlformats.org/officeDocument/2006/relationships/image" Target="../media/image478.png"/><Relationship Id="rId78" Type="http://schemas.openxmlformats.org/officeDocument/2006/relationships/image" Target="../media/image483.png"/><Relationship Id="rId81" Type="http://schemas.openxmlformats.org/officeDocument/2006/relationships/image" Target="../media/image486.png"/></Relationships>
</file>

<file path=ppt/slides/_rels/slide68.xml.rels><?xml version="1.0" encoding="UTF-8" standalone="yes"?>
<Relationships xmlns="http://schemas.openxmlformats.org/package/2006/relationships"><Relationship Id="rId8" Type="http://schemas.openxmlformats.org/officeDocument/2006/relationships/image" Target="../media/image497.png"/><Relationship Id="rId13" Type="http://schemas.openxmlformats.org/officeDocument/2006/relationships/image" Target="../media/image502.png"/><Relationship Id="rId18" Type="http://schemas.openxmlformats.org/officeDocument/2006/relationships/image" Target="../media/image507.png"/><Relationship Id="rId26" Type="http://schemas.openxmlformats.org/officeDocument/2006/relationships/image" Target="../media/image515.png"/><Relationship Id="rId3" Type="http://schemas.openxmlformats.org/officeDocument/2006/relationships/image" Target="../media/image492.png"/><Relationship Id="rId21" Type="http://schemas.openxmlformats.org/officeDocument/2006/relationships/image" Target="../media/image510.png"/><Relationship Id="rId7" Type="http://schemas.openxmlformats.org/officeDocument/2006/relationships/image" Target="../media/image496.png"/><Relationship Id="rId12" Type="http://schemas.openxmlformats.org/officeDocument/2006/relationships/image" Target="../media/image501.png"/><Relationship Id="rId17" Type="http://schemas.openxmlformats.org/officeDocument/2006/relationships/image" Target="../media/image506.png"/><Relationship Id="rId25" Type="http://schemas.openxmlformats.org/officeDocument/2006/relationships/image" Target="../media/image514.png"/><Relationship Id="rId2" Type="http://schemas.openxmlformats.org/officeDocument/2006/relationships/image" Target="../media/image491.png"/><Relationship Id="rId16" Type="http://schemas.openxmlformats.org/officeDocument/2006/relationships/image" Target="../media/image505.png"/><Relationship Id="rId20" Type="http://schemas.openxmlformats.org/officeDocument/2006/relationships/image" Target="../media/image509.png"/><Relationship Id="rId1" Type="http://schemas.openxmlformats.org/officeDocument/2006/relationships/slideLayout" Target="../slideLayouts/slideLayout6.xml"/><Relationship Id="rId6" Type="http://schemas.openxmlformats.org/officeDocument/2006/relationships/image" Target="../media/image495.png"/><Relationship Id="rId11" Type="http://schemas.openxmlformats.org/officeDocument/2006/relationships/image" Target="../media/image500.png"/><Relationship Id="rId24" Type="http://schemas.openxmlformats.org/officeDocument/2006/relationships/image" Target="../media/image513.png"/><Relationship Id="rId5" Type="http://schemas.openxmlformats.org/officeDocument/2006/relationships/image" Target="../media/image494.png"/><Relationship Id="rId15" Type="http://schemas.openxmlformats.org/officeDocument/2006/relationships/image" Target="../media/image504.png"/><Relationship Id="rId23" Type="http://schemas.openxmlformats.org/officeDocument/2006/relationships/image" Target="../media/image512.png"/><Relationship Id="rId28" Type="http://schemas.openxmlformats.org/officeDocument/2006/relationships/image" Target="../media/image517.png"/><Relationship Id="rId10" Type="http://schemas.openxmlformats.org/officeDocument/2006/relationships/image" Target="../media/image499.png"/><Relationship Id="rId19" Type="http://schemas.openxmlformats.org/officeDocument/2006/relationships/image" Target="../media/image508.png"/><Relationship Id="rId4" Type="http://schemas.openxmlformats.org/officeDocument/2006/relationships/image" Target="../media/image493.png"/><Relationship Id="rId9" Type="http://schemas.openxmlformats.org/officeDocument/2006/relationships/image" Target="../media/image498.png"/><Relationship Id="rId14" Type="http://schemas.openxmlformats.org/officeDocument/2006/relationships/image" Target="../media/image503.png"/><Relationship Id="rId22" Type="http://schemas.openxmlformats.org/officeDocument/2006/relationships/image" Target="../media/image511.png"/><Relationship Id="rId27" Type="http://schemas.openxmlformats.org/officeDocument/2006/relationships/image" Target="../media/image516.png"/></Relationships>
</file>

<file path=ppt/slides/_rels/slide69.xml.rels><?xml version="1.0" encoding="UTF-8" standalone="yes"?>
<Relationships xmlns="http://schemas.openxmlformats.org/package/2006/relationships"><Relationship Id="rId8" Type="http://schemas.openxmlformats.org/officeDocument/2006/relationships/image" Target="../media/image524.png"/><Relationship Id="rId13" Type="http://schemas.openxmlformats.org/officeDocument/2006/relationships/image" Target="../media/image529.png"/><Relationship Id="rId18" Type="http://schemas.openxmlformats.org/officeDocument/2006/relationships/image" Target="../media/image534.png"/><Relationship Id="rId26" Type="http://schemas.openxmlformats.org/officeDocument/2006/relationships/image" Target="../media/image542.png"/><Relationship Id="rId3" Type="http://schemas.openxmlformats.org/officeDocument/2006/relationships/image" Target="../media/image519.png"/><Relationship Id="rId21" Type="http://schemas.openxmlformats.org/officeDocument/2006/relationships/image" Target="../media/image537.png"/><Relationship Id="rId7" Type="http://schemas.openxmlformats.org/officeDocument/2006/relationships/image" Target="../media/image523.png"/><Relationship Id="rId12" Type="http://schemas.openxmlformats.org/officeDocument/2006/relationships/image" Target="../media/image528.png"/><Relationship Id="rId17" Type="http://schemas.openxmlformats.org/officeDocument/2006/relationships/image" Target="../media/image533.png"/><Relationship Id="rId25" Type="http://schemas.openxmlformats.org/officeDocument/2006/relationships/image" Target="../media/image541.png"/><Relationship Id="rId2" Type="http://schemas.openxmlformats.org/officeDocument/2006/relationships/image" Target="../media/image518.png"/><Relationship Id="rId16" Type="http://schemas.openxmlformats.org/officeDocument/2006/relationships/image" Target="../media/image532.png"/><Relationship Id="rId20" Type="http://schemas.openxmlformats.org/officeDocument/2006/relationships/image" Target="../media/image536.png"/><Relationship Id="rId29" Type="http://schemas.openxmlformats.org/officeDocument/2006/relationships/image" Target="../media/image545.png"/><Relationship Id="rId1" Type="http://schemas.openxmlformats.org/officeDocument/2006/relationships/slideLayout" Target="../slideLayouts/slideLayout6.xml"/><Relationship Id="rId6" Type="http://schemas.openxmlformats.org/officeDocument/2006/relationships/image" Target="../media/image522.png"/><Relationship Id="rId11" Type="http://schemas.openxmlformats.org/officeDocument/2006/relationships/image" Target="../media/image527.png"/><Relationship Id="rId24" Type="http://schemas.openxmlformats.org/officeDocument/2006/relationships/image" Target="../media/image540.png"/><Relationship Id="rId5" Type="http://schemas.openxmlformats.org/officeDocument/2006/relationships/image" Target="../media/image521.png"/><Relationship Id="rId15" Type="http://schemas.openxmlformats.org/officeDocument/2006/relationships/image" Target="../media/image531.png"/><Relationship Id="rId23" Type="http://schemas.openxmlformats.org/officeDocument/2006/relationships/image" Target="../media/image539.png"/><Relationship Id="rId28" Type="http://schemas.openxmlformats.org/officeDocument/2006/relationships/image" Target="../media/image544.png"/><Relationship Id="rId10" Type="http://schemas.openxmlformats.org/officeDocument/2006/relationships/image" Target="../media/image526.png"/><Relationship Id="rId19" Type="http://schemas.openxmlformats.org/officeDocument/2006/relationships/image" Target="../media/image535.png"/><Relationship Id="rId4" Type="http://schemas.openxmlformats.org/officeDocument/2006/relationships/image" Target="../media/image520.png"/><Relationship Id="rId9" Type="http://schemas.openxmlformats.org/officeDocument/2006/relationships/image" Target="../media/image525.png"/><Relationship Id="rId14" Type="http://schemas.openxmlformats.org/officeDocument/2006/relationships/image" Target="../media/image530.png"/><Relationship Id="rId22" Type="http://schemas.openxmlformats.org/officeDocument/2006/relationships/image" Target="../media/image538.png"/><Relationship Id="rId27" Type="http://schemas.openxmlformats.org/officeDocument/2006/relationships/image" Target="../media/image543.png"/><Relationship Id="rId30" Type="http://schemas.openxmlformats.org/officeDocument/2006/relationships/image" Target="../media/image54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8" Type="http://schemas.openxmlformats.org/officeDocument/2006/relationships/image" Target="../media/image553.png"/><Relationship Id="rId13" Type="http://schemas.openxmlformats.org/officeDocument/2006/relationships/image" Target="../media/image558.png"/><Relationship Id="rId18" Type="http://schemas.openxmlformats.org/officeDocument/2006/relationships/image" Target="../media/image563.png"/><Relationship Id="rId26" Type="http://schemas.openxmlformats.org/officeDocument/2006/relationships/image" Target="../media/image571.png"/><Relationship Id="rId3" Type="http://schemas.openxmlformats.org/officeDocument/2006/relationships/image" Target="../media/image548.png"/><Relationship Id="rId21" Type="http://schemas.openxmlformats.org/officeDocument/2006/relationships/image" Target="../media/image566.png"/><Relationship Id="rId7" Type="http://schemas.openxmlformats.org/officeDocument/2006/relationships/image" Target="../media/image552.png"/><Relationship Id="rId12" Type="http://schemas.openxmlformats.org/officeDocument/2006/relationships/image" Target="../media/image557.png"/><Relationship Id="rId17" Type="http://schemas.openxmlformats.org/officeDocument/2006/relationships/image" Target="../media/image562.png"/><Relationship Id="rId25" Type="http://schemas.openxmlformats.org/officeDocument/2006/relationships/image" Target="../media/image570.png"/><Relationship Id="rId2" Type="http://schemas.openxmlformats.org/officeDocument/2006/relationships/image" Target="../media/image547.png"/><Relationship Id="rId16" Type="http://schemas.openxmlformats.org/officeDocument/2006/relationships/image" Target="../media/image561.png"/><Relationship Id="rId20" Type="http://schemas.openxmlformats.org/officeDocument/2006/relationships/image" Target="../media/image565.png"/><Relationship Id="rId29" Type="http://schemas.openxmlformats.org/officeDocument/2006/relationships/image" Target="../media/image574.png"/><Relationship Id="rId1" Type="http://schemas.openxmlformats.org/officeDocument/2006/relationships/slideLayout" Target="../slideLayouts/slideLayout6.xml"/><Relationship Id="rId6" Type="http://schemas.openxmlformats.org/officeDocument/2006/relationships/image" Target="../media/image551.png"/><Relationship Id="rId11" Type="http://schemas.openxmlformats.org/officeDocument/2006/relationships/image" Target="../media/image556.png"/><Relationship Id="rId24" Type="http://schemas.openxmlformats.org/officeDocument/2006/relationships/image" Target="../media/image569.png"/><Relationship Id="rId5" Type="http://schemas.openxmlformats.org/officeDocument/2006/relationships/image" Target="../media/image550.png"/><Relationship Id="rId15" Type="http://schemas.openxmlformats.org/officeDocument/2006/relationships/image" Target="../media/image560.png"/><Relationship Id="rId23" Type="http://schemas.openxmlformats.org/officeDocument/2006/relationships/image" Target="../media/image568.png"/><Relationship Id="rId28" Type="http://schemas.openxmlformats.org/officeDocument/2006/relationships/image" Target="../media/image573.png"/><Relationship Id="rId10" Type="http://schemas.openxmlformats.org/officeDocument/2006/relationships/image" Target="../media/image555.png"/><Relationship Id="rId19" Type="http://schemas.openxmlformats.org/officeDocument/2006/relationships/image" Target="../media/image564.png"/><Relationship Id="rId31" Type="http://schemas.openxmlformats.org/officeDocument/2006/relationships/image" Target="../media/image576.png"/><Relationship Id="rId4" Type="http://schemas.openxmlformats.org/officeDocument/2006/relationships/image" Target="../media/image549.png"/><Relationship Id="rId9" Type="http://schemas.openxmlformats.org/officeDocument/2006/relationships/image" Target="../media/image554.png"/><Relationship Id="rId14" Type="http://schemas.openxmlformats.org/officeDocument/2006/relationships/image" Target="../media/image559.png"/><Relationship Id="rId22" Type="http://schemas.openxmlformats.org/officeDocument/2006/relationships/image" Target="../media/image567.png"/><Relationship Id="rId27" Type="http://schemas.openxmlformats.org/officeDocument/2006/relationships/image" Target="../media/image572.png"/><Relationship Id="rId30" Type="http://schemas.openxmlformats.org/officeDocument/2006/relationships/image" Target="../media/image575.png"/></Relationships>
</file>

<file path=ppt/slides/_rels/slide71.xml.rels><?xml version="1.0" encoding="UTF-8" standalone="yes"?>
<Relationships xmlns="http://schemas.openxmlformats.org/package/2006/relationships"><Relationship Id="rId8" Type="http://schemas.openxmlformats.org/officeDocument/2006/relationships/image" Target="../media/image583.png"/><Relationship Id="rId3" Type="http://schemas.openxmlformats.org/officeDocument/2006/relationships/image" Target="../media/image578.png"/><Relationship Id="rId7" Type="http://schemas.openxmlformats.org/officeDocument/2006/relationships/image" Target="../media/image582.png"/><Relationship Id="rId2" Type="http://schemas.openxmlformats.org/officeDocument/2006/relationships/image" Target="../media/image577.png"/><Relationship Id="rId1" Type="http://schemas.openxmlformats.org/officeDocument/2006/relationships/slideLayout" Target="../slideLayouts/slideLayout6.xml"/><Relationship Id="rId6" Type="http://schemas.openxmlformats.org/officeDocument/2006/relationships/image" Target="../media/image581.png"/><Relationship Id="rId5" Type="http://schemas.openxmlformats.org/officeDocument/2006/relationships/image" Target="../media/image580.png"/><Relationship Id="rId4" Type="http://schemas.openxmlformats.org/officeDocument/2006/relationships/image" Target="../media/image579.png"/><Relationship Id="rId9" Type="http://schemas.openxmlformats.org/officeDocument/2006/relationships/image" Target="../media/image584.png"/></Relationships>
</file>

<file path=ppt/slides/_rels/slide72.xml.rels><?xml version="1.0" encoding="UTF-8" standalone="yes"?>
<Relationships xmlns="http://schemas.openxmlformats.org/package/2006/relationships"><Relationship Id="rId8" Type="http://schemas.openxmlformats.org/officeDocument/2006/relationships/image" Target="../media/image591.png"/><Relationship Id="rId13" Type="http://schemas.openxmlformats.org/officeDocument/2006/relationships/image" Target="../media/image596.png"/><Relationship Id="rId18" Type="http://schemas.openxmlformats.org/officeDocument/2006/relationships/image" Target="../media/image601.png"/><Relationship Id="rId26" Type="http://schemas.openxmlformats.org/officeDocument/2006/relationships/image" Target="../media/image609.png"/><Relationship Id="rId3" Type="http://schemas.openxmlformats.org/officeDocument/2006/relationships/image" Target="../media/image586.png"/><Relationship Id="rId21" Type="http://schemas.openxmlformats.org/officeDocument/2006/relationships/image" Target="../media/image604.png"/><Relationship Id="rId7" Type="http://schemas.openxmlformats.org/officeDocument/2006/relationships/image" Target="../media/image590.png"/><Relationship Id="rId12" Type="http://schemas.openxmlformats.org/officeDocument/2006/relationships/image" Target="../media/image595.png"/><Relationship Id="rId17" Type="http://schemas.openxmlformats.org/officeDocument/2006/relationships/image" Target="../media/image600.png"/><Relationship Id="rId25" Type="http://schemas.openxmlformats.org/officeDocument/2006/relationships/image" Target="../media/image608.png"/><Relationship Id="rId2" Type="http://schemas.openxmlformats.org/officeDocument/2006/relationships/image" Target="../media/image585.png"/><Relationship Id="rId16" Type="http://schemas.openxmlformats.org/officeDocument/2006/relationships/image" Target="../media/image599.png"/><Relationship Id="rId20" Type="http://schemas.openxmlformats.org/officeDocument/2006/relationships/image" Target="../media/image603.png"/><Relationship Id="rId29" Type="http://schemas.openxmlformats.org/officeDocument/2006/relationships/image" Target="../media/image612.png"/><Relationship Id="rId1" Type="http://schemas.openxmlformats.org/officeDocument/2006/relationships/slideLayout" Target="../slideLayouts/slideLayout6.xml"/><Relationship Id="rId6" Type="http://schemas.openxmlformats.org/officeDocument/2006/relationships/image" Target="../media/image589.png"/><Relationship Id="rId11" Type="http://schemas.openxmlformats.org/officeDocument/2006/relationships/image" Target="../media/image594.png"/><Relationship Id="rId24" Type="http://schemas.openxmlformats.org/officeDocument/2006/relationships/image" Target="../media/image607.png"/><Relationship Id="rId32" Type="http://schemas.openxmlformats.org/officeDocument/2006/relationships/image" Target="../media/image615.png"/><Relationship Id="rId5" Type="http://schemas.openxmlformats.org/officeDocument/2006/relationships/image" Target="../media/image588.png"/><Relationship Id="rId15" Type="http://schemas.openxmlformats.org/officeDocument/2006/relationships/image" Target="../media/image598.png"/><Relationship Id="rId23" Type="http://schemas.openxmlformats.org/officeDocument/2006/relationships/image" Target="../media/image606.png"/><Relationship Id="rId28" Type="http://schemas.openxmlformats.org/officeDocument/2006/relationships/image" Target="../media/image611.png"/><Relationship Id="rId10" Type="http://schemas.openxmlformats.org/officeDocument/2006/relationships/image" Target="../media/image593.png"/><Relationship Id="rId19" Type="http://schemas.openxmlformats.org/officeDocument/2006/relationships/image" Target="../media/image602.png"/><Relationship Id="rId31" Type="http://schemas.openxmlformats.org/officeDocument/2006/relationships/image" Target="../media/image614.png"/><Relationship Id="rId4" Type="http://schemas.openxmlformats.org/officeDocument/2006/relationships/image" Target="../media/image587.png"/><Relationship Id="rId9" Type="http://schemas.openxmlformats.org/officeDocument/2006/relationships/image" Target="../media/image592.png"/><Relationship Id="rId14" Type="http://schemas.openxmlformats.org/officeDocument/2006/relationships/image" Target="../media/image597.png"/><Relationship Id="rId22" Type="http://schemas.openxmlformats.org/officeDocument/2006/relationships/image" Target="../media/image605.png"/><Relationship Id="rId27" Type="http://schemas.openxmlformats.org/officeDocument/2006/relationships/image" Target="../media/image610.png"/><Relationship Id="rId30" Type="http://schemas.openxmlformats.org/officeDocument/2006/relationships/image" Target="../media/image613.png"/></Relationships>
</file>

<file path=ppt/slides/_rels/slide73.xml.rels><?xml version="1.0" encoding="UTF-8" standalone="yes"?>
<Relationships xmlns="http://schemas.openxmlformats.org/package/2006/relationships"><Relationship Id="rId8" Type="http://schemas.openxmlformats.org/officeDocument/2006/relationships/image" Target="../media/image622.png"/><Relationship Id="rId13" Type="http://schemas.openxmlformats.org/officeDocument/2006/relationships/image" Target="../media/image627.png"/><Relationship Id="rId18" Type="http://schemas.openxmlformats.org/officeDocument/2006/relationships/image" Target="../media/image632.png"/><Relationship Id="rId26" Type="http://schemas.openxmlformats.org/officeDocument/2006/relationships/image" Target="../media/image640.png"/><Relationship Id="rId3" Type="http://schemas.openxmlformats.org/officeDocument/2006/relationships/image" Target="../media/image617.png"/><Relationship Id="rId21" Type="http://schemas.openxmlformats.org/officeDocument/2006/relationships/image" Target="../media/image635.png"/><Relationship Id="rId7" Type="http://schemas.openxmlformats.org/officeDocument/2006/relationships/image" Target="../media/image621.png"/><Relationship Id="rId12" Type="http://schemas.openxmlformats.org/officeDocument/2006/relationships/image" Target="../media/image626.png"/><Relationship Id="rId17" Type="http://schemas.openxmlformats.org/officeDocument/2006/relationships/image" Target="../media/image631.png"/><Relationship Id="rId25" Type="http://schemas.openxmlformats.org/officeDocument/2006/relationships/image" Target="../media/image639.png"/><Relationship Id="rId2" Type="http://schemas.openxmlformats.org/officeDocument/2006/relationships/image" Target="../media/image616.png"/><Relationship Id="rId16" Type="http://schemas.openxmlformats.org/officeDocument/2006/relationships/image" Target="../media/image630.png"/><Relationship Id="rId20" Type="http://schemas.openxmlformats.org/officeDocument/2006/relationships/image" Target="../media/image634.png"/><Relationship Id="rId1" Type="http://schemas.openxmlformats.org/officeDocument/2006/relationships/slideLayout" Target="../slideLayouts/slideLayout6.xml"/><Relationship Id="rId6" Type="http://schemas.openxmlformats.org/officeDocument/2006/relationships/image" Target="../media/image620.png"/><Relationship Id="rId11" Type="http://schemas.openxmlformats.org/officeDocument/2006/relationships/image" Target="../media/image625.png"/><Relationship Id="rId24" Type="http://schemas.openxmlformats.org/officeDocument/2006/relationships/image" Target="../media/image638.png"/><Relationship Id="rId5" Type="http://schemas.openxmlformats.org/officeDocument/2006/relationships/image" Target="../media/image619.png"/><Relationship Id="rId15" Type="http://schemas.openxmlformats.org/officeDocument/2006/relationships/image" Target="../media/image629.png"/><Relationship Id="rId23" Type="http://schemas.openxmlformats.org/officeDocument/2006/relationships/image" Target="../media/image637.png"/><Relationship Id="rId28" Type="http://schemas.openxmlformats.org/officeDocument/2006/relationships/image" Target="../media/image642.png"/><Relationship Id="rId10" Type="http://schemas.openxmlformats.org/officeDocument/2006/relationships/image" Target="../media/image624.png"/><Relationship Id="rId19" Type="http://schemas.openxmlformats.org/officeDocument/2006/relationships/image" Target="../media/image633.png"/><Relationship Id="rId4" Type="http://schemas.openxmlformats.org/officeDocument/2006/relationships/image" Target="../media/image618.png"/><Relationship Id="rId9" Type="http://schemas.openxmlformats.org/officeDocument/2006/relationships/image" Target="../media/image623.png"/><Relationship Id="rId14" Type="http://schemas.openxmlformats.org/officeDocument/2006/relationships/image" Target="../media/image628.png"/><Relationship Id="rId22" Type="http://schemas.openxmlformats.org/officeDocument/2006/relationships/image" Target="../media/image636.png"/><Relationship Id="rId27" Type="http://schemas.openxmlformats.org/officeDocument/2006/relationships/image" Target="../media/image641.png"/></Relationships>
</file>

<file path=ppt/slides/_rels/slide74.xml.rels><?xml version="1.0" encoding="UTF-8" standalone="yes"?>
<Relationships xmlns="http://schemas.openxmlformats.org/package/2006/relationships"><Relationship Id="rId8" Type="http://schemas.openxmlformats.org/officeDocument/2006/relationships/image" Target="../media/image649.png"/><Relationship Id="rId13" Type="http://schemas.openxmlformats.org/officeDocument/2006/relationships/image" Target="../media/image654.png"/><Relationship Id="rId18" Type="http://schemas.openxmlformats.org/officeDocument/2006/relationships/image" Target="../media/image659.png"/><Relationship Id="rId26" Type="http://schemas.openxmlformats.org/officeDocument/2006/relationships/image" Target="../media/image667.png"/><Relationship Id="rId39" Type="http://schemas.openxmlformats.org/officeDocument/2006/relationships/image" Target="../media/image680.png"/><Relationship Id="rId3" Type="http://schemas.openxmlformats.org/officeDocument/2006/relationships/image" Target="../media/image644.png"/><Relationship Id="rId21" Type="http://schemas.openxmlformats.org/officeDocument/2006/relationships/image" Target="../media/image662.png"/><Relationship Id="rId34" Type="http://schemas.openxmlformats.org/officeDocument/2006/relationships/image" Target="../media/image675.png"/><Relationship Id="rId7" Type="http://schemas.openxmlformats.org/officeDocument/2006/relationships/image" Target="../media/image648.png"/><Relationship Id="rId12" Type="http://schemas.openxmlformats.org/officeDocument/2006/relationships/image" Target="../media/image653.png"/><Relationship Id="rId17" Type="http://schemas.openxmlformats.org/officeDocument/2006/relationships/image" Target="../media/image658.png"/><Relationship Id="rId25" Type="http://schemas.openxmlformats.org/officeDocument/2006/relationships/image" Target="../media/image666.png"/><Relationship Id="rId33" Type="http://schemas.openxmlformats.org/officeDocument/2006/relationships/image" Target="../media/image674.png"/><Relationship Id="rId38" Type="http://schemas.openxmlformats.org/officeDocument/2006/relationships/image" Target="../media/image679.png"/><Relationship Id="rId2" Type="http://schemas.openxmlformats.org/officeDocument/2006/relationships/image" Target="../media/image643.png"/><Relationship Id="rId16" Type="http://schemas.openxmlformats.org/officeDocument/2006/relationships/image" Target="../media/image657.png"/><Relationship Id="rId20" Type="http://schemas.openxmlformats.org/officeDocument/2006/relationships/image" Target="../media/image661.png"/><Relationship Id="rId29" Type="http://schemas.openxmlformats.org/officeDocument/2006/relationships/image" Target="../media/image670.png"/><Relationship Id="rId1" Type="http://schemas.openxmlformats.org/officeDocument/2006/relationships/slideLayout" Target="../slideLayouts/slideLayout6.xml"/><Relationship Id="rId6" Type="http://schemas.openxmlformats.org/officeDocument/2006/relationships/image" Target="../media/image647.png"/><Relationship Id="rId11" Type="http://schemas.openxmlformats.org/officeDocument/2006/relationships/image" Target="../media/image652.png"/><Relationship Id="rId24" Type="http://schemas.openxmlformats.org/officeDocument/2006/relationships/image" Target="../media/image665.png"/><Relationship Id="rId32" Type="http://schemas.openxmlformats.org/officeDocument/2006/relationships/image" Target="../media/image673.png"/><Relationship Id="rId37" Type="http://schemas.openxmlformats.org/officeDocument/2006/relationships/image" Target="../media/image678.png"/><Relationship Id="rId5" Type="http://schemas.openxmlformats.org/officeDocument/2006/relationships/image" Target="../media/image646.png"/><Relationship Id="rId15" Type="http://schemas.openxmlformats.org/officeDocument/2006/relationships/image" Target="../media/image656.png"/><Relationship Id="rId23" Type="http://schemas.openxmlformats.org/officeDocument/2006/relationships/image" Target="../media/image664.png"/><Relationship Id="rId28" Type="http://schemas.openxmlformats.org/officeDocument/2006/relationships/image" Target="../media/image669.png"/><Relationship Id="rId36" Type="http://schemas.openxmlformats.org/officeDocument/2006/relationships/image" Target="../media/image677.png"/><Relationship Id="rId10" Type="http://schemas.openxmlformats.org/officeDocument/2006/relationships/image" Target="../media/image651.png"/><Relationship Id="rId19" Type="http://schemas.openxmlformats.org/officeDocument/2006/relationships/image" Target="../media/image660.png"/><Relationship Id="rId31" Type="http://schemas.openxmlformats.org/officeDocument/2006/relationships/image" Target="../media/image672.png"/><Relationship Id="rId4" Type="http://schemas.openxmlformats.org/officeDocument/2006/relationships/image" Target="../media/image645.png"/><Relationship Id="rId9" Type="http://schemas.openxmlformats.org/officeDocument/2006/relationships/image" Target="../media/image650.png"/><Relationship Id="rId14" Type="http://schemas.openxmlformats.org/officeDocument/2006/relationships/image" Target="../media/image655.png"/><Relationship Id="rId22" Type="http://schemas.openxmlformats.org/officeDocument/2006/relationships/image" Target="../media/image663.png"/><Relationship Id="rId27" Type="http://schemas.openxmlformats.org/officeDocument/2006/relationships/image" Target="../media/image668.png"/><Relationship Id="rId30" Type="http://schemas.openxmlformats.org/officeDocument/2006/relationships/image" Target="../media/image671.png"/><Relationship Id="rId35" Type="http://schemas.openxmlformats.org/officeDocument/2006/relationships/image" Target="../media/image676.png"/></Relationships>
</file>

<file path=ppt/slides/_rels/slide75.xml.rels><?xml version="1.0" encoding="UTF-8" standalone="yes"?>
<Relationships xmlns="http://schemas.openxmlformats.org/package/2006/relationships"><Relationship Id="rId8" Type="http://schemas.openxmlformats.org/officeDocument/2006/relationships/image" Target="../media/image687.png"/><Relationship Id="rId13" Type="http://schemas.openxmlformats.org/officeDocument/2006/relationships/image" Target="../media/image692.png"/><Relationship Id="rId18" Type="http://schemas.openxmlformats.org/officeDocument/2006/relationships/image" Target="../media/image697.png"/><Relationship Id="rId26" Type="http://schemas.openxmlformats.org/officeDocument/2006/relationships/image" Target="../media/image705.png"/><Relationship Id="rId3" Type="http://schemas.openxmlformats.org/officeDocument/2006/relationships/image" Target="../media/image682.png"/><Relationship Id="rId21" Type="http://schemas.openxmlformats.org/officeDocument/2006/relationships/image" Target="../media/image700.png"/><Relationship Id="rId34" Type="http://schemas.openxmlformats.org/officeDocument/2006/relationships/image" Target="../media/image713.png"/><Relationship Id="rId7" Type="http://schemas.openxmlformats.org/officeDocument/2006/relationships/image" Target="../media/image686.png"/><Relationship Id="rId12" Type="http://schemas.openxmlformats.org/officeDocument/2006/relationships/image" Target="../media/image691.png"/><Relationship Id="rId17" Type="http://schemas.openxmlformats.org/officeDocument/2006/relationships/image" Target="../media/image696.png"/><Relationship Id="rId25" Type="http://schemas.openxmlformats.org/officeDocument/2006/relationships/image" Target="../media/image704.png"/><Relationship Id="rId33" Type="http://schemas.openxmlformats.org/officeDocument/2006/relationships/image" Target="../media/image712.png"/><Relationship Id="rId2" Type="http://schemas.openxmlformats.org/officeDocument/2006/relationships/image" Target="../media/image681.png"/><Relationship Id="rId16" Type="http://schemas.openxmlformats.org/officeDocument/2006/relationships/image" Target="../media/image695.png"/><Relationship Id="rId20" Type="http://schemas.openxmlformats.org/officeDocument/2006/relationships/image" Target="../media/image699.png"/><Relationship Id="rId29" Type="http://schemas.openxmlformats.org/officeDocument/2006/relationships/image" Target="../media/image708.png"/><Relationship Id="rId1" Type="http://schemas.openxmlformats.org/officeDocument/2006/relationships/slideLayout" Target="../slideLayouts/slideLayout6.xml"/><Relationship Id="rId6" Type="http://schemas.openxmlformats.org/officeDocument/2006/relationships/image" Target="../media/image685.png"/><Relationship Id="rId11" Type="http://schemas.openxmlformats.org/officeDocument/2006/relationships/image" Target="../media/image690.png"/><Relationship Id="rId24" Type="http://schemas.openxmlformats.org/officeDocument/2006/relationships/image" Target="../media/image703.png"/><Relationship Id="rId32" Type="http://schemas.openxmlformats.org/officeDocument/2006/relationships/image" Target="../media/image711.png"/><Relationship Id="rId5" Type="http://schemas.openxmlformats.org/officeDocument/2006/relationships/image" Target="../media/image684.png"/><Relationship Id="rId15" Type="http://schemas.openxmlformats.org/officeDocument/2006/relationships/image" Target="../media/image694.png"/><Relationship Id="rId23" Type="http://schemas.openxmlformats.org/officeDocument/2006/relationships/image" Target="../media/image702.png"/><Relationship Id="rId28" Type="http://schemas.openxmlformats.org/officeDocument/2006/relationships/image" Target="../media/image707.png"/><Relationship Id="rId10" Type="http://schemas.openxmlformats.org/officeDocument/2006/relationships/image" Target="../media/image689.png"/><Relationship Id="rId19" Type="http://schemas.openxmlformats.org/officeDocument/2006/relationships/image" Target="../media/image698.png"/><Relationship Id="rId31" Type="http://schemas.openxmlformats.org/officeDocument/2006/relationships/image" Target="../media/image710.png"/><Relationship Id="rId4" Type="http://schemas.openxmlformats.org/officeDocument/2006/relationships/image" Target="../media/image683.png"/><Relationship Id="rId9" Type="http://schemas.openxmlformats.org/officeDocument/2006/relationships/image" Target="../media/image688.png"/><Relationship Id="rId14" Type="http://schemas.openxmlformats.org/officeDocument/2006/relationships/image" Target="../media/image693.png"/><Relationship Id="rId22" Type="http://schemas.openxmlformats.org/officeDocument/2006/relationships/image" Target="../media/image701.png"/><Relationship Id="rId27" Type="http://schemas.openxmlformats.org/officeDocument/2006/relationships/image" Target="../media/image706.png"/><Relationship Id="rId30" Type="http://schemas.openxmlformats.org/officeDocument/2006/relationships/image" Target="../media/image709.png"/><Relationship Id="rId35" Type="http://schemas.openxmlformats.org/officeDocument/2006/relationships/image" Target="../media/image714.png"/></Relationships>
</file>

<file path=ppt/slides/_rels/slide76.xml.rels><?xml version="1.0" encoding="UTF-8" standalone="yes"?>
<Relationships xmlns="http://schemas.openxmlformats.org/package/2006/relationships"><Relationship Id="rId8" Type="http://schemas.openxmlformats.org/officeDocument/2006/relationships/image" Target="../media/image721.png"/><Relationship Id="rId13" Type="http://schemas.openxmlformats.org/officeDocument/2006/relationships/image" Target="../media/image726.png"/><Relationship Id="rId18" Type="http://schemas.openxmlformats.org/officeDocument/2006/relationships/image" Target="../media/image731.png"/><Relationship Id="rId3" Type="http://schemas.openxmlformats.org/officeDocument/2006/relationships/image" Target="../media/image716.png"/><Relationship Id="rId7" Type="http://schemas.openxmlformats.org/officeDocument/2006/relationships/image" Target="../media/image720.png"/><Relationship Id="rId12" Type="http://schemas.openxmlformats.org/officeDocument/2006/relationships/image" Target="../media/image725.png"/><Relationship Id="rId17" Type="http://schemas.openxmlformats.org/officeDocument/2006/relationships/image" Target="../media/image730.png"/><Relationship Id="rId2" Type="http://schemas.openxmlformats.org/officeDocument/2006/relationships/image" Target="../media/image715.png"/><Relationship Id="rId16" Type="http://schemas.openxmlformats.org/officeDocument/2006/relationships/image" Target="../media/image729.png"/><Relationship Id="rId20" Type="http://schemas.openxmlformats.org/officeDocument/2006/relationships/image" Target="../media/image733.png"/><Relationship Id="rId1" Type="http://schemas.openxmlformats.org/officeDocument/2006/relationships/slideLayout" Target="../slideLayouts/slideLayout6.xml"/><Relationship Id="rId6" Type="http://schemas.openxmlformats.org/officeDocument/2006/relationships/image" Target="../media/image719.png"/><Relationship Id="rId11" Type="http://schemas.openxmlformats.org/officeDocument/2006/relationships/image" Target="../media/image724.png"/><Relationship Id="rId5" Type="http://schemas.openxmlformats.org/officeDocument/2006/relationships/image" Target="../media/image718.png"/><Relationship Id="rId15" Type="http://schemas.openxmlformats.org/officeDocument/2006/relationships/image" Target="../media/image728.png"/><Relationship Id="rId10" Type="http://schemas.openxmlformats.org/officeDocument/2006/relationships/image" Target="../media/image723.png"/><Relationship Id="rId19" Type="http://schemas.openxmlformats.org/officeDocument/2006/relationships/image" Target="../media/image732.png"/><Relationship Id="rId4" Type="http://schemas.openxmlformats.org/officeDocument/2006/relationships/image" Target="../media/image717.png"/><Relationship Id="rId9" Type="http://schemas.openxmlformats.org/officeDocument/2006/relationships/image" Target="../media/image722.png"/><Relationship Id="rId14" Type="http://schemas.openxmlformats.org/officeDocument/2006/relationships/image" Target="../media/image727.png"/></Relationships>
</file>

<file path=ppt/slides/_rels/slide77.xml.rels><?xml version="1.0" encoding="UTF-8" standalone="yes"?>
<Relationships xmlns="http://schemas.openxmlformats.org/package/2006/relationships"><Relationship Id="rId8" Type="http://schemas.openxmlformats.org/officeDocument/2006/relationships/image" Target="../media/image740.png"/><Relationship Id="rId13" Type="http://schemas.openxmlformats.org/officeDocument/2006/relationships/image" Target="../media/image745.png"/><Relationship Id="rId18" Type="http://schemas.openxmlformats.org/officeDocument/2006/relationships/image" Target="../media/image750.png"/><Relationship Id="rId3" Type="http://schemas.openxmlformats.org/officeDocument/2006/relationships/image" Target="../media/image735.png"/><Relationship Id="rId7" Type="http://schemas.openxmlformats.org/officeDocument/2006/relationships/image" Target="../media/image739.png"/><Relationship Id="rId12" Type="http://schemas.openxmlformats.org/officeDocument/2006/relationships/image" Target="../media/image744.png"/><Relationship Id="rId17" Type="http://schemas.openxmlformats.org/officeDocument/2006/relationships/image" Target="../media/image749.png"/><Relationship Id="rId2" Type="http://schemas.openxmlformats.org/officeDocument/2006/relationships/image" Target="../media/image734.png"/><Relationship Id="rId16" Type="http://schemas.openxmlformats.org/officeDocument/2006/relationships/image" Target="../media/image748.png"/><Relationship Id="rId1" Type="http://schemas.openxmlformats.org/officeDocument/2006/relationships/slideLayout" Target="../slideLayouts/slideLayout6.xml"/><Relationship Id="rId6" Type="http://schemas.openxmlformats.org/officeDocument/2006/relationships/image" Target="../media/image738.png"/><Relationship Id="rId11" Type="http://schemas.openxmlformats.org/officeDocument/2006/relationships/image" Target="../media/image743.png"/><Relationship Id="rId5" Type="http://schemas.openxmlformats.org/officeDocument/2006/relationships/image" Target="../media/image737.png"/><Relationship Id="rId15" Type="http://schemas.openxmlformats.org/officeDocument/2006/relationships/image" Target="../media/image747.png"/><Relationship Id="rId10" Type="http://schemas.openxmlformats.org/officeDocument/2006/relationships/image" Target="../media/image742.png"/><Relationship Id="rId19" Type="http://schemas.openxmlformats.org/officeDocument/2006/relationships/image" Target="../media/image751.jpg"/><Relationship Id="rId4" Type="http://schemas.openxmlformats.org/officeDocument/2006/relationships/image" Target="../media/image736.png"/><Relationship Id="rId9" Type="http://schemas.openxmlformats.org/officeDocument/2006/relationships/image" Target="../media/image741.png"/><Relationship Id="rId14" Type="http://schemas.openxmlformats.org/officeDocument/2006/relationships/image" Target="../media/image746.png"/></Relationships>
</file>

<file path=ppt/slides/_rels/slide78.xml.rels><?xml version="1.0" encoding="UTF-8" standalone="yes"?>
<Relationships xmlns="http://schemas.openxmlformats.org/package/2006/relationships"><Relationship Id="rId8" Type="http://schemas.openxmlformats.org/officeDocument/2006/relationships/image" Target="../media/image758.png"/><Relationship Id="rId13" Type="http://schemas.openxmlformats.org/officeDocument/2006/relationships/image" Target="../media/image763.png"/><Relationship Id="rId18" Type="http://schemas.openxmlformats.org/officeDocument/2006/relationships/image" Target="../media/image768.png"/><Relationship Id="rId26" Type="http://schemas.openxmlformats.org/officeDocument/2006/relationships/image" Target="../media/image776.png"/><Relationship Id="rId3" Type="http://schemas.openxmlformats.org/officeDocument/2006/relationships/image" Target="../media/image753.png"/><Relationship Id="rId21" Type="http://schemas.openxmlformats.org/officeDocument/2006/relationships/image" Target="../media/image771.png"/><Relationship Id="rId7" Type="http://schemas.openxmlformats.org/officeDocument/2006/relationships/image" Target="../media/image757.png"/><Relationship Id="rId12" Type="http://schemas.openxmlformats.org/officeDocument/2006/relationships/image" Target="../media/image762.png"/><Relationship Id="rId17" Type="http://schemas.openxmlformats.org/officeDocument/2006/relationships/image" Target="../media/image767.png"/><Relationship Id="rId25" Type="http://schemas.openxmlformats.org/officeDocument/2006/relationships/image" Target="../media/image775.png"/><Relationship Id="rId2" Type="http://schemas.openxmlformats.org/officeDocument/2006/relationships/image" Target="../media/image752.png"/><Relationship Id="rId16" Type="http://schemas.openxmlformats.org/officeDocument/2006/relationships/image" Target="../media/image766.png"/><Relationship Id="rId20" Type="http://schemas.openxmlformats.org/officeDocument/2006/relationships/image" Target="../media/image770.png"/><Relationship Id="rId29" Type="http://schemas.openxmlformats.org/officeDocument/2006/relationships/image" Target="../media/image779.png"/><Relationship Id="rId1" Type="http://schemas.openxmlformats.org/officeDocument/2006/relationships/slideLayout" Target="../slideLayouts/slideLayout6.xml"/><Relationship Id="rId6" Type="http://schemas.openxmlformats.org/officeDocument/2006/relationships/image" Target="../media/image756.png"/><Relationship Id="rId11" Type="http://schemas.openxmlformats.org/officeDocument/2006/relationships/image" Target="../media/image761.png"/><Relationship Id="rId24" Type="http://schemas.openxmlformats.org/officeDocument/2006/relationships/image" Target="../media/image774.png"/><Relationship Id="rId32" Type="http://schemas.openxmlformats.org/officeDocument/2006/relationships/image" Target="../media/image782.png"/><Relationship Id="rId5" Type="http://schemas.openxmlformats.org/officeDocument/2006/relationships/image" Target="../media/image755.png"/><Relationship Id="rId15" Type="http://schemas.openxmlformats.org/officeDocument/2006/relationships/image" Target="../media/image765.png"/><Relationship Id="rId23" Type="http://schemas.openxmlformats.org/officeDocument/2006/relationships/image" Target="../media/image773.png"/><Relationship Id="rId28" Type="http://schemas.openxmlformats.org/officeDocument/2006/relationships/image" Target="../media/image778.png"/><Relationship Id="rId10" Type="http://schemas.openxmlformats.org/officeDocument/2006/relationships/image" Target="../media/image760.png"/><Relationship Id="rId19" Type="http://schemas.openxmlformats.org/officeDocument/2006/relationships/image" Target="../media/image769.png"/><Relationship Id="rId31" Type="http://schemas.openxmlformats.org/officeDocument/2006/relationships/image" Target="../media/image781.png"/><Relationship Id="rId4" Type="http://schemas.openxmlformats.org/officeDocument/2006/relationships/image" Target="../media/image754.png"/><Relationship Id="rId9" Type="http://schemas.openxmlformats.org/officeDocument/2006/relationships/image" Target="../media/image759.png"/><Relationship Id="rId14" Type="http://schemas.openxmlformats.org/officeDocument/2006/relationships/image" Target="../media/image764.png"/><Relationship Id="rId22" Type="http://schemas.openxmlformats.org/officeDocument/2006/relationships/image" Target="../media/image772.png"/><Relationship Id="rId27" Type="http://schemas.openxmlformats.org/officeDocument/2006/relationships/image" Target="../media/image777.png"/><Relationship Id="rId30" Type="http://schemas.openxmlformats.org/officeDocument/2006/relationships/image" Target="../media/image780.png"/></Relationships>
</file>

<file path=ppt/slides/_rels/slide79.xml.rels><?xml version="1.0" encoding="UTF-8" standalone="yes"?>
<Relationships xmlns="http://schemas.openxmlformats.org/package/2006/relationships"><Relationship Id="rId8" Type="http://schemas.openxmlformats.org/officeDocument/2006/relationships/image" Target="../media/image789.png"/><Relationship Id="rId13" Type="http://schemas.openxmlformats.org/officeDocument/2006/relationships/image" Target="../media/image794.png"/><Relationship Id="rId18" Type="http://schemas.openxmlformats.org/officeDocument/2006/relationships/image" Target="../media/image799.png"/><Relationship Id="rId26" Type="http://schemas.openxmlformats.org/officeDocument/2006/relationships/image" Target="../media/image807.png"/><Relationship Id="rId39" Type="http://schemas.openxmlformats.org/officeDocument/2006/relationships/image" Target="../media/image820.png"/><Relationship Id="rId3" Type="http://schemas.openxmlformats.org/officeDocument/2006/relationships/image" Target="../media/image784.png"/><Relationship Id="rId21" Type="http://schemas.openxmlformats.org/officeDocument/2006/relationships/image" Target="../media/image802.png"/><Relationship Id="rId34" Type="http://schemas.openxmlformats.org/officeDocument/2006/relationships/image" Target="../media/image815.png"/><Relationship Id="rId42" Type="http://schemas.openxmlformats.org/officeDocument/2006/relationships/image" Target="../media/image823.png"/><Relationship Id="rId7" Type="http://schemas.openxmlformats.org/officeDocument/2006/relationships/image" Target="../media/image788.png"/><Relationship Id="rId12" Type="http://schemas.openxmlformats.org/officeDocument/2006/relationships/image" Target="../media/image793.png"/><Relationship Id="rId17" Type="http://schemas.openxmlformats.org/officeDocument/2006/relationships/image" Target="../media/image798.png"/><Relationship Id="rId25" Type="http://schemas.openxmlformats.org/officeDocument/2006/relationships/image" Target="../media/image806.png"/><Relationship Id="rId33" Type="http://schemas.openxmlformats.org/officeDocument/2006/relationships/image" Target="../media/image814.png"/><Relationship Id="rId38" Type="http://schemas.openxmlformats.org/officeDocument/2006/relationships/image" Target="../media/image819.png"/><Relationship Id="rId2" Type="http://schemas.openxmlformats.org/officeDocument/2006/relationships/image" Target="../media/image783.png"/><Relationship Id="rId16" Type="http://schemas.openxmlformats.org/officeDocument/2006/relationships/image" Target="../media/image797.png"/><Relationship Id="rId20" Type="http://schemas.openxmlformats.org/officeDocument/2006/relationships/image" Target="../media/image801.png"/><Relationship Id="rId29" Type="http://schemas.openxmlformats.org/officeDocument/2006/relationships/image" Target="../media/image810.png"/><Relationship Id="rId41" Type="http://schemas.openxmlformats.org/officeDocument/2006/relationships/image" Target="../media/image822.png"/><Relationship Id="rId1" Type="http://schemas.openxmlformats.org/officeDocument/2006/relationships/slideLayout" Target="../slideLayouts/slideLayout6.xml"/><Relationship Id="rId6" Type="http://schemas.openxmlformats.org/officeDocument/2006/relationships/image" Target="../media/image787.png"/><Relationship Id="rId11" Type="http://schemas.openxmlformats.org/officeDocument/2006/relationships/image" Target="../media/image792.png"/><Relationship Id="rId24" Type="http://schemas.openxmlformats.org/officeDocument/2006/relationships/image" Target="../media/image805.png"/><Relationship Id="rId32" Type="http://schemas.openxmlformats.org/officeDocument/2006/relationships/image" Target="../media/image813.png"/><Relationship Id="rId37" Type="http://schemas.openxmlformats.org/officeDocument/2006/relationships/image" Target="../media/image818.png"/><Relationship Id="rId40" Type="http://schemas.openxmlformats.org/officeDocument/2006/relationships/image" Target="../media/image821.png"/><Relationship Id="rId5" Type="http://schemas.openxmlformats.org/officeDocument/2006/relationships/image" Target="../media/image786.png"/><Relationship Id="rId15" Type="http://schemas.openxmlformats.org/officeDocument/2006/relationships/image" Target="../media/image796.png"/><Relationship Id="rId23" Type="http://schemas.openxmlformats.org/officeDocument/2006/relationships/image" Target="../media/image804.png"/><Relationship Id="rId28" Type="http://schemas.openxmlformats.org/officeDocument/2006/relationships/image" Target="../media/image809.png"/><Relationship Id="rId36" Type="http://schemas.openxmlformats.org/officeDocument/2006/relationships/image" Target="../media/image817.png"/><Relationship Id="rId10" Type="http://schemas.openxmlformats.org/officeDocument/2006/relationships/image" Target="../media/image791.png"/><Relationship Id="rId19" Type="http://schemas.openxmlformats.org/officeDocument/2006/relationships/image" Target="../media/image800.png"/><Relationship Id="rId31" Type="http://schemas.openxmlformats.org/officeDocument/2006/relationships/image" Target="../media/image812.png"/><Relationship Id="rId4" Type="http://schemas.openxmlformats.org/officeDocument/2006/relationships/image" Target="../media/image785.png"/><Relationship Id="rId9" Type="http://schemas.openxmlformats.org/officeDocument/2006/relationships/image" Target="../media/image790.png"/><Relationship Id="rId14" Type="http://schemas.openxmlformats.org/officeDocument/2006/relationships/image" Target="../media/image795.png"/><Relationship Id="rId22" Type="http://schemas.openxmlformats.org/officeDocument/2006/relationships/image" Target="../media/image803.png"/><Relationship Id="rId27" Type="http://schemas.openxmlformats.org/officeDocument/2006/relationships/image" Target="../media/image808.png"/><Relationship Id="rId30" Type="http://schemas.openxmlformats.org/officeDocument/2006/relationships/image" Target="../media/image811.png"/><Relationship Id="rId35" Type="http://schemas.openxmlformats.org/officeDocument/2006/relationships/image" Target="../media/image816.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830.png"/><Relationship Id="rId13" Type="http://schemas.openxmlformats.org/officeDocument/2006/relationships/image" Target="../media/image835.png"/><Relationship Id="rId3" Type="http://schemas.openxmlformats.org/officeDocument/2006/relationships/image" Target="../media/image825.jpg"/><Relationship Id="rId7" Type="http://schemas.openxmlformats.org/officeDocument/2006/relationships/image" Target="../media/image829.png"/><Relationship Id="rId12" Type="http://schemas.openxmlformats.org/officeDocument/2006/relationships/image" Target="../media/image834.png"/><Relationship Id="rId17" Type="http://schemas.openxmlformats.org/officeDocument/2006/relationships/image" Target="../media/image839.png"/><Relationship Id="rId2" Type="http://schemas.openxmlformats.org/officeDocument/2006/relationships/image" Target="../media/image824.png"/><Relationship Id="rId16" Type="http://schemas.openxmlformats.org/officeDocument/2006/relationships/image" Target="../media/image838.png"/><Relationship Id="rId1" Type="http://schemas.openxmlformats.org/officeDocument/2006/relationships/slideLayout" Target="../slideLayouts/slideLayout6.xml"/><Relationship Id="rId6" Type="http://schemas.openxmlformats.org/officeDocument/2006/relationships/image" Target="../media/image828.png"/><Relationship Id="rId11" Type="http://schemas.openxmlformats.org/officeDocument/2006/relationships/image" Target="../media/image833.png"/><Relationship Id="rId5" Type="http://schemas.openxmlformats.org/officeDocument/2006/relationships/image" Target="../media/image827.png"/><Relationship Id="rId15" Type="http://schemas.openxmlformats.org/officeDocument/2006/relationships/image" Target="../media/image837.png"/><Relationship Id="rId10" Type="http://schemas.openxmlformats.org/officeDocument/2006/relationships/image" Target="../media/image832.png"/><Relationship Id="rId4" Type="http://schemas.openxmlformats.org/officeDocument/2006/relationships/image" Target="../media/image826.png"/><Relationship Id="rId9" Type="http://schemas.openxmlformats.org/officeDocument/2006/relationships/image" Target="../media/image831.png"/><Relationship Id="rId14" Type="http://schemas.openxmlformats.org/officeDocument/2006/relationships/image" Target="../media/image836.png"/></Relationships>
</file>

<file path=ppt/slides/_rels/slide81.xml.rels><?xml version="1.0" encoding="UTF-8" standalone="yes"?>
<Relationships xmlns="http://schemas.openxmlformats.org/package/2006/relationships"><Relationship Id="rId2" Type="http://schemas.openxmlformats.org/officeDocument/2006/relationships/image" Target="../media/image840.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image" Target="../media/image844.png"/><Relationship Id="rId3" Type="http://schemas.openxmlformats.org/officeDocument/2006/relationships/image" Target="../media/image841.jpg"/><Relationship Id="rId7" Type="http://schemas.openxmlformats.org/officeDocument/2006/relationships/image" Target="../media/image843.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842.png"/><Relationship Id="rId5" Type="http://schemas.openxmlformats.org/officeDocument/2006/relationships/image" Target="../media/image78.jpg"/><Relationship Id="rId10" Type="http://schemas.openxmlformats.org/officeDocument/2006/relationships/image" Target="../media/image846.png"/><Relationship Id="rId4" Type="http://schemas.openxmlformats.org/officeDocument/2006/relationships/image" Target="../media/image77.jpg"/><Relationship Id="rId9" Type="http://schemas.openxmlformats.org/officeDocument/2006/relationships/image" Target="../media/image845.png"/></Relationships>
</file>

<file path=ppt/slides/_rels/slide8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3.png"/><Relationship Id="rId3" Type="http://schemas.openxmlformats.org/officeDocument/2006/relationships/image" Target="../media/image79.png"/><Relationship Id="rId21" Type="http://schemas.openxmlformats.org/officeDocument/2006/relationships/image" Target="../media/image848.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852.png"/><Relationship Id="rId33" Type="http://schemas.openxmlformats.org/officeDocument/2006/relationships/image" Target="../media/image110.png"/><Relationship Id="rId2" Type="http://schemas.openxmlformats.org/officeDocument/2006/relationships/slideLayout" Target="../slideLayouts/slideLayout6.xml"/><Relationship Id="rId16" Type="http://schemas.openxmlformats.org/officeDocument/2006/relationships/image" Target="../media/image92.png"/><Relationship Id="rId20" Type="http://schemas.openxmlformats.org/officeDocument/2006/relationships/image" Target="../media/image847.png"/><Relationship Id="rId29" Type="http://schemas.openxmlformats.org/officeDocument/2006/relationships/image" Target="../media/image106.png"/><Relationship Id="rId1" Type="http://schemas.openxmlformats.org/officeDocument/2006/relationships/tags" Target="../tags/tag2.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image" Target="../media/image851.png"/><Relationship Id="rId32" Type="http://schemas.openxmlformats.org/officeDocument/2006/relationships/image" Target="../media/image109.pn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850.png"/><Relationship Id="rId28" Type="http://schemas.openxmlformats.org/officeDocument/2006/relationships/image" Target="../media/image105.png"/><Relationship Id="rId10" Type="http://schemas.openxmlformats.org/officeDocument/2006/relationships/image" Target="../media/image86.png"/><Relationship Id="rId19" Type="http://schemas.openxmlformats.org/officeDocument/2006/relationships/image" Target="../media/image95.png"/><Relationship Id="rId31" Type="http://schemas.openxmlformats.org/officeDocument/2006/relationships/image" Target="../media/image108.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849.png"/><Relationship Id="rId27" Type="http://schemas.openxmlformats.org/officeDocument/2006/relationships/image" Target="../media/image104.png"/><Relationship Id="rId30" Type="http://schemas.openxmlformats.org/officeDocument/2006/relationships/image" Target="../media/image107.png"/></Relationships>
</file>

<file path=ppt/slides/_rels/slide8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26" Type="http://schemas.openxmlformats.org/officeDocument/2006/relationships/image" Target="../media/image134.png"/><Relationship Id="rId3" Type="http://schemas.openxmlformats.org/officeDocument/2006/relationships/image" Target="../media/image111.pn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2" Type="http://schemas.openxmlformats.org/officeDocument/2006/relationships/slideLayout" Target="../slideLayouts/slideLayout6.xml"/><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tags" Target="../tags/tag3.xml"/><Relationship Id="rId6" Type="http://schemas.openxmlformats.org/officeDocument/2006/relationships/image" Target="../media/image114.png"/><Relationship Id="rId11" Type="http://schemas.openxmlformats.org/officeDocument/2006/relationships/image" Target="../media/image119.png"/><Relationship Id="rId24" Type="http://schemas.openxmlformats.org/officeDocument/2006/relationships/image" Target="../media/image132.png"/><Relationship Id="rId5" Type="http://schemas.openxmlformats.org/officeDocument/2006/relationships/image" Target="../media/image113.png"/><Relationship Id="rId15" Type="http://schemas.openxmlformats.org/officeDocument/2006/relationships/image" Target="../media/image123.png"/><Relationship Id="rId23" Type="http://schemas.openxmlformats.org/officeDocument/2006/relationships/image" Target="../media/image131.pn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5.png"/></Relationships>
</file>

<file path=ppt/slides/_rels/slide86.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9.png"/><Relationship Id="rId3" Type="http://schemas.openxmlformats.org/officeDocument/2006/relationships/image" Target="../media/image136.png"/><Relationship Id="rId21" Type="http://schemas.openxmlformats.org/officeDocument/2006/relationships/image" Target="../media/image154.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8.png"/><Relationship Id="rId2" Type="http://schemas.openxmlformats.org/officeDocument/2006/relationships/slideLayout" Target="../slideLayouts/slideLayout6.xml"/><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image" Target="../media/image162.png"/><Relationship Id="rId1" Type="http://schemas.openxmlformats.org/officeDocument/2006/relationships/tags" Target="../tags/tag4.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57.png"/><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1.png"/><Relationship Id="rId10" Type="http://schemas.openxmlformats.org/officeDocument/2006/relationships/image" Target="../media/image143.png"/><Relationship Id="rId19" Type="http://schemas.openxmlformats.org/officeDocument/2006/relationships/image" Target="../media/image152.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png"/><Relationship Id="rId27" Type="http://schemas.openxmlformats.org/officeDocument/2006/relationships/image" Target="../media/image160.png"/></Relationships>
</file>

<file path=ppt/slides/_rels/slide87.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8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18" Type="http://schemas.openxmlformats.org/officeDocument/2006/relationships/image" Target="../media/image182.png"/><Relationship Id="rId26" Type="http://schemas.openxmlformats.org/officeDocument/2006/relationships/image" Target="../media/image190.png"/><Relationship Id="rId3" Type="http://schemas.openxmlformats.org/officeDocument/2006/relationships/image" Target="../media/image167.png"/><Relationship Id="rId21" Type="http://schemas.openxmlformats.org/officeDocument/2006/relationships/image" Target="../media/image185.png"/><Relationship Id="rId7" Type="http://schemas.openxmlformats.org/officeDocument/2006/relationships/image" Target="../media/image171.png"/><Relationship Id="rId12" Type="http://schemas.openxmlformats.org/officeDocument/2006/relationships/image" Target="../media/image176.png"/><Relationship Id="rId17" Type="http://schemas.openxmlformats.org/officeDocument/2006/relationships/image" Target="../media/image181.png"/><Relationship Id="rId25" Type="http://schemas.openxmlformats.org/officeDocument/2006/relationships/image" Target="../media/image189.png"/><Relationship Id="rId2" Type="http://schemas.openxmlformats.org/officeDocument/2006/relationships/slideLayout" Target="../slideLayouts/slideLayout6.xml"/><Relationship Id="rId16" Type="http://schemas.openxmlformats.org/officeDocument/2006/relationships/image" Target="../media/image180.png"/><Relationship Id="rId20" Type="http://schemas.openxmlformats.org/officeDocument/2006/relationships/image" Target="../media/image184.png"/><Relationship Id="rId29" Type="http://schemas.openxmlformats.org/officeDocument/2006/relationships/image" Target="../media/image193.png"/><Relationship Id="rId1" Type="http://schemas.openxmlformats.org/officeDocument/2006/relationships/tags" Target="../tags/tag6.xml"/><Relationship Id="rId6" Type="http://schemas.openxmlformats.org/officeDocument/2006/relationships/image" Target="../media/image170.png"/><Relationship Id="rId11" Type="http://schemas.openxmlformats.org/officeDocument/2006/relationships/image" Target="../media/image175.png"/><Relationship Id="rId24" Type="http://schemas.openxmlformats.org/officeDocument/2006/relationships/image" Target="../media/image188.png"/><Relationship Id="rId5" Type="http://schemas.openxmlformats.org/officeDocument/2006/relationships/image" Target="../media/image169.png"/><Relationship Id="rId15" Type="http://schemas.openxmlformats.org/officeDocument/2006/relationships/image" Target="../media/image179.png"/><Relationship Id="rId23" Type="http://schemas.openxmlformats.org/officeDocument/2006/relationships/image" Target="../media/image187.png"/><Relationship Id="rId28" Type="http://schemas.openxmlformats.org/officeDocument/2006/relationships/image" Target="../media/image192.png"/><Relationship Id="rId10" Type="http://schemas.openxmlformats.org/officeDocument/2006/relationships/image" Target="../media/image174.png"/><Relationship Id="rId19" Type="http://schemas.openxmlformats.org/officeDocument/2006/relationships/image" Target="../media/image183.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 Id="rId22" Type="http://schemas.openxmlformats.org/officeDocument/2006/relationships/image" Target="../media/image186.png"/><Relationship Id="rId27" Type="http://schemas.openxmlformats.org/officeDocument/2006/relationships/image" Target="../media/image191.png"/></Relationships>
</file>

<file path=ppt/slides/_rels/slide89.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png"/><Relationship Id="rId18" Type="http://schemas.openxmlformats.org/officeDocument/2006/relationships/image" Target="../media/image209.png"/><Relationship Id="rId26" Type="http://schemas.openxmlformats.org/officeDocument/2006/relationships/image" Target="../media/image217.png"/><Relationship Id="rId3" Type="http://schemas.openxmlformats.org/officeDocument/2006/relationships/image" Target="../media/image194.png"/><Relationship Id="rId21" Type="http://schemas.openxmlformats.org/officeDocument/2006/relationships/image" Target="../media/image212.png"/><Relationship Id="rId34" Type="http://schemas.openxmlformats.org/officeDocument/2006/relationships/image" Target="../media/image225.png"/><Relationship Id="rId7" Type="http://schemas.openxmlformats.org/officeDocument/2006/relationships/image" Target="../media/image198.png"/><Relationship Id="rId12" Type="http://schemas.openxmlformats.org/officeDocument/2006/relationships/image" Target="../media/image203.png"/><Relationship Id="rId17" Type="http://schemas.openxmlformats.org/officeDocument/2006/relationships/image" Target="../media/image208.png"/><Relationship Id="rId25" Type="http://schemas.openxmlformats.org/officeDocument/2006/relationships/image" Target="../media/image216.png"/><Relationship Id="rId33" Type="http://schemas.openxmlformats.org/officeDocument/2006/relationships/image" Target="../media/image224.png"/><Relationship Id="rId2" Type="http://schemas.openxmlformats.org/officeDocument/2006/relationships/slideLayout" Target="../slideLayouts/slideLayout6.xml"/><Relationship Id="rId16" Type="http://schemas.openxmlformats.org/officeDocument/2006/relationships/image" Target="../media/image207.png"/><Relationship Id="rId20" Type="http://schemas.openxmlformats.org/officeDocument/2006/relationships/image" Target="../media/image211.png"/><Relationship Id="rId29" Type="http://schemas.openxmlformats.org/officeDocument/2006/relationships/image" Target="../media/image220.png"/><Relationship Id="rId1" Type="http://schemas.openxmlformats.org/officeDocument/2006/relationships/tags" Target="../tags/tag7.xml"/><Relationship Id="rId6" Type="http://schemas.openxmlformats.org/officeDocument/2006/relationships/image" Target="../media/image197.png"/><Relationship Id="rId11" Type="http://schemas.openxmlformats.org/officeDocument/2006/relationships/image" Target="../media/image202.png"/><Relationship Id="rId24" Type="http://schemas.openxmlformats.org/officeDocument/2006/relationships/image" Target="../media/image215.png"/><Relationship Id="rId32" Type="http://schemas.openxmlformats.org/officeDocument/2006/relationships/image" Target="../media/image223.png"/><Relationship Id="rId37" Type="http://schemas.openxmlformats.org/officeDocument/2006/relationships/image" Target="../media/image228.png"/><Relationship Id="rId5" Type="http://schemas.openxmlformats.org/officeDocument/2006/relationships/image" Target="../media/image196.png"/><Relationship Id="rId15" Type="http://schemas.openxmlformats.org/officeDocument/2006/relationships/image" Target="../media/image206.png"/><Relationship Id="rId23" Type="http://schemas.openxmlformats.org/officeDocument/2006/relationships/image" Target="../media/image214.png"/><Relationship Id="rId28" Type="http://schemas.openxmlformats.org/officeDocument/2006/relationships/image" Target="../media/image219.png"/><Relationship Id="rId36" Type="http://schemas.openxmlformats.org/officeDocument/2006/relationships/image" Target="../media/image227.png"/><Relationship Id="rId10" Type="http://schemas.openxmlformats.org/officeDocument/2006/relationships/image" Target="../media/image201.png"/><Relationship Id="rId19" Type="http://schemas.openxmlformats.org/officeDocument/2006/relationships/image" Target="../media/image210.png"/><Relationship Id="rId31" Type="http://schemas.openxmlformats.org/officeDocument/2006/relationships/image" Target="../media/image222.png"/><Relationship Id="rId4" Type="http://schemas.openxmlformats.org/officeDocument/2006/relationships/image" Target="../media/image195.png"/><Relationship Id="rId9" Type="http://schemas.openxmlformats.org/officeDocument/2006/relationships/image" Target="../media/image200.png"/><Relationship Id="rId14" Type="http://schemas.openxmlformats.org/officeDocument/2006/relationships/image" Target="../media/image205.png"/><Relationship Id="rId22" Type="http://schemas.openxmlformats.org/officeDocument/2006/relationships/image" Target="../media/image213.png"/><Relationship Id="rId27" Type="http://schemas.openxmlformats.org/officeDocument/2006/relationships/image" Target="../media/image218.png"/><Relationship Id="rId30" Type="http://schemas.openxmlformats.org/officeDocument/2006/relationships/image" Target="../media/image221.png"/><Relationship Id="rId35" Type="http://schemas.openxmlformats.org/officeDocument/2006/relationships/image" Target="../media/image226.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13" Type="http://schemas.openxmlformats.org/officeDocument/2006/relationships/image" Target="../media/image239.png"/><Relationship Id="rId18" Type="http://schemas.openxmlformats.org/officeDocument/2006/relationships/image" Target="../media/image244.png"/><Relationship Id="rId26" Type="http://schemas.openxmlformats.org/officeDocument/2006/relationships/image" Target="../media/image252.png"/><Relationship Id="rId39" Type="http://schemas.openxmlformats.org/officeDocument/2006/relationships/image" Target="../media/image265.png"/><Relationship Id="rId21" Type="http://schemas.openxmlformats.org/officeDocument/2006/relationships/image" Target="../media/image247.png"/><Relationship Id="rId34" Type="http://schemas.openxmlformats.org/officeDocument/2006/relationships/image" Target="../media/image260.png"/><Relationship Id="rId42" Type="http://schemas.openxmlformats.org/officeDocument/2006/relationships/image" Target="../media/image268.png"/><Relationship Id="rId47" Type="http://schemas.openxmlformats.org/officeDocument/2006/relationships/image" Target="../media/image273.png"/><Relationship Id="rId50" Type="http://schemas.openxmlformats.org/officeDocument/2006/relationships/image" Target="../media/image276.png"/><Relationship Id="rId55" Type="http://schemas.openxmlformats.org/officeDocument/2006/relationships/image" Target="../media/image281.png"/><Relationship Id="rId7" Type="http://schemas.openxmlformats.org/officeDocument/2006/relationships/image" Target="../media/image233.png"/><Relationship Id="rId12" Type="http://schemas.openxmlformats.org/officeDocument/2006/relationships/image" Target="../media/image238.png"/><Relationship Id="rId17" Type="http://schemas.openxmlformats.org/officeDocument/2006/relationships/image" Target="../media/image243.png"/><Relationship Id="rId25" Type="http://schemas.openxmlformats.org/officeDocument/2006/relationships/image" Target="../media/image251.png"/><Relationship Id="rId33" Type="http://schemas.openxmlformats.org/officeDocument/2006/relationships/image" Target="../media/image259.png"/><Relationship Id="rId38" Type="http://schemas.openxmlformats.org/officeDocument/2006/relationships/image" Target="../media/image264.png"/><Relationship Id="rId46" Type="http://schemas.openxmlformats.org/officeDocument/2006/relationships/image" Target="../media/image272.png"/><Relationship Id="rId2" Type="http://schemas.openxmlformats.org/officeDocument/2006/relationships/slideLayout" Target="../slideLayouts/slideLayout6.xml"/><Relationship Id="rId16" Type="http://schemas.openxmlformats.org/officeDocument/2006/relationships/image" Target="../media/image242.png"/><Relationship Id="rId20" Type="http://schemas.openxmlformats.org/officeDocument/2006/relationships/image" Target="../media/image246.png"/><Relationship Id="rId29" Type="http://schemas.openxmlformats.org/officeDocument/2006/relationships/image" Target="../media/image255.png"/><Relationship Id="rId41" Type="http://schemas.openxmlformats.org/officeDocument/2006/relationships/image" Target="../media/image267.png"/><Relationship Id="rId54" Type="http://schemas.openxmlformats.org/officeDocument/2006/relationships/image" Target="../media/image280.png"/><Relationship Id="rId1" Type="http://schemas.openxmlformats.org/officeDocument/2006/relationships/tags" Target="../tags/tag8.xml"/><Relationship Id="rId6" Type="http://schemas.openxmlformats.org/officeDocument/2006/relationships/image" Target="../media/image232.png"/><Relationship Id="rId11" Type="http://schemas.openxmlformats.org/officeDocument/2006/relationships/image" Target="../media/image237.png"/><Relationship Id="rId24" Type="http://schemas.openxmlformats.org/officeDocument/2006/relationships/image" Target="../media/image250.png"/><Relationship Id="rId32" Type="http://schemas.openxmlformats.org/officeDocument/2006/relationships/image" Target="../media/image258.png"/><Relationship Id="rId37" Type="http://schemas.openxmlformats.org/officeDocument/2006/relationships/image" Target="../media/image263.png"/><Relationship Id="rId40" Type="http://schemas.openxmlformats.org/officeDocument/2006/relationships/image" Target="../media/image266.png"/><Relationship Id="rId45" Type="http://schemas.openxmlformats.org/officeDocument/2006/relationships/image" Target="../media/image271.png"/><Relationship Id="rId53" Type="http://schemas.openxmlformats.org/officeDocument/2006/relationships/image" Target="../media/image279.png"/><Relationship Id="rId5" Type="http://schemas.openxmlformats.org/officeDocument/2006/relationships/image" Target="../media/image231.png"/><Relationship Id="rId15" Type="http://schemas.openxmlformats.org/officeDocument/2006/relationships/image" Target="../media/image241.png"/><Relationship Id="rId23" Type="http://schemas.openxmlformats.org/officeDocument/2006/relationships/image" Target="../media/image249.png"/><Relationship Id="rId28" Type="http://schemas.openxmlformats.org/officeDocument/2006/relationships/image" Target="../media/image254.png"/><Relationship Id="rId36" Type="http://schemas.openxmlformats.org/officeDocument/2006/relationships/image" Target="../media/image262.png"/><Relationship Id="rId49" Type="http://schemas.openxmlformats.org/officeDocument/2006/relationships/image" Target="../media/image275.png"/><Relationship Id="rId10" Type="http://schemas.openxmlformats.org/officeDocument/2006/relationships/image" Target="../media/image236.png"/><Relationship Id="rId19" Type="http://schemas.openxmlformats.org/officeDocument/2006/relationships/image" Target="../media/image245.png"/><Relationship Id="rId31" Type="http://schemas.openxmlformats.org/officeDocument/2006/relationships/image" Target="../media/image257.png"/><Relationship Id="rId44" Type="http://schemas.openxmlformats.org/officeDocument/2006/relationships/image" Target="../media/image270.png"/><Relationship Id="rId52" Type="http://schemas.openxmlformats.org/officeDocument/2006/relationships/image" Target="../media/image278.png"/><Relationship Id="rId4" Type="http://schemas.openxmlformats.org/officeDocument/2006/relationships/image" Target="../media/image230.png"/><Relationship Id="rId9" Type="http://schemas.openxmlformats.org/officeDocument/2006/relationships/image" Target="../media/image235.png"/><Relationship Id="rId14" Type="http://schemas.openxmlformats.org/officeDocument/2006/relationships/image" Target="../media/image240.png"/><Relationship Id="rId22" Type="http://schemas.openxmlformats.org/officeDocument/2006/relationships/image" Target="../media/image248.png"/><Relationship Id="rId27" Type="http://schemas.openxmlformats.org/officeDocument/2006/relationships/image" Target="../media/image253.png"/><Relationship Id="rId30" Type="http://schemas.openxmlformats.org/officeDocument/2006/relationships/image" Target="../media/image256.png"/><Relationship Id="rId35" Type="http://schemas.openxmlformats.org/officeDocument/2006/relationships/image" Target="../media/image261.png"/><Relationship Id="rId43" Type="http://schemas.openxmlformats.org/officeDocument/2006/relationships/image" Target="../media/image269.png"/><Relationship Id="rId48" Type="http://schemas.openxmlformats.org/officeDocument/2006/relationships/image" Target="../media/image274.png"/><Relationship Id="rId8" Type="http://schemas.openxmlformats.org/officeDocument/2006/relationships/image" Target="../media/image234.png"/><Relationship Id="rId51" Type="http://schemas.openxmlformats.org/officeDocument/2006/relationships/image" Target="../media/image277.png"/><Relationship Id="rId3" Type="http://schemas.openxmlformats.org/officeDocument/2006/relationships/image" Target="../media/image229.png"/></Relationships>
</file>

<file path=ppt/slides/_rels/slide91.xml.rels><?xml version="1.0" encoding="UTF-8" standalone="yes"?>
<Relationships xmlns="http://schemas.openxmlformats.org/package/2006/relationships"><Relationship Id="rId8" Type="http://schemas.openxmlformats.org/officeDocument/2006/relationships/image" Target="../media/image287.png"/><Relationship Id="rId13" Type="http://schemas.openxmlformats.org/officeDocument/2006/relationships/image" Target="../media/image292.png"/><Relationship Id="rId18" Type="http://schemas.openxmlformats.org/officeDocument/2006/relationships/image" Target="../media/image297.png"/><Relationship Id="rId3" Type="http://schemas.openxmlformats.org/officeDocument/2006/relationships/image" Target="../media/image282.png"/><Relationship Id="rId21" Type="http://schemas.openxmlformats.org/officeDocument/2006/relationships/image" Target="../media/image300.png"/><Relationship Id="rId7" Type="http://schemas.openxmlformats.org/officeDocument/2006/relationships/image" Target="../media/image286.png"/><Relationship Id="rId12" Type="http://schemas.openxmlformats.org/officeDocument/2006/relationships/image" Target="../media/image291.png"/><Relationship Id="rId17" Type="http://schemas.openxmlformats.org/officeDocument/2006/relationships/image" Target="../media/image296.png"/><Relationship Id="rId25" Type="http://schemas.openxmlformats.org/officeDocument/2006/relationships/image" Target="../media/image854.png"/><Relationship Id="rId2" Type="http://schemas.openxmlformats.org/officeDocument/2006/relationships/slideLayout" Target="../slideLayouts/slideLayout6.xml"/><Relationship Id="rId16" Type="http://schemas.openxmlformats.org/officeDocument/2006/relationships/image" Target="../media/image295.png"/><Relationship Id="rId20" Type="http://schemas.openxmlformats.org/officeDocument/2006/relationships/image" Target="../media/image299.png"/><Relationship Id="rId1" Type="http://schemas.openxmlformats.org/officeDocument/2006/relationships/tags" Target="../tags/tag9.xml"/><Relationship Id="rId6" Type="http://schemas.openxmlformats.org/officeDocument/2006/relationships/image" Target="../media/image285.png"/><Relationship Id="rId11" Type="http://schemas.openxmlformats.org/officeDocument/2006/relationships/image" Target="../media/image290.png"/><Relationship Id="rId24" Type="http://schemas.openxmlformats.org/officeDocument/2006/relationships/image" Target="../media/image853.png"/><Relationship Id="rId5" Type="http://schemas.openxmlformats.org/officeDocument/2006/relationships/image" Target="../media/image284.png"/><Relationship Id="rId15" Type="http://schemas.openxmlformats.org/officeDocument/2006/relationships/image" Target="../media/image294.png"/><Relationship Id="rId23" Type="http://schemas.openxmlformats.org/officeDocument/2006/relationships/image" Target="../media/image302.png"/><Relationship Id="rId10" Type="http://schemas.openxmlformats.org/officeDocument/2006/relationships/image" Target="../media/image289.png"/><Relationship Id="rId19" Type="http://schemas.openxmlformats.org/officeDocument/2006/relationships/image" Target="../media/image298.png"/><Relationship Id="rId4" Type="http://schemas.openxmlformats.org/officeDocument/2006/relationships/image" Target="../media/image283.png"/><Relationship Id="rId9" Type="http://schemas.openxmlformats.org/officeDocument/2006/relationships/image" Target="../media/image288.png"/><Relationship Id="rId14" Type="http://schemas.openxmlformats.org/officeDocument/2006/relationships/image" Target="../media/image293.png"/><Relationship Id="rId22" Type="http://schemas.openxmlformats.org/officeDocument/2006/relationships/image" Target="../media/image301.png"/></Relationships>
</file>

<file path=ppt/slides/_rels/slide92.xml.rels><?xml version="1.0" encoding="UTF-8" standalone="yes"?>
<Relationships xmlns="http://schemas.openxmlformats.org/package/2006/relationships"><Relationship Id="rId26" Type="http://schemas.openxmlformats.org/officeDocument/2006/relationships/image" Target="../media/image329.png"/><Relationship Id="rId21" Type="http://schemas.openxmlformats.org/officeDocument/2006/relationships/image" Target="../media/image324.png"/><Relationship Id="rId42" Type="http://schemas.openxmlformats.org/officeDocument/2006/relationships/image" Target="../media/image345.png"/><Relationship Id="rId47" Type="http://schemas.openxmlformats.org/officeDocument/2006/relationships/image" Target="../media/image350.png"/><Relationship Id="rId63" Type="http://schemas.openxmlformats.org/officeDocument/2006/relationships/image" Target="../media/image366.png"/><Relationship Id="rId68" Type="http://schemas.openxmlformats.org/officeDocument/2006/relationships/image" Target="../media/image371.png"/><Relationship Id="rId84" Type="http://schemas.openxmlformats.org/officeDocument/2006/relationships/image" Target="../media/image387.png"/><Relationship Id="rId89" Type="http://schemas.openxmlformats.org/officeDocument/2006/relationships/image" Target="../media/image392.png"/><Relationship Id="rId7" Type="http://schemas.openxmlformats.org/officeDocument/2006/relationships/image" Target="../media/image310.png"/><Relationship Id="rId71" Type="http://schemas.openxmlformats.org/officeDocument/2006/relationships/image" Target="../media/image374.png"/><Relationship Id="rId92" Type="http://schemas.openxmlformats.org/officeDocument/2006/relationships/image" Target="../media/image395.png"/><Relationship Id="rId2" Type="http://schemas.openxmlformats.org/officeDocument/2006/relationships/slideLayout" Target="../slideLayouts/slideLayout6.xml"/><Relationship Id="rId16" Type="http://schemas.openxmlformats.org/officeDocument/2006/relationships/image" Target="../media/image319.png"/><Relationship Id="rId29" Type="http://schemas.openxmlformats.org/officeDocument/2006/relationships/image" Target="../media/image332.png"/><Relationship Id="rId11" Type="http://schemas.openxmlformats.org/officeDocument/2006/relationships/image" Target="../media/image314.png"/><Relationship Id="rId24" Type="http://schemas.openxmlformats.org/officeDocument/2006/relationships/image" Target="../media/image327.png"/><Relationship Id="rId32" Type="http://schemas.openxmlformats.org/officeDocument/2006/relationships/image" Target="../media/image335.png"/><Relationship Id="rId37" Type="http://schemas.openxmlformats.org/officeDocument/2006/relationships/image" Target="../media/image340.png"/><Relationship Id="rId40" Type="http://schemas.openxmlformats.org/officeDocument/2006/relationships/image" Target="../media/image343.png"/><Relationship Id="rId45" Type="http://schemas.openxmlformats.org/officeDocument/2006/relationships/image" Target="../media/image348.png"/><Relationship Id="rId53" Type="http://schemas.openxmlformats.org/officeDocument/2006/relationships/image" Target="../media/image356.png"/><Relationship Id="rId58" Type="http://schemas.openxmlformats.org/officeDocument/2006/relationships/image" Target="../media/image361.png"/><Relationship Id="rId66" Type="http://schemas.openxmlformats.org/officeDocument/2006/relationships/image" Target="../media/image369.png"/><Relationship Id="rId74" Type="http://schemas.openxmlformats.org/officeDocument/2006/relationships/image" Target="../media/image377.png"/><Relationship Id="rId79" Type="http://schemas.openxmlformats.org/officeDocument/2006/relationships/image" Target="../media/image382.png"/><Relationship Id="rId87" Type="http://schemas.openxmlformats.org/officeDocument/2006/relationships/image" Target="../media/image390.png"/><Relationship Id="rId102" Type="http://schemas.openxmlformats.org/officeDocument/2006/relationships/image" Target="../media/image405.png"/><Relationship Id="rId5" Type="http://schemas.openxmlformats.org/officeDocument/2006/relationships/image" Target="../media/image308.png"/><Relationship Id="rId61" Type="http://schemas.openxmlformats.org/officeDocument/2006/relationships/image" Target="../media/image364.png"/><Relationship Id="rId82" Type="http://schemas.openxmlformats.org/officeDocument/2006/relationships/image" Target="../media/image385.png"/><Relationship Id="rId90" Type="http://schemas.openxmlformats.org/officeDocument/2006/relationships/image" Target="../media/image393.png"/><Relationship Id="rId95" Type="http://schemas.openxmlformats.org/officeDocument/2006/relationships/image" Target="../media/image398.png"/><Relationship Id="rId19" Type="http://schemas.openxmlformats.org/officeDocument/2006/relationships/image" Target="../media/image322.png"/><Relationship Id="rId14" Type="http://schemas.openxmlformats.org/officeDocument/2006/relationships/image" Target="../media/image317.png"/><Relationship Id="rId22" Type="http://schemas.openxmlformats.org/officeDocument/2006/relationships/image" Target="../media/image325.png"/><Relationship Id="rId27" Type="http://schemas.openxmlformats.org/officeDocument/2006/relationships/image" Target="../media/image330.png"/><Relationship Id="rId30" Type="http://schemas.openxmlformats.org/officeDocument/2006/relationships/image" Target="../media/image333.png"/><Relationship Id="rId35" Type="http://schemas.openxmlformats.org/officeDocument/2006/relationships/image" Target="../media/image338.png"/><Relationship Id="rId43" Type="http://schemas.openxmlformats.org/officeDocument/2006/relationships/image" Target="../media/image346.png"/><Relationship Id="rId48" Type="http://schemas.openxmlformats.org/officeDocument/2006/relationships/image" Target="../media/image351.png"/><Relationship Id="rId56" Type="http://schemas.openxmlformats.org/officeDocument/2006/relationships/image" Target="../media/image359.png"/><Relationship Id="rId64" Type="http://schemas.openxmlformats.org/officeDocument/2006/relationships/image" Target="../media/image367.png"/><Relationship Id="rId69" Type="http://schemas.openxmlformats.org/officeDocument/2006/relationships/image" Target="../media/image372.png"/><Relationship Id="rId77" Type="http://schemas.openxmlformats.org/officeDocument/2006/relationships/image" Target="../media/image380.png"/><Relationship Id="rId100" Type="http://schemas.openxmlformats.org/officeDocument/2006/relationships/image" Target="../media/image403.png"/><Relationship Id="rId8" Type="http://schemas.openxmlformats.org/officeDocument/2006/relationships/image" Target="../media/image311.png"/><Relationship Id="rId51" Type="http://schemas.openxmlformats.org/officeDocument/2006/relationships/image" Target="../media/image354.png"/><Relationship Id="rId72" Type="http://schemas.openxmlformats.org/officeDocument/2006/relationships/image" Target="../media/image375.png"/><Relationship Id="rId80" Type="http://schemas.openxmlformats.org/officeDocument/2006/relationships/image" Target="../media/image383.png"/><Relationship Id="rId85" Type="http://schemas.openxmlformats.org/officeDocument/2006/relationships/image" Target="../media/image388.png"/><Relationship Id="rId93" Type="http://schemas.openxmlformats.org/officeDocument/2006/relationships/image" Target="../media/image396.png"/><Relationship Id="rId98" Type="http://schemas.openxmlformats.org/officeDocument/2006/relationships/image" Target="../media/image401.png"/><Relationship Id="rId3" Type="http://schemas.openxmlformats.org/officeDocument/2006/relationships/image" Target="../media/image306.png"/><Relationship Id="rId12" Type="http://schemas.openxmlformats.org/officeDocument/2006/relationships/image" Target="../media/image315.png"/><Relationship Id="rId17" Type="http://schemas.openxmlformats.org/officeDocument/2006/relationships/image" Target="../media/image320.png"/><Relationship Id="rId25" Type="http://schemas.openxmlformats.org/officeDocument/2006/relationships/image" Target="../media/image328.png"/><Relationship Id="rId33" Type="http://schemas.openxmlformats.org/officeDocument/2006/relationships/image" Target="../media/image336.png"/><Relationship Id="rId38" Type="http://schemas.openxmlformats.org/officeDocument/2006/relationships/image" Target="../media/image341.png"/><Relationship Id="rId46" Type="http://schemas.openxmlformats.org/officeDocument/2006/relationships/image" Target="../media/image349.png"/><Relationship Id="rId59" Type="http://schemas.openxmlformats.org/officeDocument/2006/relationships/image" Target="../media/image362.png"/><Relationship Id="rId67" Type="http://schemas.openxmlformats.org/officeDocument/2006/relationships/image" Target="../media/image370.png"/><Relationship Id="rId103" Type="http://schemas.openxmlformats.org/officeDocument/2006/relationships/image" Target="../media/image406.png"/><Relationship Id="rId20" Type="http://schemas.openxmlformats.org/officeDocument/2006/relationships/image" Target="../media/image323.png"/><Relationship Id="rId41" Type="http://schemas.openxmlformats.org/officeDocument/2006/relationships/image" Target="../media/image344.png"/><Relationship Id="rId54" Type="http://schemas.openxmlformats.org/officeDocument/2006/relationships/image" Target="../media/image357.png"/><Relationship Id="rId62" Type="http://schemas.openxmlformats.org/officeDocument/2006/relationships/image" Target="../media/image365.png"/><Relationship Id="rId70" Type="http://schemas.openxmlformats.org/officeDocument/2006/relationships/image" Target="../media/image373.png"/><Relationship Id="rId75" Type="http://schemas.openxmlformats.org/officeDocument/2006/relationships/image" Target="../media/image378.png"/><Relationship Id="rId83" Type="http://schemas.openxmlformats.org/officeDocument/2006/relationships/image" Target="../media/image386.png"/><Relationship Id="rId88" Type="http://schemas.openxmlformats.org/officeDocument/2006/relationships/image" Target="../media/image391.png"/><Relationship Id="rId91" Type="http://schemas.openxmlformats.org/officeDocument/2006/relationships/image" Target="../media/image394.png"/><Relationship Id="rId96" Type="http://schemas.openxmlformats.org/officeDocument/2006/relationships/image" Target="../media/image399.png"/><Relationship Id="rId1" Type="http://schemas.openxmlformats.org/officeDocument/2006/relationships/tags" Target="../tags/tag10.xml"/><Relationship Id="rId6" Type="http://schemas.openxmlformats.org/officeDocument/2006/relationships/image" Target="../media/image309.png"/><Relationship Id="rId15" Type="http://schemas.openxmlformats.org/officeDocument/2006/relationships/image" Target="../media/image318.png"/><Relationship Id="rId23" Type="http://schemas.openxmlformats.org/officeDocument/2006/relationships/image" Target="../media/image326.png"/><Relationship Id="rId28" Type="http://schemas.openxmlformats.org/officeDocument/2006/relationships/image" Target="../media/image331.png"/><Relationship Id="rId36" Type="http://schemas.openxmlformats.org/officeDocument/2006/relationships/image" Target="../media/image339.png"/><Relationship Id="rId49" Type="http://schemas.openxmlformats.org/officeDocument/2006/relationships/image" Target="../media/image352.png"/><Relationship Id="rId57" Type="http://schemas.openxmlformats.org/officeDocument/2006/relationships/image" Target="../media/image360.png"/><Relationship Id="rId10" Type="http://schemas.openxmlformats.org/officeDocument/2006/relationships/image" Target="../media/image313.png"/><Relationship Id="rId31" Type="http://schemas.openxmlformats.org/officeDocument/2006/relationships/image" Target="../media/image334.png"/><Relationship Id="rId44" Type="http://schemas.openxmlformats.org/officeDocument/2006/relationships/image" Target="../media/image347.png"/><Relationship Id="rId52" Type="http://schemas.openxmlformats.org/officeDocument/2006/relationships/image" Target="../media/image355.png"/><Relationship Id="rId60" Type="http://schemas.openxmlformats.org/officeDocument/2006/relationships/image" Target="../media/image363.png"/><Relationship Id="rId65" Type="http://schemas.openxmlformats.org/officeDocument/2006/relationships/image" Target="../media/image368.png"/><Relationship Id="rId73" Type="http://schemas.openxmlformats.org/officeDocument/2006/relationships/image" Target="../media/image376.png"/><Relationship Id="rId78" Type="http://schemas.openxmlformats.org/officeDocument/2006/relationships/image" Target="../media/image381.png"/><Relationship Id="rId81" Type="http://schemas.openxmlformats.org/officeDocument/2006/relationships/image" Target="../media/image384.png"/><Relationship Id="rId86" Type="http://schemas.openxmlformats.org/officeDocument/2006/relationships/image" Target="../media/image389.png"/><Relationship Id="rId94" Type="http://schemas.openxmlformats.org/officeDocument/2006/relationships/image" Target="../media/image397.png"/><Relationship Id="rId99" Type="http://schemas.openxmlformats.org/officeDocument/2006/relationships/image" Target="../media/image402.png"/><Relationship Id="rId101" Type="http://schemas.openxmlformats.org/officeDocument/2006/relationships/image" Target="../media/image404.png"/><Relationship Id="rId4" Type="http://schemas.openxmlformats.org/officeDocument/2006/relationships/image" Target="../media/image307.png"/><Relationship Id="rId9" Type="http://schemas.openxmlformats.org/officeDocument/2006/relationships/image" Target="../media/image312.png"/><Relationship Id="rId13" Type="http://schemas.openxmlformats.org/officeDocument/2006/relationships/image" Target="../media/image316.png"/><Relationship Id="rId18" Type="http://schemas.openxmlformats.org/officeDocument/2006/relationships/image" Target="../media/image321.png"/><Relationship Id="rId39" Type="http://schemas.openxmlformats.org/officeDocument/2006/relationships/image" Target="../media/image342.png"/><Relationship Id="rId34" Type="http://schemas.openxmlformats.org/officeDocument/2006/relationships/image" Target="../media/image337.png"/><Relationship Id="rId50" Type="http://schemas.openxmlformats.org/officeDocument/2006/relationships/image" Target="../media/image353.png"/><Relationship Id="rId55" Type="http://schemas.openxmlformats.org/officeDocument/2006/relationships/image" Target="../media/image358.png"/><Relationship Id="rId76" Type="http://schemas.openxmlformats.org/officeDocument/2006/relationships/image" Target="../media/image379.png"/><Relationship Id="rId97" Type="http://schemas.openxmlformats.org/officeDocument/2006/relationships/image" Target="../media/image400.png"/></Relationships>
</file>

<file path=ppt/slides/_rels/slide93.xml.rels><?xml version="1.0" encoding="UTF-8" standalone="yes"?>
<Relationships xmlns="http://schemas.openxmlformats.org/package/2006/relationships"><Relationship Id="rId13" Type="http://schemas.openxmlformats.org/officeDocument/2006/relationships/image" Target="../media/image417.png"/><Relationship Id="rId18" Type="http://schemas.openxmlformats.org/officeDocument/2006/relationships/image" Target="../media/image422.png"/><Relationship Id="rId26" Type="http://schemas.openxmlformats.org/officeDocument/2006/relationships/image" Target="../media/image430.png"/><Relationship Id="rId39" Type="http://schemas.openxmlformats.org/officeDocument/2006/relationships/image" Target="../media/image443.png"/><Relationship Id="rId21" Type="http://schemas.openxmlformats.org/officeDocument/2006/relationships/image" Target="../media/image425.png"/><Relationship Id="rId34" Type="http://schemas.openxmlformats.org/officeDocument/2006/relationships/image" Target="../media/image438.png"/><Relationship Id="rId42" Type="http://schemas.openxmlformats.org/officeDocument/2006/relationships/image" Target="../media/image446.png"/><Relationship Id="rId47" Type="http://schemas.openxmlformats.org/officeDocument/2006/relationships/image" Target="../media/image451.png"/><Relationship Id="rId50" Type="http://schemas.openxmlformats.org/officeDocument/2006/relationships/image" Target="../media/image454.png"/><Relationship Id="rId55" Type="http://schemas.openxmlformats.org/officeDocument/2006/relationships/image" Target="../media/image459.png"/><Relationship Id="rId63" Type="http://schemas.openxmlformats.org/officeDocument/2006/relationships/image" Target="../media/image467.png"/><Relationship Id="rId68" Type="http://schemas.openxmlformats.org/officeDocument/2006/relationships/image" Target="../media/image472.png"/><Relationship Id="rId76" Type="http://schemas.openxmlformats.org/officeDocument/2006/relationships/image" Target="../media/image480.png"/><Relationship Id="rId84" Type="http://schemas.openxmlformats.org/officeDocument/2006/relationships/image" Target="../media/image488.png"/><Relationship Id="rId7" Type="http://schemas.openxmlformats.org/officeDocument/2006/relationships/image" Target="../media/image411.png"/><Relationship Id="rId71" Type="http://schemas.openxmlformats.org/officeDocument/2006/relationships/image" Target="../media/image475.png"/><Relationship Id="rId2" Type="http://schemas.openxmlformats.org/officeDocument/2006/relationships/slideLayout" Target="../slideLayouts/slideLayout6.xml"/><Relationship Id="rId16" Type="http://schemas.openxmlformats.org/officeDocument/2006/relationships/image" Target="../media/image420.png"/><Relationship Id="rId29" Type="http://schemas.openxmlformats.org/officeDocument/2006/relationships/image" Target="../media/image433.png"/><Relationship Id="rId11" Type="http://schemas.openxmlformats.org/officeDocument/2006/relationships/image" Target="../media/image415.png"/><Relationship Id="rId24" Type="http://schemas.openxmlformats.org/officeDocument/2006/relationships/image" Target="../media/image428.png"/><Relationship Id="rId32" Type="http://schemas.openxmlformats.org/officeDocument/2006/relationships/image" Target="../media/image436.png"/><Relationship Id="rId37" Type="http://schemas.openxmlformats.org/officeDocument/2006/relationships/image" Target="../media/image441.png"/><Relationship Id="rId40" Type="http://schemas.openxmlformats.org/officeDocument/2006/relationships/image" Target="../media/image444.png"/><Relationship Id="rId45" Type="http://schemas.openxmlformats.org/officeDocument/2006/relationships/image" Target="../media/image449.png"/><Relationship Id="rId53" Type="http://schemas.openxmlformats.org/officeDocument/2006/relationships/image" Target="../media/image457.png"/><Relationship Id="rId58" Type="http://schemas.openxmlformats.org/officeDocument/2006/relationships/image" Target="../media/image462.png"/><Relationship Id="rId66" Type="http://schemas.openxmlformats.org/officeDocument/2006/relationships/image" Target="../media/image470.png"/><Relationship Id="rId74" Type="http://schemas.openxmlformats.org/officeDocument/2006/relationships/image" Target="../media/image478.png"/><Relationship Id="rId79" Type="http://schemas.openxmlformats.org/officeDocument/2006/relationships/image" Target="../media/image483.png"/><Relationship Id="rId5" Type="http://schemas.openxmlformats.org/officeDocument/2006/relationships/image" Target="../media/image409.png"/><Relationship Id="rId61" Type="http://schemas.openxmlformats.org/officeDocument/2006/relationships/image" Target="../media/image465.png"/><Relationship Id="rId82" Type="http://schemas.openxmlformats.org/officeDocument/2006/relationships/image" Target="../media/image486.png"/><Relationship Id="rId19" Type="http://schemas.openxmlformats.org/officeDocument/2006/relationships/image" Target="../media/image423.png"/><Relationship Id="rId4" Type="http://schemas.openxmlformats.org/officeDocument/2006/relationships/image" Target="../media/image408.png"/><Relationship Id="rId9" Type="http://schemas.openxmlformats.org/officeDocument/2006/relationships/image" Target="../media/image413.png"/><Relationship Id="rId14" Type="http://schemas.openxmlformats.org/officeDocument/2006/relationships/image" Target="../media/image418.png"/><Relationship Id="rId22" Type="http://schemas.openxmlformats.org/officeDocument/2006/relationships/image" Target="../media/image426.png"/><Relationship Id="rId27" Type="http://schemas.openxmlformats.org/officeDocument/2006/relationships/image" Target="../media/image431.png"/><Relationship Id="rId30" Type="http://schemas.openxmlformats.org/officeDocument/2006/relationships/image" Target="../media/image434.png"/><Relationship Id="rId35" Type="http://schemas.openxmlformats.org/officeDocument/2006/relationships/image" Target="../media/image439.png"/><Relationship Id="rId43" Type="http://schemas.openxmlformats.org/officeDocument/2006/relationships/image" Target="../media/image447.png"/><Relationship Id="rId48" Type="http://schemas.openxmlformats.org/officeDocument/2006/relationships/image" Target="../media/image452.png"/><Relationship Id="rId56" Type="http://schemas.openxmlformats.org/officeDocument/2006/relationships/image" Target="../media/image460.png"/><Relationship Id="rId64" Type="http://schemas.openxmlformats.org/officeDocument/2006/relationships/image" Target="../media/image468.png"/><Relationship Id="rId69" Type="http://schemas.openxmlformats.org/officeDocument/2006/relationships/image" Target="../media/image473.png"/><Relationship Id="rId77" Type="http://schemas.openxmlformats.org/officeDocument/2006/relationships/image" Target="../media/image481.png"/><Relationship Id="rId8" Type="http://schemas.openxmlformats.org/officeDocument/2006/relationships/image" Target="../media/image412.png"/><Relationship Id="rId51" Type="http://schemas.openxmlformats.org/officeDocument/2006/relationships/image" Target="../media/image455.png"/><Relationship Id="rId72" Type="http://schemas.openxmlformats.org/officeDocument/2006/relationships/image" Target="../media/image476.png"/><Relationship Id="rId80" Type="http://schemas.openxmlformats.org/officeDocument/2006/relationships/image" Target="../media/image484.png"/><Relationship Id="rId85" Type="http://schemas.openxmlformats.org/officeDocument/2006/relationships/image" Target="../media/image489.png"/><Relationship Id="rId3" Type="http://schemas.openxmlformats.org/officeDocument/2006/relationships/image" Target="../media/image407.png"/><Relationship Id="rId12" Type="http://schemas.openxmlformats.org/officeDocument/2006/relationships/image" Target="../media/image416.png"/><Relationship Id="rId17" Type="http://schemas.openxmlformats.org/officeDocument/2006/relationships/image" Target="../media/image421.png"/><Relationship Id="rId25" Type="http://schemas.openxmlformats.org/officeDocument/2006/relationships/image" Target="../media/image429.png"/><Relationship Id="rId33" Type="http://schemas.openxmlformats.org/officeDocument/2006/relationships/image" Target="../media/image437.png"/><Relationship Id="rId38" Type="http://schemas.openxmlformats.org/officeDocument/2006/relationships/image" Target="../media/image442.png"/><Relationship Id="rId46" Type="http://schemas.openxmlformats.org/officeDocument/2006/relationships/image" Target="../media/image450.png"/><Relationship Id="rId59" Type="http://schemas.openxmlformats.org/officeDocument/2006/relationships/image" Target="../media/image463.png"/><Relationship Id="rId67" Type="http://schemas.openxmlformats.org/officeDocument/2006/relationships/image" Target="../media/image471.png"/><Relationship Id="rId20" Type="http://schemas.openxmlformats.org/officeDocument/2006/relationships/image" Target="../media/image424.png"/><Relationship Id="rId41" Type="http://schemas.openxmlformats.org/officeDocument/2006/relationships/image" Target="../media/image445.png"/><Relationship Id="rId54" Type="http://schemas.openxmlformats.org/officeDocument/2006/relationships/image" Target="../media/image458.png"/><Relationship Id="rId62" Type="http://schemas.openxmlformats.org/officeDocument/2006/relationships/image" Target="../media/image466.png"/><Relationship Id="rId70" Type="http://schemas.openxmlformats.org/officeDocument/2006/relationships/image" Target="../media/image474.png"/><Relationship Id="rId75" Type="http://schemas.openxmlformats.org/officeDocument/2006/relationships/image" Target="../media/image479.png"/><Relationship Id="rId83" Type="http://schemas.openxmlformats.org/officeDocument/2006/relationships/image" Target="../media/image487.png"/><Relationship Id="rId1" Type="http://schemas.openxmlformats.org/officeDocument/2006/relationships/tags" Target="../tags/tag11.xml"/><Relationship Id="rId6" Type="http://schemas.openxmlformats.org/officeDocument/2006/relationships/image" Target="../media/image410.png"/><Relationship Id="rId15" Type="http://schemas.openxmlformats.org/officeDocument/2006/relationships/image" Target="../media/image419.png"/><Relationship Id="rId23" Type="http://schemas.openxmlformats.org/officeDocument/2006/relationships/image" Target="../media/image427.png"/><Relationship Id="rId28" Type="http://schemas.openxmlformats.org/officeDocument/2006/relationships/image" Target="../media/image432.png"/><Relationship Id="rId36" Type="http://schemas.openxmlformats.org/officeDocument/2006/relationships/image" Target="../media/image440.png"/><Relationship Id="rId49" Type="http://schemas.openxmlformats.org/officeDocument/2006/relationships/image" Target="../media/image453.png"/><Relationship Id="rId57" Type="http://schemas.openxmlformats.org/officeDocument/2006/relationships/image" Target="../media/image461.png"/><Relationship Id="rId10" Type="http://schemas.openxmlformats.org/officeDocument/2006/relationships/image" Target="../media/image414.png"/><Relationship Id="rId31" Type="http://schemas.openxmlformats.org/officeDocument/2006/relationships/image" Target="../media/image435.png"/><Relationship Id="rId44" Type="http://schemas.openxmlformats.org/officeDocument/2006/relationships/image" Target="../media/image448.png"/><Relationship Id="rId52" Type="http://schemas.openxmlformats.org/officeDocument/2006/relationships/image" Target="../media/image456.png"/><Relationship Id="rId60" Type="http://schemas.openxmlformats.org/officeDocument/2006/relationships/image" Target="../media/image464.png"/><Relationship Id="rId65" Type="http://schemas.openxmlformats.org/officeDocument/2006/relationships/image" Target="../media/image469.png"/><Relationship Id="rId73" Type="http://schemas.openxmlformats.org/officeDocument/2006/relationships/image" Target="../media/image477.png"/><Relationship Id="rId78" Type="http://schemas.openxmlformats.org/officeDocument/2006/relationships/image" Target="../media/image482.png"/><Relationship Id="rId81" Type="http://schemas.openxmlformats.org/officeDocument/2006/relationships/image" Target="../media/image485.png"/><Relationship Id="rId86" Type="http://schemas.openxmlformats.org/officeDocument/2006/relationships/image" Target="../media/image490.png"/></Relationships>
</file>

<file path=ppt/slides/_rels/slide94.xml.rels><?xml version="1.0" encoding="UTF-8" standalone="yes"?>
<Relationships xmlns="http://schemas.openxmlformats.org/package/2006/relationships"><Relationship Id="rId8" Type="http://schemas.openxmlformats.org/officeDocument/2006/relationships/image" Target="../media/image496.png"/><Relationship Id="rId13" Type="http://schemas.openxmlformats.org/officeDocument/2006/relationships/image" Target="../media/image501.png"/><Relationship Id="rId18" Type="http://schemas.openxmlformats.org/officeDocument/2006/relationships/image" Target="../media/image506.png"/><Relationship Id="rId26" Type="http://schemas.openxmlformats.org/officeDocument/2006/relationships/image" Target="../media/image514.png"/><Relationship Id="rId3" Type="http://schemas.openxmlformats.org/officeDocument/2006/relationships/image" Target="../media/image491.png"/><Relationship Id="rId21" Type="http://schemas.openxmlformats.org/officeDocument/2006/relationships/image" Target="../media/image509.png"/><Relationship Id="rId7" Type="http://schemas.openxmlformats.org/officeDocument/2006/relationships/image" Target="../media/image495.png"/><Relationship Id="rId12" Type="http://schemas.openxmlformats.org/officeDocument/2006/relationships/image" Target="../media/image500.png"/><Relationship Id="rId17" Type="http://schemas.openxmlformats.org/officeDocument/2006/relationships/image" Target="../media/image505.png"/><Relationship Id="rId25" Type="http://schemas.openxmlformats.org/officeDocument/2006/relationships/image" Target="../media/image513.png"/><Relationship Id="rId2" Type="http://schemas.openxmlformats.org/officeDocument/2006/relationships/slideLayout" Target="../slideLayouts/slideLayout6.xml"/><Relationship Id="rId16" Type="http://schemas.openxmlformats.org/officeDocument/2006/relationships/image" Target="../media/image504.png"/><Relationship Id="rId20" Type="http://schemas.openxmlformats.org/officeDocument/2006/relationships/image" Target="../media/image508.png"/><Relationship Id="rId29" Type="http://schemas.openxmlformats.org/officeDocument/2006/relationships/image" Target="../media/image517.png"/><Relationship Id="rId1" Type="http://schemas.openxmlformats.org/officeDocument/2006/relationships/tags" Target="../tags/tag12.xml"/><Relationship Id="rId6" Type="http://schemas.openxmlformats.org/officeDocument/2006/relationships/image" Target="../media/image494.png"/><Relationship Id="rId11" Type="http://schemas.openxmlformats.org/officeDocument/2006/relationships/image" Target="../media/image499.png"/><Relationship Id="rId24" Type="http://schemas.openxmlformats.org/officeDocument/2006/relationships/image" Target="../media/image512.png"/><Relationship Id="rId5" Type="http://schemas.openxmlformats.org/officeDocument/2006/relationships/image" Target="../media/image493.png"/><Relationship Id="rId15" Type="http://schemas.openxmlformats.org/officeDocument/2006/relationships/image" Target="../media/image503.png"/><Relationship Id="rId23" Type="http://schemas.openxmlformats.org/officeDocument/2006/relationships/image" Target="../media/image511.png"/><Relationship Id="rId28" Type="http://schemas.openxmlformats.org/officeDocument/2006/relationships/image" Target="../media/image516.png"/><Relationship Id="rId10" Type="http://schemas.openxmlformats.org/officeDocument/2006/relationships/image" Target="../media/image498.png"/><Relationship Id="rId19" Type="http://schemas.openxmlformats.org/officeDocument/2006/relationships/image" Target="../media/image507.png"/><Relationship Id="rId4" Type="http://schemas.openxmlformats.org/officeDocument/2006/relationships/image" Target="../media/image492.png"/><Relationship Id="rId9" Type="http://schemas.openxmlformats.org/officeDocument/2006/relationships/image" Target="../media/image497.png"/><Relationship Id="rId14" Type="http://schemas.openxmlformats.org/officeDocument/2006/relationships/image" Target="../media/image502.png"/><Relationship Id="rId22" Type="http://schemas.openxmlformats.org/officeDocument/2006/relationships/image" Target="../media/image510.png"/><Relationship Id="rId27" Type="http://schemas.openxmlformats.org/officeDocument/2006/relationships/image" Target="../media/image515.png"/></Relationships>
</file>

<file path=ppt/slides/_rels/slide95.xml.rels><?xml version="1.0" encoding="UTF-8" standalone="yes"?>
<Relationships xmlns="http://schemas.openxmlformats.org/package/2006/relationships"><Relationship Id="rId8" Type="http://schemas.openxmlformats.org/officeDocument/2006/relationships/image" Target="../media/image523.png"/><Relationship Id="rId13" Type="http://schemas.openxmlformats.org/officeDocument/2006/relationships/image" Target="../media/image528.png"/><Relationship Id="rId18" Type="http://schemas.openxmlformats.org/officeDocument/2006/relationships/image" Target="../media/image533.png"/><Relationship Id="rId26" Type="http://schemas.openxmlformats.org/officeDocument/2006/relationships/image" Target="../media/image541.png"/><Relationship Id="rId3" Type="http://schemas.openxmlformats.org/officeDocument/2006/relationships/image" Target="../media/image518.png"/><Relationship Id="rId21" Type="http://schemas.openxmlformats.org/officeDocument/2006/relationships/image" Target="../media/image536.png"/><Relationship Id="rId7" Type="http://schemas.openxmlformats.org/officeDocument/2006/relationships/image" Target="../media/image522.png"/><Relationship Id="rId12" Type="http://schemas.openxmlformats.org/officeDocument/2006/relationships/image" Target="../media/image527.png"/><Relationship Id="rId17" Type="http://schemas.openxmlformats.org/officeDocument/2006/relationships/image" Target="../media/image532.png"/><Relationship Id="rId25" Type="http://schemas.openxmlformats.org/officeDocument/2006/relationships/image" Target="../media/image540.png"/><Relationship Id="rId2" Type="http://schemas.openxmlformats.org/officeDocument/2006/relationships/slideLayout" Target="../slideLayouts/slideLayout6.xml"/><Relationship Id="rId16" Type="http://schemas.openxmlformats.org/officeDocument/2006/relationships/image" Target="../media/image531.png"/><Relationship Id="rId20" Type="http://schemas.openxmlformats.org/officeDocument/2006/relationships/image" Target="../media/image535.png"/><Relationship Id="rId29" Type="http://schemas.openxmlformats.org/officeDocument/2006/relationships/image" Target="../media/image544.png"/><Relationship Id="rId1" Type="http://schemas.openxmlformats.org/officeDocument/2006/relationships/tags" Target="../tags/tag13.xml"/><Relationship Id="rId6" Type="http://schemas.openxmlformats.org/officeDocument/2006/relationships/image" Target="../media/image521.png"/><Relationship Id="rId11" Type="http://schemas.openxmlformats.org/officeDocument/2006/relationships/image" Target="../media/image526.png"/><Relationship Id="rId24" Type="http://schemas.openxmlformats.org/officeDocument/2006/relationships/image" Target="../media/image539.png"/><Relationship Id="rId5" Type="http://schemas.openxmlformats.org/officeDocument/2006/relationships/image" Target="../media/image520.png"/><Relationship Id="rId15" Type="http://schemas.openxmlformats.org/officeDocument/2006/relationships/image" Target="../media/image530.png"/><Relationship Id="rId23" Type="http://schemas.openxmlformats.org/officeDocument/2006/relationships/image" Target="../media/image538.png"/><Relationship Id="rId28" Type="http://schemas.openxmlformats.org/officeDocument/2006/relationships/image" Target="../media/image543.png"/><Relationship Id="rId10" Type="http://schemas.openxmlformats.org/officeDocument/2006/relationships/image" Target="../media/image525.png"/><Relationship Id="rId19" Type="http://schemas.openxmlformats.org/officeDocument/2006/relationships/image" Target="../media/image534.png"/><Relationship Id="rId31" Type="http://schemas.openxmlformats.org/officeDocument/2006/relationships/image" Target="../media/image546.png"/><Relationship Id="rId4" Type="http://schemas.openxmlformats.org/officeDocument/2006/relationships/image" Target="../media/image519.png"/><Relationship Id="rId9" Type="http://schemas.openxmlformats.org/officeDocument/2006/relationships/image" Target="../media/image524.png"/><Relationship Id="rId14" Type="http://schemas.openxmlformats.org/officeDocument/2006/relationships/image" Target="../media/image529.png"/><Relationship Id="rId22" Type="http://schemas.openxmlformats.org/officeDocument/2006/relationships/image" Target="../media/image537.png"/><Relationship Id="rId27" Type="http://schemas.openxmlformats.org/officeDocument/2006/relationships/image" Target="../media/image542.png"/><Relationship Id="rId30" Type="http://schemas.openxmlformats.org/officeDocument/2006/relationships/image" Target="../media/image545.png"/></Relationships>
</file>

<file path=ppt/slides/_rels/slide96.xml.rels><?xml version="1.0" encoding="UTF-8" standalone="yes"?>
<Relationships xmlns="http://schemas.openxmlformats.org/package/2006/relationships"><Relationship Id="rId8" Type="http://schemas.openxmlformats.org/officeDocument/2006/relationships/image" Target="../media/image552.png"/><Relationship Id="rId13" Type="http://schemas.openxmlformats.org/officeDocument/2006/relationships/image" Target="../media/image557.png"/><Relationship Id="rId18" Type="http://schemas.openxmlformats.org/officeDocument/2006/relationships/image" Target="../media/image562.png"/><Relationship Id="rId26" Type="http://schemas.openxmlformats.org/officeDocument/2006/relationships/image" Target="../media/image570.png"/><Relationship Id="rId3" Type="http://schemas.openxmlformats.org/officeDocument/2006/relationships/image" Target="../media/image547.png"/><Relationship Id="rId21" Type="http://schemas.openxmlformats.org/officeDocument/2006/relationships/image" Target="../media/image565.png"/><Relationship Id="rId7" Type="http://schemas.openxmlformats.org/officeDocument/2006/relationships/image" Target="../media/image551.png"/><Relationship Id="rId12" Type="http://schemas.openxmlformats.org/officeDocument/2006/relationships/image" Target="../media/image556.png"/><Relationship Id="rId17" Type="http://schemas.openxmlformats.org/officeDocument/2006/relationships/image" Target="../media/image561.png"/><Relationship Id="rId25" Type="http://schemas.openxmlformats.org/officeDocument/2006/relationships/image" Target="../media/image569.png"/><Relationship Id="rId2" Type="http://schemas.openxmlformats.org/officeDocument/2006/relationships/slideLayout" Target="../slideLayouts/slideLayout6.xml"/><Relationship Id="rId16" Type="http://schemas.openxmlformats.org/officeDocument/2006/relationships/image" Target="../media/image560.png"/><Relationship Id="rId20" Type="http://schemas.openxmlformats.org/officeDocument/2006/relationships/image" Target="../media/image564.png"/><Relationship Id="rId29" Type="http://schemas.openxmlformats.org/officeDocument/2006/relationships/image" Target="../media/image573.png"/><Relationship Id="rId1" Type="http://schemas.openxmlformats.org/officeDocument/2006/relationships/tags" Target="../tags/tag14.xml"/><Relationship Id="rId6" Type="http://schemas.openxmlformats.org/officeDocument/2006/relationships/image" Target="../media/image550.png"/><Relationship Id="rId11" Type="http://schemas.openxmlformats.org/officeDocument/2006/relationships/image" Target="../media/image555.png"/><Relationship Id="rId24" Type="http://schemas.openxmlformats.org/officeDocument/2006/relationships/image" Target="../media/image568.png"/><Relationship Id="rId32" Type="http://schemas.openxmlformats.org/officeDocument/2006/relationships/image" Target="../media/image576.png"/><Relationship Id="rId5" Type="http://schemas.openxmlformats.org/officeDocument/2006/relationships/image" Target="../media/image549.png"/><Relationship Id="rId15" Type="http://schemas.openxmlformats.org/officeDocument/2006/relationships/image" Target="../media/image559.png"/><Relationship Id="rId23" Type="http://schemas.openxmlformats.org/officeDocument/2006/relationships/image" Target="../media/image567.png"/><Relationship Id="rId28" Type="http://schemas.openxmlformats.org/officeDocument/2006/relationships/image" Target="../media/image572.png"/><Relationship Id="rId10" Type="http://schemas.openxmlformats.org/officeDocument/2006/relationships/image" Target="../media/image554.png"/><Relationship Id="rId19" Type="http://schemas.openxmlformats.org/officeDocument/2006/relationships/image" Target="../media/image563.png"/><Relationship Id="rId31" Type="http://schemas.openxmlformats.org/officeDocument/2006/relationships/image" Target="../media/image575.png"/><Relationship Id="rId4" Type="http://schemas.openxmlformats.org/officeDocument/2006/relationships/image" Target="../media/image548.png"/><Relationship Id="rId9" Type="http://schemas.openxmlformats.org/officeDocument/2006/relationships/image" Target="../media/image553.png"/><Relationship Id="rId14" Type="http://schemas.openxmlformats.org/officeDocument/2006/relationships/image" Target="../media/image558.png"/><Relationship Id="rId22" Type="http://schemas.openxmlformats.org/officeDocument/2006/relationships/image" Target="../media/image566.png"/><Relationship Id="rId27" Type="http://schemas.openxmlformats.org/officeDocument/2006/relationships/image" Target="../media/image571.png"/><Relationship Id="rId30" Type="http://schemas.openxmlformats.org/officeDocument/2006/relationships/image" Target="../media/image574.png"/></Relationships>
</file>

<file path=ppt/slides/_rels/slide97.xml.rels><?xml version="1.0" encoding="UTF-8" standalone="yes"?>
<Relationships xmlns="http://schemas.openxmlformats.org/package/2006/relationships"><Relationship Id="rId8" Type="http://schemas.openxmlformats.org/officeDocument/2006/relationships/image" Target="../media/image582.png"/><Relationship Id="rId3" Type="http://schemas.openxmlformats.org/officeDocument/2006/relationships/image" Target="../media/image577.png"/><Relationship Id="rId7" Type="http://schemas.openxmlformats.org/officeDocument/2006/relationships/image" Target="../media/image581.pn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580.png"/><Relationship Id="rId5" Type="http://schemas.openxmlformats.org/officeDocument/2006/relationships/image" Target="../media/image579.png"/><Relationship Id="rId10" Type="http://schemas.openxmlformats.org/officeDocument/2006/relationships/image" Target="../media/image584.png"/><Relationship Id="rId4" Type="http://schemas.openxmlformats.org/officeDocument/2006/relationships/image" Target="../media/image578.png"/><Relationship Id="rId9" Type="http://schemas.openxmlformats.org/officeDocument/2006/relationships/image" Target="../media/image583.png"/></Relationships>
</file>

<file path=ppt/slides/_rels/slide98.xml.rels><?xml version="1.0" encoding="UTF-8" standalone="yes"?>
<Relationships xmlns="http://schemas.openxmlformats.org/package/2006/relationships"><Relationship Id="rId8" Type="http://schemas.openxmlformats.org/officeDocument/2006/relationships/image" Target="../media/image590.png"/><Relationship Id="rId13" Type="http://schemas.openxmlformats.org/officeDocument/2006/relationships/image" Target="../media/image595.png"/><Relationship Id="rId18" Type="http://schemas.openxmlformats.org/officeDocument/2006/relationships/image" Target="../media/image600.png"/><Relationship Id="rId26" Type="http://schemas.openxmlformats.org/officeDocument/2006/relationships/image" Target="../media/image608.png"/><Relationship Id="rId3" Type="http://schemas.openxmlformats.org/officeDocument/2006/relationships/image" Target="../media/image585.png"/><Relationship Id="rId21" Type="http://schemas.openxmlformats.org/officeDocument/2006/relationships/image" Target="../media/image603.png"/><Relationship Id="rId7" Type="http://schemas.openxmlformats.org/officeDocument/2006/relationships/image" Target="../media/image589.png"/><Relationship Id="rId12" Type="http://schemas.openxmlformats.org/officeDocument/2006/relationships/image" Target="../media/image594.png"/><Relationship Id="rId17" Type="http://schemas.openxmlformats.org/officeDocument/2006/relationships/image" Target="../media/image599.png"/><Relationship Id="rId25" Type="http://schemas.openxmlformats.org/officeDocument/2006/relationships/image" Target="../media/image607.png"/><Relationship Id="rId2" Type="http://schemas.openxmlformats.org/officeDocument/2006/relationships/slideLayout" Target="../slideLayouts/slideLayout6.xml"/><Relationship Id="rId16" Type="http://schemas.openxmlformats.org/officeDocument/2006/relationships/image" Target="../media/image598.png"/><Relationship Id="rId20" Type="http://schemas.openxmlformats.org/officeDocument/2006/relationships/image" Target="../media/image602.png"/><Relationship Id="rId29" Type="http://schemas.openxmlformats.org/officeDocument/2006/relationships/image" Target="../media/image856.png"/><Relationship Id="rId1" Type="http://schemas.openxmlformats.org/officeDocument/2006/relationships/tags" Target="../tags/tag16.xml"/><Relationship Id="rId6" Type="http://schemas.openxmlformats.org/officeDocument/2006/relationships/image" Target="../media/image588.png"/><Relationship Id="rId11" Type="http://schemas.openxmlformats.org/officeDocument/2006/relationships/image" Target="../media/image593.png"/><Relationship Id="rId24" Type="http://schemas.openxmlformats.org/officeDocument/2006/relationships/image" Target="../media/image606.png"/><Relationship Id="rId32" Type="http://schemas.openxmlformats.org/officeDocument/2006/relationships/image" Target="../media/image615.png"/><Relationship Id="rId5" Type="http://schemas.openxmlformats.org/officeDocument/2006/relationships/image" Target="../media/image587.png"/><Relationship Id="rId15" Type="http://schemas.openxmlformats.org/officeDocument/2006/relationships/image" Target="../media/image597.png"/><Relationship Id="rId23" Type="http://schemas.openxmlformats.org/officeDocument/2006/relationships/image" Target="../media/image605.png"/><Relationship Id="rId28" Type="http://schemas.openxmlformats.org/officeDocument/2006/relationships/image" Target="../media/image855.png"/><Relationship Id="rId10" Type="http://schemas.openxmlformats.org/officeDocument/2006/relationships/image" Target="../media/image592.png"/><Relationship Id="rId19" Type="http://schemas.openxmlformats.org/officeDocument/2006/relationships/image" Target="../media/image601.png"/><Relationship Id="rId31" Type="http://schemas.openxmlformats.org/officeDocument/2006/relationships/image" Target="../media/image858.png"/><Relationship Id="rId4" Type="http://schemas.openxmlformats.org/officeDocument/2006/relationships/image" Target="../media/image586.png"/><Relationship Id="rId9" Type="http://schemas.openxmlformats.org/officeDocument/2006/relationships/image" Target="../media/image591.png"/><Relationship Id="rId14" Type="http://schemas.openxmlformats.org/officeDocument/2006/relationships/image" Target="../media/image596.png"/><Relationship Id="rId22" Type="http://schemas.openxmlformats.org/officeDocument/2006/relationships/image" Target="../media/image604.png"/><Relationship Id="rId27" Type="http://schemas.openxmlformats.org/officeDocument/2006/relationships/image" Target="../media/image609.png"/><Relationship Id="rId30" Type="http://schemas.openxmlformats.org/officeDocument/2006/relationships/image" Target="../media/image857.png"/></Relationships>
</file>

<file path=ppt/slides/_rels/slide99.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625.png"/><Relationship Id="rId18" Type="http://schemas.openxmlformats.org/officeDocument/2006/relationships/image" Target="../media/image630.png"/><Relationship Id="rId26" Type="http://schemas.openxmlformats.org/officeDocument/2006/relationships/image" Target="../media/image638.png"/><Relationship Id="rId3" Type="http://schemas.openxmlformats.org/officeDocument/2006/relationships/image" Target="../media/image616.png"/><Relationship Id="rId21" Type="http://schemas.openxmlformats.org/officeDocument/2006/relationships/image" Target="../media/image633.png"/><Relationship Id="rId7" Type="http://schemas.openxmlformats.org/officeDocument/2006/relationships/image" Target="../media/image619.png"/><Relationship Id="rId12" Type="http://schemas.openxmlformats.org/officeDocument/2006/relationships/image" Target="../media/image624.png"/><Relationship Id="rId17" Type="http://schemas.openxmlformats.org/officeDocument/2006/relationships/image" Target="../media/image629.png"/><Relationship Id="rId25" Type="http://schemas.openxmlformats.org/officeDocument/2006/relationships/image" Target="../media/image637.png"/><Relationship Id="rId2" Type="http://schemas.openxmlformats.org/officeDocument/2006/relationships/slideLayout" Target="../slideLayouts/slideLayout6.xml"/><Relationship Id="rId16" Type="http://schemas.openxmlformats.org/officeDocument/2006/relationships/image" Target="../media/image628.png"/><Relationship Id="rId20" Type="http://schemas.openxmlformats.org/officeDocument/2006/relationships/image" Target="../media/image632.png"/><Relationship Id="rId29" Type="http://schemas.openxmlformats.org/officeDocument/2006/relationships/image" Target="../media/image642.png"/><Relationship Id="rId1" Type="http://schemas.openxmlformats.org/officeDocument/2006/relationships/tags" Target="../tags/tag17.xml"/><Relationship Id="rId6" Type="http://schemas.openxmlformats.org/officeDocument/2006/relationships/image" Target="../media/image618.png"/><Relationship Id="rId11" Type="http://schemas.openxmlformats.org/officeDocument/2006/relationships/image" Target="../media/image623.png"/><Relationship Id="rId24" Type="http://schemas.openxmlformats.org/officeDocument/2006/relationships/image" Target="../media/image636.png"/><Relationship Id="rId5" Type="http://schemas.openxmlformats.org/officeDocument/2006/relationships/image" Target="../media/image617.png"/><Relationship Id="rId15" Type="http://schemas.openxmlformats.org/officeDocument/2006/relationships/image" Target="../media/image627.png"/><Relationship Id="rId23" Type="http://schemas.openxmlformats.org/officeDocument/2006/relationships/image" Target="../media/image635.png"/><Relationship Id="rId28" Type="http://schemas.openxmlformats.org/officeDocument/2006/relationships/image" Target="../media/image640.png"/><Relationship Id="rId10" Type="http://schemas.openxmlformats.org/officeDocument/2006/relationships/image" Target="../media/image622.png"/><Relationship Id="rId19" Type="http://schemas.openxmlformats.org/officeDocument/2006/relationships/image" Target="../media/image631.png"/><Relationship Id="rId4" Type="http://schemas.openxmlformats.org/officeDocument/2006/relationships/image" Target="../media/image641.png"/><Relationship Id="rId9" Type="http://schemas.openxmlformats.org/officeDocument/2006/relationships/image" Target="../media/image621.png"/><Relationship Id="rId14" Type="http://schemas.openxmlformats.org/officeDocument/2006/relationships/image" Target="../media/image626.png"/><Relationship Id="rId22" Type="http://schemas.openxmlformats.org/officeDocument/2006/relationships/image" Target="../media/image634.png"/><Relationship Id="rId27" Type="http://schemas.openxmlformats.org/officeDocument/2006/relationships/image" Target="../media/image6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8518B-2481-4241-93BC-1ACEA460A4A8}"/>
              </a:ext>
            </a:extLst>
          </p:cNvPr>
          <p:cNvSpPr>
            <a:spLocks noGrp="1"/>
          </p:cNvSpPr>
          <p:nvPr>
            <p:ph type="title"/>
          </p:nvPr>
        </p:nvSpPr>
        <p:spPr/>
        <p:txBody>
          <a:bodyPr/>
          <a:lstStyle/>
          <a:p>
            <a:r>
              <a:rPr lang="en-US" dirty="0"/>
              <a:t>- The Secret Formula - Presentation Menu -</a:t>
            </a:r>
          </a:p>
        </p:txBody>
      </p:sp>
      <p:sp>
        <p:nvSpPr>
          <p:cNvPr id="9" name="Content Placeholder 2">
            <a:extLst>
              <a:ext uri="{FF2B5EF4-FFF2-40B4-BE49-F238E27FC236}">
                <a16:creationId xmlns:a16="http://schemas.microsoft.com/office/drawing/2014/main" xmlns="" id="{5AB7DE18-F9AD-4A63-8D59-8CF2F8A3B1FA}"/>
              </a:ext>
            </a:extLst>
          </p:cNvPr>
          <p:cNvSpPr txBox="1">
            <a:spLocks/>
          </p:cNvSpPr>
          <p:nvPr/>
        </p:nvSpPr>
        <p:spPr>
          <a:xfrm>
            <a:off x="1619250" y="5753100"/>
            <a:ext cx="3810000" cy="27813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Secret Formula</a:t>
            </a:r>
          </a:p>
          <a:p>
            <a:pPr marL="0" indent="0" algn="ctr">
              <a:buNone/>
            </a:pPr>
            <a:r>
              <a:rPr lang="en-US" dirty="0" smtClean="0"/>
              <a:t>Family Version</a:t>
            </a:r>
            <a:endParaRPr lang="en-US" dirty="0"/>
          </a:p>
        </p:txBody>
      </p:sp>
      <p:sp>
        <p:nvSpPr>
          <p:cNvPr id="3" name="Content Placeholder 2">
            <a:extLst>
              <a:ext uri="{FF2B5EF4-FFF2-40B4-BE49-F238E27FC236}">
                <a16:creationId xmlns:a16="http://schemas.microsoft.com/office/drawing/2014/main" xmlns="" id="{F7571AF2-F09A-49FB-B0CB-8613DB95DBC4}"/>
              </a:ext>
            </a:extLst>
          </p:cNvPr>
          <p:cNvSpPr>
            <a:spLocks noGrp="1"/>
          </p:cNvSpPr>
          <p:nvPr>
            <p:ph idx="1"/>
          </p:nvPr>
        </p:nvSpPr>
        <p:spPr>
          <a:xfrm>
            <a:off x="1619250" y="2209800"/>
            <a:ext cx="3790950" cy="2819400"/>
          </a:xfrm>
        </p:spPr>
        <p:txBody>
          <a:bodyPr>
            <a:normAutofit/>
          </a:bodyPr>
          <a:lstStyle/>
          <a:p>
            <a:pPr marL="0" indent="0" algn="ctr">
              <a:buNone/>
            </a:pPr>
            <a:r>
              <a:rPr lang="en-US" dirty="0" smtClean="0"/>
              <a:t>Secret Formula</a:t>
            </a:r>
          </a:p>
          <a:p>
            <a:pPr marL="0" indent="0" algn="ctr">
              <a:buNone/>
            </a:pPr>
            <a:r>
              <a:rPr lang="en-US" dirty="0" smtClean="0"/>
              <a:t>For Kids</a:t>
            </a:r>
            <a:endParaRPr lang="en-US" dirty="0"/>
          </a:p>
        </p:txBody>
      </p:sp>
      <p:pic>
        <p:nvPicPr>
          <p:cNvPr id="14" name="Graphic 10">
            <a:extLst>
              <a:ext uri="{FF2B5EF4-FFF2-40B4-BE49-F238E27FC236}">
                <a16:creationId xmlns:a16="http://schemas.microsoft.com/office/drawing/2014/main" xmlns="" id="{A5D18D37-55AF-4336-83D2-3157F6429A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10518" y="6813462"/>
            <a:ext cx="616038" cy="616038"/>
          </a:xfrm>
          <a:prstGeom prst="rect">
            <a:avLst/>
          </a:prstGeom>
        </p:spPr>
      </p:pic>
      <p:pic>
        <p:nvPicPr>
          <p:cNvPr id="15" name="Graphic 6">
            <a:extLst>
              <a:ext uri="{FF2B5EF4-FFF2-40B4-BE49-F238E27FC236}">
                <a16:creationId xmlns:a16="http://schemas.microsoft.com/office/drawing/2014/main" xmlns="" id="{3A5250E3-F833-4CF9-9BFB-BFFEE555AE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842287" y="7429500"/>
            <a:ext cx="952500" cy="952500"/>
          </a:xfrm>
          <a:prstGeom prst="rect">
            <a:avLst/>
          </a:prstGeom>
        </p:spPr>
      </p:pic>
      <p:sp>
        <p:nvSpPr>
          <p:cNvPr id="19" name="Content Placeholder 2">
            <a:extLst>
              <a:ext uri="{FF2B5EF4-FFF2-40B4-BE49-F238E27FC236}">
                <a16:creationId xmlns:a16="http://schemas.microsoft.com/office/drawing/2014/main" xmlns="" id="{F7571AF2-F09A-49FB-B0CB-8613DB95DBC4}"/>
              </a:ext>
            </a:extLst>
          </p:cNvPr>
          <p:cNvSpPr txBox="1">
            <a:spLocks/>
          </p:cNvSpPr>
          <p:nvPr/>
        </p:nvSpPr>
        <p:spPr>
          <a:xfrm>
            <a:off x="7423062" y="5645238"/>
            <a:ext cx="3790950" cy="2889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Secret Formula </a:t>
            </a:r>
          </a:p>
          <a:p>
            <a:pPr marL="0" indent="0" algn="ctr">
              <a:buFont typeface="Arial" panose="020B0604020202020204" pitchFamily="34" charset="0"/>
              <a:buNone/>
            </a:pPr>
            <a:r>
              <a:rPr lang="en-US" dirty="0" smtClean="0"/>
              <a:t>For Educators</a:t>
            </a:r>
            <a:endParaRPr lang="en-US" dirty="0"/>
          </a:p>
        </p:txBody>
      </p:sp>
      <p:sp>
        <p:nvSpPr>
          <p:cNvPr id="20" name="Rectangle 19">
            <a:hlinkClick r:id="rId6" action="ppaction://hlinksldjump"/>
            <a:extLst>
              <a:ext uri="{FF2B5EF4-FFF2-40B4-BE49-F238E27FC236}">
                <a16:creationId xmlns:a16="http://schemas.microsoft.com/office/drawing/2014/main" xmlns="" id="{613790A1-61C0-48D3-860D-128C7CAA6274}"/>
              </a:ext>
            </a:extLst>
          </p:cNvPr>
          <p:cNvSpPr/>
          <p:nvPr/>
        </p:nvSpPr>
        <p:spPr>
          <a:xfrm>
            <a:off x="7372350" y="5486400"/>
            <a:ext cx="3810000" cy="304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10">
            <a:extLst>
              <a:ext uri="{FF2B5EF4-FFF2-40B4-BE49-F238E27FC236}">
                <a16:creationId xmlns:a16="http://schemas.microsoft.com/office/drawing/2014/main" xmlns="" id="{A5D18D37-55AF-4336-83D2-3157F6429A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978856" y="3241120"/>
            <a:ext cx="616038" cy="616038"/>
          </a:xfrm>
          <a:prstGeom prst="rect">
            <a:avLst/>
          </a:prstGeom>
        </p:spPr>
      </p:pic>
      <p:pic>
        <p:nvPicPr>
          <p:cNvPr id="22" name="Graphic 6">
            <a:extLst>
              <a:ext uri="{FF2B5EF4-FFF2-40B4-BE49-F238E27FC236}">
                <a16:creationId xmlns:a16="http://schemas.microsoft.com/office/drawing/2014/main" xmlns="" id="{3A5250E3-F833-4CF9-9BFB-BFFEE555AE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810625" y="3857158"/>
            <a:ext cx="952500" cy="952500"/>
          </a:xfrm>
          <a:prstGeom prst="rect">
            <a:avLst/>
          </a:prstGeom>
        </p:spPr>
      </p:pic>
      <p:sp>
        <p:nvSpPr>
          <p:cNvPr id="23" name="Content Placeholder 2">
            <a:extLst>
              <a:ext uri="{FF2B5EF4-FFF2-40B4-BE49-F238E27FC236}">
                <a16:creationId xmlns:a16="http://schemas.microsoft.com/office/drawing/2014/main" xmlns="" id="{F7571AF2-F09A-49FB-B0CB-8613DB95DBC4}"/>
              </a:ext>
            </a:extLst>
          </p:cNvPr>
          <p:cNvSpPr txBox="1">
            <a:spLocks/>
          </p:cNvSpPr>
          <p:nvPr/>
        </p:nvSpPr>
        <p:spPr>
          <a:xfrm>
            <a:off x="7391400" y="2072896"/>
            <a:ext cx="3790950" cy="2889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Secret Formula </a:t>
            </a:r>
          </a:p>
          <a:p>
            <a:pPr marL="0" indent="0" algn="ctr">
              <a:buFont typeface="Arial" panose="020B0604020202020204" pitchFamily="34" charset="0"/>
              <a:buNone/>
            </a:pPr>
            <a:r>
              <a:rPr lang="en-US" dirty="0" smtClean="0"/>
              <a:t>Presentation</a:t>
            </a:r>
            <a:endParaRPr lang="en-US" dirty="0"/>
          </a:p>
        </p:txBody>
      </p:sp>
      <p:sp>
        <p:nvSpPr>
          <p:cNvPr id="18" name="Rectangle 17">
            <a:hlinkClick r:id="rId7" action="ppaction://hlinksldjump"/>
            <a:extLst>
              <a:ext uri="{FF2B5EF4-FFF2-40B4-BE49-F238E27FC236}">
                <a16:creationId xmlns:a16="http://schemas.microsoft.com/office/drawing/2014/main" xmlns="" id="{B465AA47-D7C5-4387-8AEA-2BD13E7B4029}"/>
              </a:ext>
            </a:extLst>
          </p:cNvPr>
          <p:cNvSpPr/>
          <p:nvPr/>
        </p:nvSpPr>
        <p:spPr>
          <a:xfrm>
            <a:off x="7387721" y="1981200"/>
            <a:ext cx="3810000" cy="304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10">
            <a:extLst>
              <a:ext uri="{FF2B5EF4-FFF2-40B4-BE49-F238E27FC236}">
                <a16:creationId xmlns:a16="http://schemas.microsoft.com/office/drawing/2014/main" xmlns="" id="{A5D18D37-55AF-4336-83D2-3157F6429A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774" y="6817790"/>
            <a:ext cx="616038" cy="616038"/>
          </a:xfrm>
          <a:prstGeom prst="rect">
            <a:avLst/>
          </a:prstGeom>
        </p:spPr>
      </p:pic>
      <p:pic>
        <p:nvPicPr>
          <p:cNvPr id="25" name="Graphic 6">
            <a:extLst>
              <a:ext uri="{FF2B5EF4-FFF2-40B4-BE49-F238E27FC236}">
                <a16:creationId xmlns:a16="http://schemas.microsoft.com/office/drawing/2014/main" xmlns="" id="{3A5250E3-F833-4CF9-9BFB-BFFEE555AE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049543" y="7433828"/>
            <a:ext cx="952500" cy="952500"/>
          </a:xfrm>
          <a:prstGeom prst="rect">
            <a:avLst/>
          </a:prstGeom>
        </p:spPr>
      </p:pic>
      <p:pic>
        <p:nvPicPr>
          <p:cNvPr id="26" name="Graphic 10">
            <a:extLst>
              <a:ext uri="{FF2B5EF4-FFF2-40B4-BE49-F238E27FC236}">
                <a16:creationId xmlns:a16="http://schemas.microsoft.com/office/drawing/2014/main" xmlns="" id="{A5D18D37-55AF-4336-83D2-3157F6429A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186112" y="3245448"/>
            <a:ext cx="616038" cy="616038"/>
          </a:xfrm>
          <a:prstGeom prst="rect">
            <a:avLst/>
          </a:prstGeom>
        </p:spPr>
      </p:pic>
      <p:pic>
        <p:nvPicPr>
          <p:cNvPr id="27" name="Graphic 6">
            <a:extLst>
              <a:ext uri="{FF2B5EF4-FFF2-40B4-BE49-F238E27FC236}">
                <a16:creationId xmlns:a16="http://schemas.microsoft.com/office/drawing/2014/main" xmlns="" id="{3A5250E3-F833-4CF9-9BFB-BFFEE555AE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017881" y="3861486"/>
            <a:ext cx="952500" cy="952500"/>
          </a:xfrm>
          <a:prstGeom prst="rect">
            <a:avLst/>
          </a:prstGeom>
        </p:spPr>
      </p:pic>
      <p:sp>
        <p:nvSpPr>
          <p:cNvPr id="5" name="Rectangle 4">
            <a:hlinkClick r:id="rId8" action="ppaction://hlinksldjump"/>
            <a:extLst>
              <a:ext uri="{FF2B5EF4-FFF2-40B4-BE49-F238E27FC236}">
                <a16:creationId xmlns:a16="http://schemas.microsoft.com/office/drawing/2014/main" xmlns="" id="{55FF0B9B-D140-480C-A7FD-46EDFCB66C0A}"/>
              </a:ext>
            </a:extLst>
          </p:cNvPr>
          <p:cNvSpPr/>
          <p:nvPr/>
        </p:nvSpPr>
        <p:spPr>
          <a:xfrm>
            <a:off x="1594419" y="5486400"/>
            <a:ext cx="3810000" cy="304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9" action="ppaction://hlinksldjump"/>
            <a:extLst>
              <a:ext uri="{FF2B5EF4-FFF2-40B4-BE49-F238E27FC236}">
                <a16:creationId xmlns:a16="http://schemas.microsoft.com/office/drawing/2014/main" xmlns="" id="{613790A1-61C0-48D3-860D-128C7CAA6274}"/>
              </a:ext>
            </a:extLst>
          </p:cNvPr>
          <p:cNvSpPr/>
          <p:nvPr/>
        </p:nvSpPr>
        <p:spPr>
          <a:xfrm>
            <a:off x="1588606" y="1981200"/>
            <a:ext cx="3810000" cy="304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311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brains have it in for us!</a:t>
            </a:r>
          </a:p>
        </p:txBody>
      </p:sp>
      <p:sp>
        <p:nvSpPr>
          <p:cNvPr id="3" name="Content Placeholder 2"/>
          <p:cNvSpPr>
            <a:spLocks noGrp="1"/>
          </p:cNvSpPr>
          <p:nvPr>
            <p:ph idx="1"/>
          </p:nvPr>
        </p:nvSpPr>
        <p:spPr/>
        <p:txBody>
          <a:bodyPr/>
          <a:lstStyle/>
          <a:p>
            <a:r>
              <a:rPr lang="en-US" dirty="0"/>
              <a:t>We produce up to 50,000 thoughts a day and up to 40,000 of them are negative.</a:t>
            </a:r>
          </a:p>
          <a:p>
            <a:r>
              <a:rPr lang="en-US" dirty="0"/>
              <a:t>Normal part of human behavior. Be warned- the mind makes things up!</a:t>
            </a:r>
          </a:p>
          <a:p>
            <a:r>
              <a:rPr lang="en-US" dirty="0"/>
              <a:t>You do not have to believe your negative thoughts. Your mind is just one part of you: it is not you!</a:t>
            </a:r>
          </a:p>
          <a:p>
            <a:r>
              <a:rPr lang="en-US" dirty="0"/>
              <a:t>The SF teaches us to focus on positive thoughts and actions to produce positive energy and enjoy a healthier and happier lifestyle.</a:t>
            </a:r>
          </a:p>
        </p:txBody>
      </p:sp>
    </p:spTree>
    <p:extLst>
      <p:ext uri="{BB962C8B-B14F-4D97-AF65-F5344CB8AC3E}">
        <p14:creationId xmlns:p14="http://schemas.microsoft.com/office/powerpoint/2010/main" val="22422364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6" y="9668218"/>
            <a:ext cx="110173" cy="84317"/>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5857410" y="428152"/>
            <a:ext cx="2067671" cy="177764"/>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3400106" y="918131"/>
            <a:ext cx="6797134" cy="152585"/>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3397816" y="1148636"/>
            <a:ext cx="6399770" cy="152585"/>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395694" y="1379141"/>
            <a:ext cx="1028917" cy="152585"/>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4464070" y="1379141"/>
            <a:ext cx="5648345" cy="152585"/>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3397816" y="1609646"/>
            <a:ext cx="2276889" cy="152585"/>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3400104" y="2070656"/>
            <a:ext cx="6874886" cy="152585"/>
          </a:xfrm>
          <a:prstGeom prst="rect">
            <a:avLst/>
          </a:prstGeom>
          <a:blipFill>
            <a:blip r:embed="rId10" cstate="print"/>
            <a:stretch>
              <a:fillRect/>
            </a:stretch>
          </a:blipFill>
        </p:spPr>
        <p:txBody>
          <a:bodyPr wrap="square" lIns="0" tIns="0" rIns="0" bIns="0" rtlCol="0"/>
          <a:lstStyle/>
          <a:p>
            <a:endParaRPr sz="1980"/>
          </a:p>
        </p:txBody>
      </p:sp>
      <p:sp>
        <p:nvSpPr>
          <p:cNvPr id="10" name="object 10"/>
          <p:cNvSpPr/>
          <p:nvPr/>
        </p:nvSpPr>
        <p:spPr>
          <a:xfrm>
            <a:off x="3390781" y="2301161"/>
            <a:ext cx="6934637" cy="152585"/>
          </a:xfrm>
          <a:prstGeom prst="rect">
            <a:avLst/>
          </a:prstGeom>
          <a:blipFill>
            <a:blip r:embed="rId11" cstate="print"/>
            <a:stretch>
              <a:fillRect/>
            </a:stretch>
          </a:blipFill>
        </p:spPr>
        <p:txBody>
          <a:bodyPr wrap="square" lIns="0" tIns="0" rIns="0" bIns="0" rtlCol="0"/>
          <a:lstStyle/>
          <a:p>
            <a:endParaRPr sz="1980"/>
          </a:p>
        </p:txBody>
      </p:sp>
      <p:sp>
        <p:nvSpPr>
          <p:cNvPr id="11" name="object 11"/>
          <p:cNvSpPr/>
          <p:nvPr/>
        </p:nvSpPr>
        <p:spPr>
          <a:xfrm>
            <a:off x="3391267" y="2531497"/>
            <a:ext cx="6585928" cy="152753"/>
          </a:xfrm>
          <a:prstGeom prst="rect">
            <a:avLst/>
          </a:prstGeom>
          <a:blipFill>
            <a:blip r:embed="rId12" cstate="print"/>
            <a:stretch>
              <a:fillRect/>
            </a:stretch>
          </a:blipFill>
        </p:spPr>
        <p:txBody>
          <a:bodyPr wrap="square" lIns="0" tIns="0" rIns="0" bIns="0" rtlCol="0"/>
          <a:lstStyle/>
          <a:p>
            <a:endParaRPr sz="1980"/>
          </a:p>
        </p:txBody>
      </p:sp>
      <p:sp>
        <p:nvSpPr>
          <p:cNvPr id="12" name="object 12"/>
          <p:cNvSpPr/>
          <p:nvPr/>
        </p:nvSpPr>
        <p:spPr>
          <a:xfrm>
            <a:off x="3394710" y="2762171"/>
            <a:ext cx="6809704" cy="152585"/>
          </a:xfrm>
          <a:prstGeom prst="rect">
            <a:avLst/>
          </a:prstGeom>
          <a:blipFill>
            <a:blip r:embed="rId13" cstate="print"/>
            <a:stretch>
              <a:fillRect/>
            </a:stretch>
          </a:blipFill>
        </p:spPr>
        <p:txBody>
          <a:bodyPr wrap="square" lIns="0" tIns="0" rIns="0" bIns="0" rtlCol="0"/>
          <a:lstStyle/>
          <a:p>
            <a:endParaRPr sz="1980"/>
          </a:p>
        </p:txBody>
      </p:sp>
      <p:sp>
        <p:nvSpPr>
          <p:cNvPr id="13" name="object 13"/>
          <p:cNvSpPr/>
          <p:nvPr/>
        </p:nvSpPr>
        <p:spPr>
          <a:xfrm>
            <a:off x="3395365" y="2992676"/>
            <a:ext cx="6587732" cy="152585"/>
          </a:xfrm>
          <a:prstGeom prst="rect">
            <a:avLst/>
          </a:prstGeom>
          <a:blipFill>
            <a:blip r:embed="rId14" cstate="print"/>
            <a:stretch>
              <a:fillRect/>
            </a:stretch>
          </a:blipFill>
        </p:spPr>
        <p:txBody>
          <a:bodyPr wrap="square" lIns="0" tIns="0" rIns="0" bIns="0" rtlCol="0"/>
          <a:lstStyle/>
          <a:p>
            <a:endParaRPr sz="1980"/>
          </a:p>
        </p:txBody>
      </p:sp>
      <p:sp>
        <p:nvSpPr>
          <p:cNvPr id="14" name="object 14"/>
          <p:cNvSpPr/>
          <p:nvPr/>
        </p:nvSpPr>
        <p:spPr>
          <a:xfrm>
            <a:off x="3397816" y="3223181"/>
            <a:ext cx="866601" cy="152585"/>
          </a:xfrm>
          <a:prstGeom prst="rect">
            <a:avLst/>
          </a:prstGeom>
          <a:blipFill>
            <a:blip r:embed="rId15" cstate="print"/>
            <a:stretch>
              <a:fillRect/>
            </a:stretch>
          </a:blipFill>
        </p:spPr>
        <p:txBody>
          <a:bodyPr wrap="square" lIns="0" tIns="0" rIns="0" bIns="0" rtlCol="0"/>
          <a:lstStyle/>
          <a:p>
            <a:endParaRPr sz="1980"/>
          </a:p>
        </p:txBody>
      </p:sp>
      <p:sp>
        <p:nvSpPr>
          <p:cNvPr id="15" name="object 15"/>
          <p:cNvSpPr/>
          <p:nvPr/>
        </p:nvSpPr>
        <p:spPr>
          <a:xfrm>
            <a:off x="3385698" y="3757517"/>
            <a:ext cx="5157538" cy="152585"/>
          </a:xfrm>
          <a:prstGeom prst="rect">
            <a:avLst/>
          </a:prstGeom>
          <a:blipFill>
            <a:blip r:embed="rId16" cstate="print"/>
            <a:stretch>
              <a:fillRect/>
            </a:stretch>
          </a:blipFill>
        </p:spPr>
        <p:txBody>
          <a:bodyPr wrap="square" lIns="0" tIns="0" rIns="0" bIns="0" rtlCol="0"/>
          <a:lstStyle/>
          <a:p>
            <a:endParaRPr sz="1980"/>
          </a:p>
        </p:txBody>
      </p:sp>
      <p:sp>
        <p:nvSpPr>
          <p:cNvPr id="16" name="object 16"/>
          <p:cNvSpPr/>
          <p:nvPr/>
        </p:nvSpPr>
        <p:spPr>
          <a:xfrm>
            <a:off x="3381443" y="4239482"/>
            <a:ext cx="6815461" cy="152585"/>
          </a:xfrm>
          <a:prstGeom prst="rect">
            <a:avLst/>
          </a:prstGeom>
          <a:blipFill>
            <a:blip r:embed="rId17" cstate="print"/>
            <a:stretch>
              <a:fillRect/>
            </a:stretch>
          </a:blipFill>
        </p:spPr>
        <p:txBody>
          <a:bodyPr wrap="square" lIns="0" tIns="0" rIns="0" bIns="0" rtlCol="0"/>
          <a:lstStyle/>
          <a:p>
            <a:endParaRPr sz="1980"/>
          </a:p>
        </p:txBody>
      </p:sp>
      <p:sp>
        <p:nvSpPr>
          <p:cNvPr id="17" name="object 17"/>
          <p:cNvSpPr/>
          <p:nvPr/>
        </p:nvSpPr>
        <p:spPr>
          <a:xfrm>
            <a:off x="3376203" y="4474579"/>
            <a:ext cx="4235055" cy="152585"/>
          </a:xfrm>
          <a:prstGeom prst="rect">
            <a:avLst/>
          </a:prstGeom>
          <a:blipFill>
            <a:blip r:embed="rId18" cstate="print"/>
            <a:stretch>
              <a:fillRect/>
            </a:stretch>
          </a:blipFill>
        </p:spPr>
        <p:txBody>
          <a:bodyPr wrap="square" lIns="0" tIns="0" rIns="0" bIns="0" rtlCol="0"/>
          <a:lstStyle/>
          <a:p>
            <a:endParaRPr sz="1980"/>
          </a:p>
        </p:txBody>
      </p:sp>
      <p:sp>
        <p:nvSpPr>
          <p:cNvPr id="18" name="object 18"/>
          <p:cNvSpPr/>
          <p:nvPr/>
        </p:nvSpPr>
        <p:spPr>
          <a:xfrm>
            <a:off x="3392416" y="4966033"/>
            <a:ext cx="6838049" cy="152585"/>
          </a:xfrm>
          <a:prstGeom prst="rect">
            <a:avLst/>
          </a:prstGeom>
          <a:blipFill>
            <a:blip r:embed="rId19" cstate="print"/>
            <a:stretch>
              <a:fillRect/>
            </a:stretch>
          </a:blipFill>
        </p:spPr>
        <p:txBody>
          <a:bodyPr wrap="square" lIns="0" tIns="0" rIns="0" bIns="0" rtlCol="0"/>
          <a:lstStyle/>
          <a:p>
            <a:endParaRPr sz="1980"/>
          </a:p>
        </p:txBody>
      </p:sp>
      <p:sp>
        <p:nvSpPr>
          <p:cNvPr id="19" name="object 19"/>
          <p:cNvSpPr/>
          <p:nvPr/>
        </p:nvSpPr>
        <p:spPr>
          <a:xfrm>
            <a:off x="3391268" y="5201131"/>
            <a:ext cx="6972606" cy="152585"/>
          </a:xfrm>
          <a:prstGeom prst="rect">
            <a:avLst/>
          </a:prstGeom>
          <a:blipFill>
            <a:blip r:embed="rId20" cstate="print"/>
            <a:stretch>
              <a:fillRect/>
            </a:stretch>
          </a:blipFill>
        </p:spPr>
        <p:txBody>
          <a:bodyPr wrap="square" lIns="0" tIns="0" rIns="0" bIns="0" rtlCol="0"/>
          <a:lstStyle/>
          <a:p>
            <a:endParaRPr sz="1980"/>
          </a:p>
        </p:txBody>
      </p:sp>
      <p:sp>
        <p:nvSpPr>
          <p:cNvPr id="20" name="object 20"/>
          <p:cNvSpPr/>
          <p:nvPr/>
        </p:nvSpPr>
        <p:spPr>
          <a:xfrm>
            <a:off x="3395365" y="5436230"/>
            <a:ext cx="6785983" cy="152585"/>
          </a:xfrm>
          <a:prstGeom prst="rect">
            <a:avLst/>
          </a:prstGeom>
          <a:blipFill>
            <a:blip r:embed="rId21" cstate="print"/>
            <a:stretch>
              <a:fillRect/>
            </a:stretch>
          </a:blipFill>
        </p:spPr>
        <p:txBody>
          <a:bodyPr wrap="square" lIns="0" tIns="0" rIns="0" bIns="0" rtlCol="0"/>
          <a:lstStyle/>
          <a:p>
            <a:endParaRPr sz="1980"/>
          </a:p>
        </p:txBody>
      </p:sp>
      <p:sp>
        <p:nvSpPr>
          <p:cNvPr id="21" name="object 21"/>
          <p:cNvSpPr/>
          <p:nvPr/>
        </p:nvSpPr>
        <p:spPr>
          <a:xfrm>
            <a:off x="3397816" y="5671126"/>
            <a:ext cx="6924316" cy="152753"/>
          </a:xfrm>
          <a:prstGeom prst="rect">
            <a:avLst/>
          </a:prstGeom>
          <a:blipFill>
            <a:blip r:embed="rId22" cstate="print"/>
            <a:stretch>
              <a:fillRect/>
            </a:stretch>
          </a:blipFill>
        </p:spPr>
        <p:txBody>
          <a:bodyPr wrap="square" lIns="0" tIns="0" rIns="0" bIns="0" rtlCol="0"/>
          <a:lstStyle/>
          <a:p>
            <a:endParaRPr sz="1980"/>
          </a:p>
        </p:txBody>
      </p:sp>
      <p:sp>
        <p:nvSpPr>
          <p:cNvPr id="22" name="object 22"/>
          <p:cNvSpPr/>
          <p:nvPr/>
        </p:nvSpPr>
        <p:spPr>
          <a:xfrm>
            <a:off x="3393073" y="5906224"/>
            <a:ext cx="6872730" cy="152753"/>
          </a:xfrm>
          <a:prstGeom prst="rect">
            <a:avLst/>
          </a:prstGeom>
          <a:blipFill>
            <a:blip r:embed="rId23" cstate="print"/>
            <a:stretch>
              <a:fillRect/>
            </a:stretch>
          </a:blipFill>
        </p:spPr>
        <p:txBody>
          <a:bodyPr wrap="square" lIns="0" tIns="0" rIns="0" bIns="0" rtlCol="0"/>
          <a:lstStyle/>
          <a:p>
            <a:endParaRPr sz="1980"/>
          </a:p>
        </p:txBody>
      </p:sp>
      <p:sp>
        <p:nvSpPr>
          <p:cNvPr id="23" name="object 23"/>
          <p:cNvSpPr/>
          <p:nvPr/>
        </p:nvSpPr>
        <p:spPr>
          <a:xfrm>
            <a:off x="3388163" y="6141491"/>
            <a:ext cx="3696908" cy="152585"/>
          </a:xfrm>
          <a:prstGeom prst="rect">
            <a:avLst/>
          </a:prstGeom>
          <a:blipFill>
            <a:blip r:embed="rId24" cstate="print"/>
            <a:stretch>
              <a:fillRect/>
            </a:stretch>
          </a:blipFill>
        </p:spPr>
        <p:txBody>
          <a:bodyPr wrap="square" lIns="0" tIns="0" rIns="0" bIns="0" rtlCol="0"/>
          <a:lstStyle/>
          <a:p>
            <a:endParaRPr sz="1980"/>
          </a:p>
        </p:txBody>
      </p:sp>
      <p:sp>
        <p:nvSpPr>
          <p:cNvPr id="24" name="object 24"/>
          <p:cNvSpPr/>
          <p:nvPr/>
        </p:nvSpPr>
        <p:spPr>
          <a:xfrm>
            <a:off x="3385697" y="6669961"/>
            <a:ext cx="6887650" cy="152569"/>
          </a:xfrm>
          <a:prstGeom prst="rect">
            <a:avLst/>
          </a:prstGeom>
          <a:blipFill>
            <a:blip r:embed="rId25" cstate="print"/>
            <a:stretch>
              <a:fillRect/>
            </a:stretch>
          </a:blipFill>
        </p:spPr>
        <p:txBody>
          <a:bodyPr wrap="square" lIns="0" tIns="0" rIns="0" bIns="0" rtlCol="0"/>
          <a:lstStyle/>
          <a:p>
            <a:endParaRPr sz="1980"/>
          </a:p>
        </p:txBody>
      </p:sp>
      <p:sp>
        <p:nvSpPr>
          <p:cNvPr id="25" name="object 25"/>
          <p:cNvSpPr/>
          <p:nvPr/>
        </p:nvSpPr>
        <p:spPr>
          <a:xfrm>
            <a:off x="3387990" y="6905038"/>
            <a:ext cx="2419320" cy="152579"/>
          </a:xfrm>
          <a:prstGeom prst="rect">
            <a:avLst/>
          </a:prstGeom>
          <a:blipFill>
            <a:blip r:embed="rId26" cstate="print"/>
            <a:stretch>
              <a:fillRect/>
            </a:stretch>
          </a:blipFill>
        </p:spPr>
        <p:txBody>
          <a:bodyPr wrap="square" lIns="0" tIns="0" rIns="0" bIns="0" rtlCol="0"/>
          <a:lstStyle/>
          <a:p>
            <a:endParaRPr sz="1980"/>
          </a:p>
        </p:txBody>
      </p:sp>
      <p:sp>
        <p:nvSpPr>
          <p:cNvPr id="26" name="object 26"/>
          <p:cNvSpPr/>
          <p:nvPr/>
        </p:nvSpPr>
        <p:spPr>
          <a:xfrm>
            <a:off x="3381445" y="7433501"/>
            <a:ext cx="3354935" cy="152576"/>
          </a:xfrm>
          <a:prstGeom prst="rect">
            <a:avLst/>
          </a:prstGeom>
          <a:blipFill>
            <a:blip r:embed="rId27" cstate="print"/>
            <a:stretch>
              <a:fillRect/>
            </a:stretch>
          </a:blipFill>
        </p:spPr>
        <p:txBody>
          <a:bodyPr wrap="square" lIns="0" tIns="0" rIns="0" bIns="0" rtlCol="0"/>
          <a:lstStyle/>
          <a:p>
            <a:endParaRPr sz="1980"/>
          </a:p>
        </p:txBody>
      </p:sp>
      <p:sp>
        <p:nvSpPr>
          <p:cNvPr id="27" name="object 27"/>
          <p:cNvSpPr/>
          <p:nvPr/>
        </p:nvSpPr>
        <p:spPr>
          <a:xfrm>
            <a:off x="6777620" y="7433501"/>
            <a:ext cx="1177905" cy="152576"/>
          </a:xfrm>
          <a:prstGeom prst="rect">
            <a:avLst/>
          </a:prstGeom>
          <a:blipFill>
            <a:blip r:embed="rId28" cstate="print"/>
            <a:stretch>
              <a:fillRect/>
            </a:stretch>
          </a:blipFill>
        </p:spPr>
        <p:txBody>
          <a:bodyPr wrap="square" lIns="0" tIns="0" rIns="0" bIns="0" rtlCol="0"/>
          <a:lstStyle/>
          <a:p>
            <a:endParaRPr sz="1980"/>
          </a:p>
        </p:txBody>
      </p:sp>
      <p:sp>
        <p:nvSpPr>
          <p:cNvPr id="28" name="object 28"/>
          <p:cNvSpPr/>
          <p:nvPr/>
        </p:nvSpPr>
        <p:spPr>
          <a:xfrm>
            <a:off x="8013159" y="7433501"/>
            <a:ext cx="1707514" cy="152576"/>
          </a:xfrm>
          <a:prstGeom prst="rect">
            <a:avLst/>
          </a:prstGeom>
          <a:blipFill>
            <a:blip r:embed="rId29" cstate="print"/>
            <a:stretch>
              <a:fillRect/>
            </a:stretch>
          </a:blipFill>
        </p:spPr>
        <p:txBody>
          <a:bodyPr wrap="square" lIns="0" tIns="0" rIns="0" bIns="0" rtlCol="0"/>
          <a:lstStyle/>
          <a:p>
            <a:endParaRPr sz="1980"/>
          </a:p>
        </p:txBody>
      </p:sp>
      <p:sp>
        <p:nvSpPr>
          <p:cNvPr id="29" name="object 29"/>
          <p:cNvSpPr/>
          <p:nvPr/>
        </p:nvSpPr>
        <p:spPr>
          <a:xfrm>
            <a:off x="3392576" y="8161030"/>
            <a:ext cx="6893547" cy="152733"/>
          </a:xfrm>
          <a:prstGeom prst="rect">
            <a:avLst/>
          </a:prstGeom>
          <a:blipFill>
            <a:blip r:embed="rId30" cstate="print"/>
            <a:stretch>
              <a:fillRect/>
            </a:stretch>
          </a:blipFill>
        </p:spPr>
        <p:txBody>
          <a:bodyPr wrap="square" lIns="0" tIns="0" rIns="0" bIns="0" rtlCol="0"/>
          <a:lstStyle/>
          <a:p>
            <a:endParaRPr sz="1980"/>
          </a:p>
        </p:txBody>
      </p:sp>
      <p:sp>
        <p:nvSpPr>
          <p:cNvPr id="30" name="object 30"/>
          <p:cNvSpPr/>
          <p:nvPr/>
        </p:nvSpPr>
        <p:spPr>
          <a:xfrm>
            <a:off x="3392418" y="8391694"/>
            <a:ext cx="6971289" cy="152576"/>
          </a:xfrm>
          <a:prstGeom prst="rect">
            <a:avLst/>
          </a:prstGeom>
          <a:blipFill>
            <a:blip r:embed="rId31" cstate="print"/>
            <a:stretch>
              <a:fillRect/>
            </a:stretch>
          </a:blipFill>
        </p:spPr>
        <p:txBody>
          <a:bodyPr wrap="square" lIns="0" tIns="0" rIns="0" bIns="0" rtlCol="0"/>
          <a:lstStyle/>
          <a:p>
            <a:endParaRPr sz="1980"/>
          </a:p>
        </p:txBody>
      </p:sp>
      <p:sp>
        <p:nvSpPr>
          <p:cNvPr id="31" name="object 31"/>
          <p:cNvSpPr/>
          <p:nvPr/>
        </p:nvSpPr>
        <p:spPr>
          <a:xfrm>
            <a:off x="3391266" y="8622199"/>
            <a:ext cx="6605911" cy="152576"/>
          </a:xfrm>
          <a:prstGeom prst="rect">
            <a:avLst/>
          </a:prstGeom>
          <a:blipFill>
            <a:blip r:embed="rId32" cstate="print"/>
            <a:stretch>
              <a:fillRect/>
            </a:stretch>
          </a:blipFill>
        </p:spPr>
        <p:txBody>
          <a:bodyPr wrap="square" lIns="0" tIns="0" rIns="0" bIns="0" rtlCol="0"/>
          <a:lstStyle/>
          <a:p>
            <a:endParaRPr sz="1980"/>
          </a:p>
        </p:txBody>
      </p:sp>
      <p:sp>
        <p:nvSpPr>
          <p:cNvPr id="32" name="object 32"/>
          <p:cNvSpPr/>
          <p:nvPr/>
        </p:nvSpPr>
        <p:spPr>
          <a:xfrm>
            <a:off x="3390611" y="8852704"/>
            <a:ext cx="1694736" cy="152576"/>
          </a:xfrm>
          <a:prstGeom prst="rect">
            <a:avLst/>
          </a:prstGeom>
          <a:blipFill>
            <a:blip r:embed="rId33" cstate="print"/>
            <a:stretch>
              <a:fillRect/>
            </a:stretch>
          </a:blipFill>
        </p:spPr>
        <p:txBody>
          <a:bodyPr wrap="square" lIns="0" tIns="0" rIns="0" bIns="0" rtlCol="0"/>
          <a:lstStyle/>
          <a:p>
            <a:endParaRPr sz="1980"/>
          </a:p>
        </p:txBody>
      </p:sp>
      <p:sp>
        <p:nvSpPr>
          <p:cNvPr id="33" name="object 33"/>
          <p:cNvSpPr/>
          <p:nvPr/>
        </p:nvSpPr>
        <p:spPr>
          <a:xfrm>
            <a:off x="5143300" y="8852704"/>
            <a:ext cx="3694527" cy="152576"/>
          </a:xfrm>
          <a:prstGeom prst="rect">
            <a:avLst/>
          </a:prstGeom>
          <a:blipFill>
            <a:blip r:embed="rId34"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38676152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6" y="9668218"/>
            <a:ext cx="110340" cy="82837"/>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5533536" y="392981"/>
            <a:ext cx="1990717" cy="177463"/>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3093914" y="892950"/>
            <a:ext cx="6810392" cy="152585"/>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3091125" y="1128049"/>
            <a:ext cx="6544018" cy="152585"/>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095381" y="1363148"/>
            <a:ext cx="5007933" cy="152552"/>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3093913" y="1902244"/>
            <a:ext cx="6699381" cy="152552"/>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3089812" y="2137309"/>
            <a:ext cx="6850635" cy="152585"/>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3095382" y="2372408"/>
            <a:ext cx="6647150" cy="152585"/>
          </a:xfrm>
          <a:prstGeom prst="rect">
            <a:avLst/>
          </a:prstGeom>
          <a:blipFill>
            <a:blip r:embed="rId10" cstate="print"/>
            <a:stretch>
              <a:fillRect/>
            </a:stretch>
          </a:blipFill>
        </p:spPr>
        <p:txBody>
          <a:bodyPr wrap="square" lIns="0" tIns="0" rIns="0" bIns="0" rtlCol="0"/>
          <a:lstStyle/>
          <a:p>
            <a:endParaRPr sz="1980"/>
          </a:p>
        </p:txBody>
      </p:sp>
      <p:sp>
        <p:nvSpPr>
          <p:cNvPr id="10" name="object 10"/>
          <p:cNvSpPr/>
          <p:nvPr/>
        </p:nvSpPr>
        <p:spPr>
          <a:xfrm>
            <a:off x="3097844" y="2607505"/>
            <a:ext cx="3756822" cy="152552"/>
          </a:xfrm>
          <a:prstGeom prst="rect">
            <a:avLst/>
          </a:prstGeom>
          <a:blipFill>
            <a:blip r:embed="rId11" cstate="print"/>
            <a:stretch>
              <a:fillRect/>
            </a:stretch>
          </a:blipFill>
        </p:spPr>
        <p:txBody>
          <a:bodyPr wrap="square" lIns="0" tIns="0" rIns="0" bIns="0" rtlCol="0"/>
          <a:lstStyle/>
          <a:p>
            <a:endParaRPr sz="1980"/>
          </a:p>
        </p:txBody>
      </p:sp>
      <p:sp>
        <p:nvSpPr>
          <p:cNvPr id="11" name="object 11"/>
          <p:cNvSpPr/>
          <p:nvPr/>
        </p:nvSpPr>
        <p:spPr>
          <a:xfrm>
            <a:off x="3085729" y="3146602"/>
            <a:ext cx="6789741" cy="152585"/>
          </a:xfrm>
          <a:prstGeom prst="rect">
            <a:avLst/>
          </a:prstGeom>
          <a:blipFill>
            <a:blip r:embed="rId12" cstate="print"/>
            <a:stretch>
              <a:fillRect/>
            </a:stretch>
          </a:blipFill>
        </p:spPr>
        <p:txBody>
          <a:bodyPr wrap="square" lIns="0" tIns="0" rIns="0" bIns="0" rtlCol="0"/>
          <a:lstStyle/>
          <a:p>
            <a:endParaRPr sz="1980"/>
          </a:p>
        </p:txBody>
      </p:sp>
      <p:sp>
        <p:nvSpPr>
          <p:cNvPr id="12" name="object 12"/>
          <p:cNvSpPr/>
          <p:nvPr/>
        </p:nvSpPr>
        <p:spPr>
          <a:xfrm>
            <a:off x="3076234" y="3381701"/>
            <a:ext cx="6568564" cy="152552"/>
          </a:xfrm>
          <a:prstGeom prst="rect">
            <a:avLst/>
          </a:prstGeom>
          <a:blipFill>
            <a:blip r:embed="rId13" cstate="print"/>
            <a:stretch>
              <a:fillRect/>
            </a:stretch>
          </a:blipFill>
        </p:spPr>
        <p:txBody>
          <a:bodyPr wrap="square" lIns="0" tIns="0" rIns="0" bIns="0" rtlCol="0"/>
          <a:lstStyle/>
          <a:p>
            <a:endParaRPr sz="1980"/>
          </a:p>
        </p:txBody>
      </p:sp>
      <p:sp>
        <p:nvSpPr>
          <p:cNvPr id="13" name="object 13"/>
          <p:cNvSpPr/>
          <p:nvPr/>
        </p:nvSpPr>
        <p:spPr>
          <a:xfrm>
            <a:off x="3092932" y="3616765"/>
            <a:ext cx="924795" cy="152585"/>
          </a:xfrm>
          <a:prstGeom prst="rect">
            <a:avLst/>
          </a:prstGeom>
          <a:blipFill>
            <a:blip r:embed="rId14" cstate="print"/>
            <a:stretch>
              <a:fillRect/>
            </a:stretch>
          </a:blipFill>
        </p:spPr>
        <p:txBody>
          <a:bodyPr wrap="square" lIns="0" tIns="0" rIns="0" bIns="0" rtlCol="0"/>
          <a:lstStyle/>
          <a:p>
            <a:endParaRPr sz="1980"/>
          </a:p>
        </p:txBody>
      </p:sp>
      <p:sp>
        <p:nvSpPr>
          <p:cNvPr id="14" name="object 14"/>
          <p:cNvSpPr/>
          <p:nvPr/>
        </p:nvSpPr>
        <p:spPr>
          <a:xfrm>
            <a:off x="3081472" y="4103492"/>
            <a:ext cx="6762416" cy="152585"/>
          </a:xfrm>
          <a:prstGeom prst="rect">
            <a:avLst/>
          </a:prstGeom>
          <a:blipFill>
            <a:blip r:embed="rId15" cstate="print"/>
            <a:stretch>
              <a:fillRect/>
            </a:stretch>
          </a:blipFill>
        </p:spPr>
        <p:txBody>
          <a:bodyPr wrap="square" lIns="0" tIns="0" rIns="0" bIns="0" rtlCol="0"/>
          <a:lstStyle/>
          <a:p>
            <a:endParaRPr sz="1980"/>
          </a:p>
        </p:txBody>
      </p:sp>
      <p:sp>
        <p:nvSpPr>
          <p:cNvPr id="15" name="object 15"/>
          <p:cNvSpPr/>
          <p:nvPr/>
        </p:nvSpPr>
        <p:spPr>
          <a:xfrm>
            <a:off x="3096859" y="4333997"/>
            <a:ext cx="1336694" cy="152585"/>
          </a:xfrm>
          <a:prstGeom prst="rect">
            <a:avLst/>
          </a:prstGeom>
          <a:blipFill>
            <a:blip r:embed="rId16" cstate="print"/>
            <a:stretch>
              <a:fillRect/>
            </a:stretch>
          </a:blipFill>
        </p:spPr>
        <p:txBody>
          <a:bodyPr wrap="square" lIns="0" tIns="0" rIns="0" bIns="0" rtlCol="0"/>
          <a:lstStyle/>
          <a:p>
            <a:endParaRPr sz="1980"/>
          </a:p>
        </p:txBody>
      </p:sp>
      <p:sp>
        <p:nvSpPr>
          <p:cNvPr id="16" name="object 16"/>
          <p:cNvSpPr/>
          <p:nvPr/>
        </p:nvSpPr>
        <p:spPr>
          <a:xfrm>
            <a:off x="3091295" y="4795007"/>
            <a:ext cx="6334130" cy="152585"/>
          </a:xfrm>
          <a:prstGeom prst="rect">
            <a:avLst/>
          </a:prstGeom>
          <a:blipFill>
            <a:blip r:embed="rId17" cstate="print"/>
            <a:stretch>
              <a:fillRect/>
            </a:stretch>
          </a:blipFill>
        </p:spPr>
        <p:txBody>
          <a:bodyPr wrap="square" lIns="0" tIns="0" rIns="0" bIns="0" rtlCol="0"/>
          <a:lstStyle/>
          <a:p>
            <a:endParaRPr sz="1980"/>
          </a:p>
        </p:txBody>
      </p:sp>
      <p:sp>
        <p:nvSpPr>
          <p:cNvPr id="17" name="object 17"/>
          <p:cNvSpPr/>
          <p:nvPr/>
        </p:nvSpPr>
        <p:spPr>
          <a:xfrm>
            <a:off x="3091125" y="5025512"/>
            <a:ext cx="6573489" cy="152585"/>
          </a:xfrm>
          <a:prstGeom prst="rect">
            <a:avLst/>
          </a:prstGeom>
          <a:blipFill>
            <a:blip r:embed="rId18" cstate="print"/>
            <a:stretch>
              <a:fillRect/>
            </a:stretch>
          </a:blipFill>
        </p:spPr>
        <p:txBody>
          <a:bodyPr wrap="square" lIns="0" tIns="0" rIns="0" bIns="0" rtlCol="0"/>
          <a:lstStyle/>
          <a:p>
            <a:endParaRPr sz="1980"/>
          </a:p>
        </p:txBody>
      </p:sp>
      <p:sp>
        <p:nvSpPr>
          <p:cNvPr id="18" name="object 18"/>
          <p:cNvSpPr/>
          <p:nvPr/>
        </p:nvSpPr>
        <p:spPr>
          <a:xfrm>
            <a:off x="3089160" y="5255848"/>
            <a:ext cx="6356248" cy="152753"/>
          </a:xfrm>
          <a:prstGeom prst="rect">
            <a:avLst/>
          </a:prstGeom>
          <a:blipFill>
            <a:blip r:embed="rId19" cstate="print"/>
            <a:stretch>
              <a:fillRect/>
            </a:stretch>
          </a:blipFill>
        </p:spPr>
        <p:txBody>
          <a:bodyPr wrap="square" lIns="0" tIns="0" rIns="0" bIns="0" rtlCol="0"/>
          <a:lstStyle/>
          <a:p>
            <a:endParaRPr sz="1980"/>
          </a:p>
        </p:txBody>
      </p:sp>
      <p:sp>
        <p:nvSpPr>
          <p:cNvPr id="19" name="object 19"/>
          <p:cNvSpPr/>
          <p:nvPr/>
        </p:nvSpPr>
        <p:spPr>
          <a:xfrm>
            <a:off x="3095382" y="5486522"/>
            <a:ext cx="6759636" cy="152585"/>
          </a:xfrm>
          <a:prstGeom prst="rect">
            <a:avLst/>
          </a:prstGeom>
          <a:blipFill>
            <a:blip r:embed="rId20" cstate="print"/>
            <a:stretch>
              <a:fillRect/>
            </a:stretch>
          </a:blipFill>
        </p:spPr>
        <p:txBody>
          <a:bodyPr wrap="square" lIns="0" tIns="0" rIns="0" bIns="0" rtlCol="0"/>
          <a:lstStyle/>
          <a:p>
            <a:endParaRPr sz="1980"/>
          </a:p>
        </p:txBody>
      </p:sp>
      <p:sp>
        <p:nvSpPr>
          <p:cNvPr id="20" name="object 20"/>
          <p:cNvSpPr/>
          <p:nvPr/>
        </p:nvSpPr>
        <p:spPr>
          <a:xfrm>
            <a:off x="3095709" y="5717028"/>
            <a:ext cx="2657526" cy="152250"/>
          </a:xfrm>
          <a:prstGeom prst="rect">
            <a:avLst/>
          </a:prstGeom>
          <a:blipFill>
            <a:blip r:embed="rId21" cstate="print"/>
            <a:stretch>
              <a:fillRect/>
            </a:stretch>
          </a:blipFill>
        </p:spPr>
        <p:txBody>
          <a:bodyPr wrap="square" lIns="0" tIns="0" rIns="0" bIns="0" rtlCol="0"/>
          <a:lstStyle/>
          <a:p>
            <a:endParaRPr sz="1980"/>
          </a:p>
        </p:txBody>
      </p:sp>
      <p:sp>
        <p:nvSpPr>
          <p:cNvPr id="21" name="object 21"/>
          <p:cNvSpPr/>
          <p:nvPr/>
        </p:nvSpPr>
        <p:spPr>
          <a:xfrm>
            <a:off x="5813152" y="5717027"/>
            <a:ext cx="4071170" cy="152585"/>
          </a:xfrm>
          <a:prstGeom prst="rect">
            <a:avLst/>
          </a:prstGeom>
          <a:blipFill>
            <a:blip r:embed="rId22" cstate="print"/>
            <a:stretch>
              <a:fillRect/>
            </a:stretch>
          </a:blipFill>
        </p:spPr>
        <p:txBody>
          <a:bodyPr wrap="square" lIns="0" tIns="0" rIns="0" bIns="0" rtlCol="0"/>
          <a:lstStyle/>
          <a:p>
            <a:endParaRPr sz="1980"/>
          </a:p>
        </p:txBody>
      </p:sp>
      <p:sp>
        <p:nvSpPr>
          <p:cNvPr id="22" name="object 22"/>
          <p:cNvSpPr/>
          <p:nvPr/>
        </p:nvSpPr>
        <p:spPr>
          <a:xfrm>
            <a:off x="3095709" y="5957992"/>
            <a:ext cx="3537471" cy="152585"/>
          </a:xfrm>
          <a:prstGeom prst="rect">
            <a:avLst/>
          </a:prstGeom>
          <a:blipFill>
            <a:blip r:embed="rId23" cstate="print"/>
            <a:stretch>
              <a:fillRect/>
            </a:stretch>
          </a:blipFill>
        </p:spPr>
        <p:txBody>
          <a:bodyPr wrap="square" lIns="0" tIns="0" rIns="0" bIns="0" rtlCol="0"/>
          <a:lstStyle/>
          <a:p>
            <a:endParaRPr sz="1980"/>
          </a:p>
        </p:txBody>
      </p:sp>
      <p:sp>
        <p:nvSpPr>
          <p:cNvPr id="23" name="object 23"/>
          <p:cNvSpPr/>
          <p:nvPr/>
        </p:nvSpPr>
        <p:spPr>
          <a:xfrm>
            <a:off x="3094726" y="6481868"/>
            <a:ext cx="6815280" cy="152250"/>
          </a:xfrm>
          <a:prstGeom prst="rect">
            <a:avLst/>
          </a:prstGeom>
          <a:blipFill>
            <a:blip r:embed="rId24" cstate="print"/>
            <a:stretch>
              <a:fillRect/>
            </a:stretch>
          </a:blipFill>
        </p:spPr>
        <p:txBody>
          <a:bodyPr wrap="square" lIns="0" tIns="0" rIns="0" bIns="0" rtlCol="0"/>
          <a:lstStyle/>
          <a:p>
            <a:endParaRPr sz="1980"/>
          </a:p>
        </p:txBody>
      </p:sp>
      <p:sp>
        <p:nvSpPr>
          <p:cNvPr id="24" name="object 24"/>
          <p:cNvSpPr/>
          <p:nvPr/>
        </p:nvSpPr>
        <p:spPr>
          <a:xfrm>
            <a:off x="3094726" y="6716970"/>
            <a:ext cx="6488516" cy="152576"/>
          </a:xfrm>
          <a:prstGeom prst="rect">
            <a:avLst/>
          </a:prstGeom>
          <a:blipFill>
            <a:blip r:embed="rId25" cstate="print"/>
            <a:stretch>
              <a:fillRect/>
            </a:stretch>
          </a:blipFill>
        </p:spPr>
        <p:txBody>
          <a:bodyPr wrap="square" lIns="0" tIns="0" rIns="0" bIns="0" rtlCol="0"/>
          <a:lstStyle/>
          <a:p>
            <a:endParaRPr sz="1980"/>
          </a:p>
        </p:txBody>
      </p:sp>
      <p:sp>
        <p:nvSpPr>
          <p:cNvPr id="25" name="object 25"/>
          <p:cNvSpPr/>
          <p:nvPr/>
        </p:nvSpPr>
        <p:spPr>
          <a:xfrm>
            <a:off x="3092605" y="6952059"/>
            <a:ext cx="6572980" cy="152250"/>
          </a:xfrm>
          <a:prstGeom prst="rect">
            <a:avLst/>
          </a:prstGeom>
          <a:blipFill>
            <a:blip r:embed="rId26" cstate="print"/>
            <a:stretch>
              <a:fillRect/>
            </a:stretch>
          </a:blipFill>
        </p:spPr>
        <p:txBody>
          <a:bodyPr wrap="square" lIns="0" tIns="0" rIns="0" bIns="0" rtlCol="0"/>
          <a:lstStyle/>
          <a:p>
            <a:endParaRPr sz="1980"/>
          </a:p>
        </p:txBody>
      </p:sp>
      <p:sp>
        <p:nvSpPr>
          <p:cNvPr id="26" name="object 26"/>
          <p:cNvSpPr/>
          <p:nvPr/>
        </p:nvSpPr>
        <p:spPr>
          <a:xfrm>
            <a:off x="3094726" y="7187145"/>
            <a:ext cx="6847534" cy="152579"/>
          </a:xfrm>
          <a:prstGeom prst="rect">
            <a:avLst/>
          </a:prstGeom>
          <a:blipFill>
            <a:blip r:embed="rId27" cstate="print"/>
            <a:stretch>
              <a:fillRect/>
            </a:stretch>
          </a:blipFill>
        </p:spPr>
        <p:txBody>
          <a:bodyPr wrap="square" lIns="0" tIns="0" rIns="0" bIns="0" rtlCol="0"/>
          <a:lstStyle/>
          <a:p>
            <a:endParaRPr sz="1980"/>
          </a:p>
        </p:txBody>
      </p:sp>
      <p:sp>
        <p:nvSpPr>
          <p:cNvPr id="27" name="object 27"/>
          <p:cNvSpPr/>
          <p:nvPr/>
        </p:nvSpPr>
        <p:spPr>
          <a:xfrm>
            <a:off x="3095603" y="7422233"/>
            <a:ext cx="6265650" cy="152579"/>
          </a:xfrm>
          <a:prstGeom prst="rect">
            <a:avLst/>
          </a:prstGeom>
          <a:blipFill>
            <a:blip r:embed="rId28" cstate="print"/>
            <a:stretch>
              <a:fillRect/>
            </a:stretch>
          </a:blipFill>
        </p:spPr>
        <p:txBody>
          <a:bodyPr wrap="square" lIns="0" tIns="0" rIns="0" bIns="0" rtlCol="0"/>
          <a:lstStyle/>
          <a:p>
            <a:endParaRPr sz="1980"/>
          </a:p>
        </p:txBody>
      </p:sp>
      <p:sp>
        <p:nvSpPr>
          <p:cNvPr id="28" name="object 28"/>
          <p:cNvSpPr/>
          <p:nvPr/>
        </p:nvSpPr>
        <p:spPr>
          <a:xfrm>
            <a:off x="3085729" y="7961340"/>
            <a:ext cx="6498987" cy="152579"/>
          </a:xfrm>
          <a:prstGeom prst="rect">
            <a:avLst/>
          </a:prstGeom>
          <a:blipFill>
            <a:blip r:embed="rId29" cstate="print"/>
            <a:stretch>
              <a:fillRect/>
            </a:stretch>
          </a:blipFill>
        </p:spPr>
        <p:txBody>
          <a:bodyPr wrap="square" lIns="0" tIns="0" rIns="0" bIns="0" rtlCol="0"/>
          <a:lstStyle/>
          <a:p>
            <a:endParaRPr sz="1980"/>
          </a:p>
        </p:txBody>
      </p:sp>
      <p:sp>
        <p:nvSpPr>
          <p:cNvPr id="29" name="object 29"/>
          <p:cNvSpPr/>
          <p:nvPr/>
        </p:nvSpPr>
        <p:spPr>
          <a:xfrm>
            <a:off x="3094897" y="8196429"/>
            <a:ext cx="1237981" cy="152579"/>
          </a:xfrm>
          <a:prstGeom prst="rect">
            <a:avLst/>
          </a:prstGeom>
          <a:blipFill>
            <a:blip r:embed="rId30" cstate="print"/>
            <a:stretch>
              <a:fillRect/>
            </a:stretch>
          </a:blipFill>
        </p:spPr>
        <p:txBody>
          <a:bodyPr wrap="square" lIns="0" tIns="0" rIns="0" bIns="0" rtlCol="0"/>
          <a:lstStyle/>
          <a:p>
            <a:endParaRPr sz="1980"/>
          </a:p>
        </p:txBody>
      </p:sp>
      <p:sp>
        <p:nvSpPr>
          <p:cNvPr id="30" name="object 30"/>
          <p:cNvSpPr/>
          <p:nvPr/>
        </p:nvSpPr>
        <p:spPr>
          <a:xfrm>
            <a:off x="3081471" y="8735522"/>
            <a:ext cx="2975764" cy="152579"/>
          </a:xfrm>
          <a:prstGeom prst="rect">
            <a:avLst/>
          </a:prstGeom>
          <a:blipFill>
            <a:blip r:embed="rId31"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4069157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4" y="9668218"/>
            <a:ext cx="110508" cy="84317"/>
          </a:xfrm>
          <a:prstGeom prst="rect">
            <a:avLst/>
          </a:prstGeom>
          <a:blipFill>
            <a:blip r:embed="rId3" cstate="print"/>
            <a:stretch>
              <a:fillRect/>
            </a:stretch>
          </a:blipFill>
        </p:spPr>
        <p:txBody>
          <a:bodyPr wrap="square" lIns="0" tIns="0" rIns="0" bIns="0" rtlCol="0"/>
          <a:lstStyle/>
          <a:p>
            <a:endParaRPr sz="1980"/>
          </a:p>
        </p:txBody>
      </p:sp>
      <p:grpSp>
        <p:nvGrpSpPr>
          <p:cNvPr id="22" name="Group 21"/>
          <p:cNvGrpSpPr/>
          <p:nvPr/>
        </p:nvGrpSpPr>
        <p:grpSpPr>
          <a:xfrm>
            <a:off x="1447413" y="419100"/>
            <a:ext cx="10523951" cy="8633460"/>
            <a:chOff x="3147060" y="357256"/>
            <a:chExt cx="6178906" cy="5068946"/>
          </a:xfrm>
        </p:grpSpPr>
        <p:sp>
          <p:nvSpPr>
            <p:cNvPr id="3" name="object 3"/>
            <p:cNvSpPr/>
            <p:nvPr/>
          </p:nvSpPr>
          <p:spPr>
            <a:xfrm>
              <a:off x="5808573" y="357256"/>
              <a:ext cx="948750" cy="161635"/>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3158371" y="811773"/>
              <a:ext cx="6151806" cy="138714"/>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3155548" y="1025499"/>
              <a:ext cx="5984092" cy="138714"/>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155549" y="1239225"/>
              <a:ext cx="6170417" cy="138684"/>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3154061" y="1452920"/>
              <a:ext cx="4824840" cy="138714"/>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3157037" y="1899726"/>
              <a:ext cx="4209461" cy="138684"/>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3167752" y="2376556"/>
              <a:ext cx="65626" cy="65501"/>
            </a:xfrm>
            <a:prstGeom prst="rect">
              <a:avLst/>
            </a:prstGeom>
            <a:blipFill>
              <a:blip r:embed="rId10" cstate="print"/>
              <a:stretch>
                <a:fillRect/>
              </a:stretch>
            </a:blipFill>
          </p:spPr>
          <p:txBody>
            <a:bodyPr wrap="square" lIns="0" tIns="0" rIns="0" bIns="0" rtlCol="0"/>
            <a:lstStyle/>
            <a:p>
              <a:endParaRPr sz="1980"/>
            </a:p>
          </p:txBody>
        </p:sp>
        <p:sp>
          <p:nvSpPr>
            <p:cNvPr id="10" name="object 10"/>
            <p:cNvSpPr/>
            <p:nvPr/>
          </p:nvSpPr>
          <p:spPr>
            <a:xfrm>
              <a:off x="3418083" y="2346502"/>
              <a:ext cx="4263335" cy="138714"/>
            </a:xfrm>
            <a:prstGeom prst="rect">
              <a:avLst/>
            </a:prstGeom>
            <a:blipFill>
              <a:blip r:embed="rId11" cstate="print"/>
              <a:stretch>
                <a:fillRect/>
              </a:stretch>
            </a:blipFill>
          </p:spPr>
          <p:txBody>
            <a:bodyPr wrap="square" lIns="0" tIns="0" rIns="0" bIns="0" rtlCol="0"/>
            <a:lstStyle/>
            <a:p>
              <a:endParaRPr sz="1980"/>
            </a:p>
          </p:txBody>
        </p:sp>
        <p:sp>
          <p:nvSpPr>
            <p:cNvPr id="11" name="object 11"/>
            <p:cNvSpPr/>
            <p:nvPr/>
          </p:nvSpPr>
          <p:spPr>
            <a:xfrm>
              <a:off x="3167752" y="2595647"/>
              <a:ext cx="65626" cy="65471"/>
            </a:xfrm>
            <a:prstGeom prst="rect">
              <a:avLst/>
            </a:prstGeom>
            <a:blipFill>
              <a:blip r:embed="rId12" cstate="print"/>
              <a:stretch>
                <a:fillRect/>
              </a:stretch>
            </a:blipFill>
          </p:spPr>
          <p:txBody>
            <a:bodyPr wrap="square" lIns="0" tIns="0" rIns="0" bIns="0" rtlCol="0"/>
            <a:lstStyle/>
            <a:p>
              <a:endParaRPr sz="1980"/>
            </a:p>
          </p:txBody>
        </p:sp>
        <p:sp>
          <p:nvSpPr>
            <p:cNvPr id="12" name="object 12"/>
            <p:cNvSpPr/>
            <p:nvPr/>
          </p:nvSpPr>
          <p:spPr>
            <a:xfrm>
              <a:off x="3421059" y="2565562"/>
              <a:ext cx="2246696" cy="138714"/>
            </a:xfrm>
            <a:prstGeom prst="rect">
              <a:avLst/>
            </a:prstGeom>
            <a:blipFill>
              <a:blip r:embed="rId13" cstate="print"/>
              <a:stretch>
                <a:fillRect/>
              </a:stretch>
            </a:blipFill>
          </p:spPr>
          <p:txBody>
            <a:bodyPr wrap="square" lIns="0" tIns="0" rIns="0" bIns="0" rtlCol="0"/>
            <a:lstStyle/>
            <a:p>
              <a:endParaRPr sz="1980"/>
            </a:p>
          </p:txBody>
        </p:sp>
        <p:sp>
          <p:nvSpPr>
            <p:cNvPr id="13" name="object 13"/>
            <p:cNvSpPr/>
            <p:nvPr/>
          </p:nvSpPr>
          <p:spPr>
            <a:xfrm>
              <a:off x="3167752" y="2814706"/>
              <a:ext cx="65626" cy="65501"/>
            </a:xfrm>
            <a:prstGeom prst="rect">
              <a:avLst/>
            </a:prstGeom>
            <a:blipFill>
              <a:blip r:embed="rId10" cstate="print"/>
              <a:stretch>
                <a:fillRect/>
              </a:stretch>
            </a:blipFill>
          </p:spPr>
          <p:txBody>
            <a:bodyPr wrap="square" lIns="0" tIns="0" rIns="0" bIns="0" rtlCol="0"/>
            <a:lstStyle/>
            <a:p>
              <a:endParaRPr sz="1980"/>
            </a:p>
          </p:txBody>
        </p:sp>
        <p:sp>
          <p:nvSpPr>
            <p:cNvPr id="14" name="object 14"/>
            <p:cNvSpPr/>
            <p:nvPr/>
          </p:nvSpPr>
          <p:spPr>
            <a:xfrm>
              <a:off x="3425072" y="2784652"/>
              <a:ext cx="4751493" cy="138714"/>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3150931" y="3222802"/>
              <a:ext cx="5674675" cy="138714"/>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3153012" y="3432352"/>
              <a:ext cx="5815910" cy="138714"/>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3160455" y="3641902"/>
              <a:ext cx="4657298" cy="138714"/>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3147060" y="4061002"/>
              <a:ext cx="3334634" cy="138714"/>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172362" y="4482907"/>
              <a:ext cx="85725" cy="105095"/>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3157777" y="4902007"/>
              <a:ext cx="100309" cy="105095"/>
            </a:xfrm>
            <a:prstGeom prst="rect">
              <a:avLst/>
            </a:prstGeom>
            <a:blipFill>
              <a:blip r:embed="rId20" cstate="print"/>
              <a:stretch>
                <a:fillRect/>
              </a:stretch>
            </a:blipFill>
          </p:spPr>
          <p:txBody>
            <a:bodyPr wrap="square" lIns="0" tIns="0" rIns="0" bIns="0" rtlCol="0"/>
            <a:lstStyle/>
            <a:p>
              <a:endParaRPr sz="1980"/>
            </a:p>
          </p:txBody>
        </p:sp>
        <p:sp>
          <p:nvSpPr>
            <p:cNvPr id="21" name="object 21"/>
            <p:cNvSpPr/>
            <p:nvPr/>
          </p:nvSpPr>
          <p:spPr>
            <a:xfrm>
              <a:off x="3160751" y="5321107"/>
              <a:ext cx="97334" cy="105095"/>
            </a:xfrm>
            <a:prstGeom prst="rect">
              <a:avLst/>
            </a:prstGeom>
            <a:blipFill>
              <a:blip r:embed="rId21" cstate="print"/>
              <a:stretch>
                <a:fillRect/>
              </a:stretch>
            </a:blipFill>
          </p:spPr>
          <p:txBody>
            <a:bodyPr wrap="square" lIns="0" tIns="0" rIns="0" bIns="0" rtlCol="0"/>
            <a:lstStyle/>
            <a:p>
              <a:endParaRPr sz="1980"/>
            </a:p>
          </p:txBody>
        </p:sp>
      </p:grpSp>
    </p:spTree>
    <p:custDataLst>
      <p:tags r:id="rId1"/>
    </p:custDataLst>
    <p:extLst>
      <p:ext uri="{BB962C8B-B14F-4D97-AF65-F5344CB8AC3E}">
        <p14:creationId xmlns:p14="http://schemas.microsoft.com/office/powerpoint/2010/main" val="5264008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4" y="9668218"/>
            <a:ext cx="110508" cy="84317"/>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2983050" y="896069"/>
            <a:ext cx="6669259" cy="152585"/>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2989598" y="1126574"/>
            <a:ext cx="1652327" cy="152585"/>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2994181" y="1587584"/>
            <a:ext cx="758963" cy="152585"/>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010879" y="1821175"/>
            <a:ext cx="94299" cy="115605"/>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2994837" y="2051680"/>
            <a:ext cx="110342" cy="115605"/>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2998111" y="2282185"/>
            <a:ext cx="107069" cy="115605"/>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2998110" y="2740110"/>
            <a:ext cx="1448671" cy="118689"/>
          </a:xfrm>
          <a:prstGeom prst="rect">
            <a:avLst/>
          </a:prstGeom>
          <a:blipFill>
            <a:blip r:embed="rId10" cstate="print"/>
            <a:stretch>
              <a:fillRect/>
            </a:stretch>
          </a:blipFill>
        </p:spPr>
        <p:txBody>
          <a:bodyPr wrap="square" lIns="0" tIns="0" rIns="0" bIns="0" rtlCol="0"/>
          <a:lstStyle/>
          <a:p>
            <a:endParaRPr sz="1980"/>
          </a:p>
        </p:txBody>
      </p:sp>
      <p:sp>
        <p:nvSpPr>
          <p:cNvPr id="10" name="object 10"/>
          <p:cNvSpPr/>
          <p:nvPr/>
        </p:nvSpPr>
        <p:spPr>
          <a:xfrm>
            <a:off x="3010879" y="2973700"/>
            <a:ext cx="94299" cy="115605"/>
          </a:xfrm>
          <a:prstGeom prst="rect">
            <a:avLst/>
          </a:prstGeom>
          <a:blipFill>
            <a:blip r:embed="rId11" cstate="print"/>
            <a:stretch>
              <a:fillRect/>
            </a:stretch>
          </a:blipFill>
        </p:spPr>
        <p:txBody>
          <a:bodyPr wrap="square" lIns="0" tIns="0" rIns="0" bIns="0" rtlCol="0"/>
          <a:lstStyle/>
          <a:p>
            <a:endParaRPr sz="1980"/>
          </a:p>
        </p:txBody>
      </p:sp>
      <p:sp>
        <p:nvSpPr>
          <p:cNvPr id="11" name="object 11"/>
          <p:cNvSpPr/>
          <p:nvPr/>
        </p:nvSpPr>
        <p:spPr>
          <a:xfrm>
            <a:off x="2994837" y="3204205"/>
            <a:ext cx="110342" cy="115605"/>
          </a:xfrm>
          <a:prstGeom prst="rect">
            <a:avLst/>
          </a:prstGeom>
          <a:blipFill>
            <a:blip r:embed="rId12" cstate="print"/>
            <a:stretch>
              <a:fillRect/>
            </a:stretch>
          </a:blipFill>
        </p:spPr>
        <p:txBody>
          <a:bodyPr wrap="square" lIns="0" tIns="0" rIns="0" bIns="0" rtlCol="0"/>
          <a:lstStyle/>
          <a:p>
            <a:endParaRPr sz="1980"/>
          </a:p>
        </p:txBody>
      </p:sp>
      <p:sp>
        <p:nvSpPr>
          <p:cNvPr id="12" name="object 12"/>
          <p:cNvSpPr/>
          <p:nvPr/>
        </p:nvSpPr>
        <p:spPr>
          <a:xfrm>
            <a:off x="2998111" y="3434710"/>
            <a:ext cx="107069" cy="115605"/>
          </a:xfrm>
          <a:prstGeom prst="rect">
            <a:avLst/>
          </a:prstGeom>
          <a:blipFill>
            <a:blip r:embed="rId13" cstate="print"/>
            <a:stretch>
              <a:fillRect/>
            </a:stretch>
          </a:blipFill>
        </p:spPr>
        <p:txBody>
          <a:bodyPr wrap="square" lIns="0" tIns="0" rIns="0" bIns="0" rtlCol="0"/>
          <a:lstStyle/>
          <a:p>
            <a:endParaRPr sz="1980"/>
          </a:p>
        </p:txBody>
      </p:sp>
      <p:sp>
        <p:nvSpPr>
          <p:cNvPr id="13" name="object 13"/>
          <p:cNvSpPr/>
          <p:nvPr/>
        </p:nvSpPr>
        <p:spPr>
          <a:xfrm>
            <a:off x="2997130" y="3892768"/>
            <a:ext cx="1300192" cy="152451"/>
          </a:xfrm>
          <a:prstGeom prst="rect">
            <a:avLst/>
          </a:prstGeom>
          <a:blipFill>
            <a:blip r:embed="rId14" cstate="print"/>
            <a:stretch>
              <a:fillRect/>
            </a:stretch>
          </a:blipFill>
        </p:spPr>
        <p:txBody>
          <a:bodyPr wrap="square" lIns="0" tIns="0" rIns="0" bIns="0" rtlCol="0"/>
          <a:lstStyle/>
          <a:p>
            <a:endParaRPr sz="1980"/>
          </a:p>
        </p:txBody>
      </p:sp>
      <p:sp>
        <p:nvSpPr>
          <p:cNvPr id="14" name="object 14"/>
          <p:cNvSpPr/>
          <p:nvPr/>
        </p:nvSpPr>
        <p:spPr>
          <a:xfrm>
            <a:off x="3010879" y="4126225"/>
            <a:ext cx="94299" cy="115605"/>
          </a:xfrm>
          <a:prstGeom prst="rect">
            <a:avLst/>
          </a:prstGeom>
          <a:blipFill>
            <a:blip r:embed="rId7" cstate="print"/>
            <a:stretch>
              <a:fillRect/>
            </a:stretch>
          </a:blipFill>
        </p:spPr>
        <p:txBody>
          <a:bodyPr wrap="square" lIns="0" tIns="0" rIns="0" bIns="0" rtlCol="0"/>
          <a:lstStyle/>
          <a:p>
            <a:endParaRPr sz="1980"/>
          </a:p>
        </p:txBody>
      </p:sp>
      <p:sp>
        <p:nvSpPr>
          <p:cNvPr id="15" name="object 15"/>
          <p:cNvSpPr/>
          <p:nvPr/>
        </p:nvSpPr>
        <p:spPr>
          <a:xfrm>
            <a:off x="2994837" y="4356730"/>
            <a:ext cx="110342" cy="115605"/>
          </a:xfrm>
          <a:prstGeom prst="rect">
            <a:avLst/>
          </a:prstGeom>
          <a:blipFill>
            <a:blip r:embed="rId8" cstate="print"/>
            <a:stretch>
              <a:fillRect/>
            </a:stretch>
          </a:blipFill>
        </p:spPr>
        <p:txBody>
          <a:bodyPr wrap="square" lIns="0" tIns="0" rIns="0" bIns="0" rtlCol="0"/>
          <a:lstStyle/>
          <a:p>
            <a:endParaRPr sz="1980"/>
          </a:p>
        </p:txBody>
      </p:sp>
      <p:sp>
        <p:nvSpPr>
          <p:cNvPr id="16" name="object 16"/>
          <p:cNvSpPr/>
          <p:nvPr/>
        </p:nvSpPr>
        <p:spPr>
          <a:xfrm>
            <a:off x="2998111" y="4587235"/>
            <a:ext cx="107069" cy="115605"/>
          </a:xfrm>
          <a:prstGeom prst="rect">
            <a:avLst/>
          </a:prstGeom>
          <a:blipFill>
            <a:blip r:embed="rId9" cstate="print"/>
            <a:stretch>
              <a:fillRect/>
            </a:stretch>
          </a:blipFill>
        </p:spPr>
        <p:txBody>
          <a:bodyPr wrap="square" lIns="0" tIns="0" rIns="0" bIns="0" rtlCol="0"/>
          <a:lstStyle/>
          <a:p>
            <a:endParaRPr sz="1980"/>
          </a:p>
        </p:txBody>
      </p:sp>
      <p:sp>
        <p:nvSpPr>
          <p:cNvPr id="17" name="object 17"/>
          <p:cNvSpPr/>
          <p:nvPr/>
        </p:nvSpPr>
        <p:spPr>
          <a:xfrm>
            <a:off x="2998109" y="5045293"/>
            <a:ext cx="1308705" cy="152451"/>
          </a:xfrm>
          <a:prstGeom prst="rect">
            <a:avLst/>
          </a:prstGeom>
          <a:blipFill>
            <a:blip r:embed="rId15" cstate="print"/>
            <a:stretch>
              <a:fillRect/>
            </a:stretch>
          </a:blipFill>
        </p:spPr>
        <p:txBody>
          <a:bodyPr wrap="square" lIns="0" tIns="0" rIns="0" bIns="0" rtlCol="0"/>
          <a:lstStyle/>
          <a:p>
            <a:endParaRPr sz="1980"/>
          </a:p>
        </p:txBody>
      </p:sp>
      <p:sp>
        <p:nvSpPr>
          <p:cNvPr id="18" name="object 18"/>
          <p:cNvSpPr/>
          <p:nvPr/>
        </p:nvSpPr>
        <p:spPr>
          <a:xfrm>
            <a:off x="3010879" y="5278750"/>
            <a:ext cx="94299" cy="115605"/>
          </a:xfrm>
          <a:prstGeom prst="rect">
            <a:avLst/>
          </a:prstGeom>
          <a:blipFill>
            <a:blip r:embed="rId11" cstate="print"/>
            <a:stretch>
              <a:fillRect/>
            </a:stretch>
          </a:blipFill>
        </p:spPr>
        <p:txBody>
          <a:bodyPr wrap="square" lIns="0" tIns="0" rIns="0" bIns="0" rtlCol="0"/>
          <a:lstStyle/>
          <a:p>
            <a:endParaRPr sz="1980"/>
          </a:p>
        </p:txBody>
      </p:sp>
      <p:sp>
        <p:nvSpPr>
          <p:cNvPr id="19" name="object 19"/>
          <p:cNvSpPr/>
          <p:nvPr/>
        </p:nvSpPr>
        <p:spPr>
          <a:xfrm>
            <a:off x="2994837" y="5509255"/>
            <a:ext cx="110342" cy="115605"/>
          </a:xfrm>
          <a:prstGeom prst="rect">
            <a:avLst/>
          </a:prstGeom>
          <a:blipFill>
            <a:blip r:embed="rId12" cstate="print"/>
            <a:stretch>
              <a:fillRect/>
            </a:stretch>
          </a:blipFill>
        </p:spPr>
        <p:txBody>
          <a:bodyPr wrap="square" lIns="0" tIns="0" rIns="0" bIns="0" rtlCol="0"/>
          <a:lstStyle/>
          <a:p>
            <a:endParaRPr sz="1980"/>
          </a:p>
        </p:txBody>
      </p:sp>
      <p:sp>
        <p:nvSpPr>
          <p:cNvPr id="20" name="object 20"/>
          <p:cNvSpPr/>
          <p:nvPr/>
        </p:nvSpPr>
        <p:spPr>
          <a:xfrm>
            <a:off x="2998111" y="5739760"/>
            <a:ext cx="107069" cy="115605"/>
          </a:xfrm>
          <a:prstGeom prst="rect">
            <a:avLst/>
          </a:prstGeom>
          <a:blipFill>
            <a:blip r:embed="rId13" cstate="print"/>
            <a:stretch>
              <a:fillRect/>
            </a:stretch>
          </a:blipFill>
        </p:spPr>
        <p:txBody>
          <a:bodyPr wrap="square" lIns="0" tIns="0" rIns="0" bIns="0" rtlCol="0"/>
          <a:lstStyle/>
          <a:p>
            <a:endParaRPr sz="1980"/>
          </a:p>
        </p:txBody>
      </p:sp>
      <p:sp>
        <p:nvSpPr>
          <p:cNvPr id="21" name="object 21"/>
          <p:cNvSpPr/>
          <p:nvPr/>
        </p:nvSpPr>
        <p:spPr>
          <a:xfrm>
            <a:off x="3010879" y="6197820"/>
            <a:ext cx="1254183" cy="118555"/>
          </a:xfrm>
          <a:prstGeom prst="rect">
            <a:avLst/>
          </a:prstGeom>
          <a:blipFill>
            <a:blip r:embed="rId16" cstate="print"/>
            <a:stretch>
              <a:fillRect/>
            </a:stretch>
          </a:blipFill>
        </p:spPr>
        <p:txBody>
          <a:bodyPr wrap="square" lIns="0" tIns="0" rIns="0" bIns="0" rtlCol="0"/>
          <a:lstStyle/>
          <a:p>
            <a:endParaRPr sz="1980"/>
          </a:p>
        </p:txBody>
      </p:sp>
      <p:sp>
        <p:nvSpPr>
          <p:cNvPr id="22" name="object 22"/>
          <p:cNvSpPr/>
          <p:nvPr/>
        </p:nvSpPr>
        <p:spPr>
          <a:xfrm>
            <a:off x="3010879" y="6431275"/>
            <a:ext cx="94299" cy="115605"/>
          </a:xfrm>
          <a:prstGeom prst="rect">
            <a:avLst/>
          </a:prstGeom>
          <a:blipFill>
            <a:blip r:embed="rId7" cstate="print"/>
            <a:stretch>
              <a:fillRect/>
            </a:stretch>
          </a:blipFill>
        </p:spPr>
        <p:txBody>
          <a:bodyPr wrap="square" lIns="0" tIns="0" rIns="0" bIns="0" rtlCol="0"/>
          <a:lstStyle/>
          <a:p>
            <a:endParaRPr sz="1980"/>
          </a:p>
        </p:txBody>
      </p:sp>
      <p:sp>
        <p:nvSpPr>
          <p:cNvPr id="23" name="object 23"/>
          <p:cNvSpPr/>
          <p:nvPr/>
        </p:nvSpPr>
        <p:spPr>
          <a:xfrm>
            <a:off x="2994837" y="6661778"/>
            <a:ext cx="110342" cy="115590"/>
          </a:xfrm>
          <a:prstGeom prst="rect">
            <a:avLst/>
          </a:prstGeom>
          <a:blipFill>
            <a:blip r:embed="rId17" cstate="print"/>
            <a:stretch>
              <a:fillRect/>
            </a:stretch>
          </a:blipFill>
        </p:spPr>
        <p:txBody>
          <a:bodyPr wrap="square" lIns="0" tIns="0" rIns="0" bIns="0" rtlCol="0"/>
          <a:lstStyle/>
          <a:p>
            <a:endParaRPr sz="1980"/>
          </a:p>
        </p:txBody>
      </p:sp>
      <p:sp>
        <p:nvSpPr>
          <p:cNvPr id="24" name="object 24"/>
          <p:cNvSpPr/>
          <p:nvPr/>
        </p:nvSpPr>
        <p:spPr>
          <a:xfrm>
            <a:off x="2998111" y="6892296"/>
            <a:ext cx="107069" cy="115577"/>
          </a:xfrm>
          <a:prstGeom prst="rect">
            <a:avLst/>
          </a:prstGeom>
          <a:blipFill>
            <a:blip r:embed="rId18" cstate="print"/>
            <a:stretch>
              <a:fillRect/>
            </a:stretch>
          </a:blipFill>
        </p:spPr>
        <p:txBody>
          <a:bodyPr wrap="square" lIns="0" tIns="0" rIns="0" bIns="0" rtlCol="0"/>
          <a:lstStyle/>
          <a:p>
            <a:endParaRPr sz="1980"/>
          </a:p>
        </p:txBody>
      </p:sp>
      <p:sp>
        <p:nvSpPr>
          <p:cNvPr id="25" name="object 25"/>
          <p:cNvSpPr/>
          <p:nvPr/>
        </p:nvSpPr>
        <p:spPr>
          <a:xfrm>
            <a:off x="2994665" y="7350202"/>
            <a:ext cx="1102928" cy="152579"/>
          </a:xfrm>
          <a:prstGeom prst="rect">
            <a:avLst/>
          </a:prstGeom>
          <a:blipFill>
            <a:blip r:embed="rId19" cstate="print"/>
            <a:stretch>
              <a:fillRect/>
            </a:stretch>
          </a:blipFill>
        </p:spPr>
        <p:txBody>
          <a:bodyPr wrap="square" lIns="0" tIns="0" rIns="0" bIns="0" rtlCol="0"/>
          <a:lstStyle/>
          <a:p>
            <a:endParaRPr sz="1980"/>
          </a:p>
        </p:txBody>
      </p:sp>
      <p:sp>
        <p:nvSpPr>
          <p:cNvPr id="26" name="object 26"/>
          <p:cNvSpPr/>
          <p:nvPr/>
        </p:nvSpPr>
        <p:spPr>
          <a:xfrm>
            <a:off x="3010879" y="7583811"/>
            <a:ext cx="94299" cy="115577"/>
          </a:xfrm>
          <a:prstGeom prst="rect">
            <a:avLst/>
          </a:prstGeom>
          <a:blipFill>
            <a:blip r:embed="rId20" cstate="print"/>
            <a:stretch>
              <a:fillRect/>
            </a:stretch>
          </a:blipFill>
        </p:spPr>
        <p:txBody>
          <a:bodyPr wrap="square" lIns="0" tIns="0" rIns="0" bIns="0" rtlCol="0"/>
          <a:lstStyle/>
          <a:p>
            <a:endParaRPr sz="1980"/>
          </a:p>
        </p:txBody>
      </p:sp>
      <p:sp>
        <p:nvSpPr>
          <p:cNvPr id="27" name="object 27"/>
          <p:cNvSpPr/>
          <p:nvPr/>
        </p:nvSpPr>
        <p:spPr>
          <a:xfrm>
            <a:off x="2994837" y="7814316"/>
            <a:ext cx="110342" cy="115577"/>
          </a:xfrm>
          <a:prstGeom prst="rect">
            <a:avLst/>
          </a:prstGeom>
          <a:blipFill>
            <a:blip r:embed="rId21" cstate="print"/>
            <a:stretch>
              <a:fillRect/>
            </a:stretch>
          </a:blipFill>
        </p:spPr>
        <p:txBody>
          <a:bodyPr wrap="square" lIns="0" tIns="0" rIns="0" bIns="0" rtlCol="0"/>
          <a:lstStyle/>
          <a:p>
            <a:endParaRPr sz="1980"/>
          </a:p>
        </p:txBody>
      </p:sp>
      <p:sp>
        <p:nvSpPr>
          <p:cNvPr id="28" name="object 28"/>
          <p:cNvSpPr/>
          <p:nvPr/>
        </p:nvSpPr>
        <p:spPr>
          <a:xfrm>
            <a:off x="2998111" y="8044821"/>
            <a:ext cx="107069" cy="115577"/>
          </a:xfrm>
          <a:prstGeom prst="rect">
            <a:avLst/>
          </a:prstGeom>
          <a:blipFill>
            <a:blip r:embed="rId18" cstate="print"/>
            <a:stretch>
              <a:fillRect/>
            </a:stretch>
          </a:blipFill>
        </p:spPr>
        <p:txBody>
          <a:bodyPr wrap="square" lIns="0" tIns="0" rIns="0" bIns="0" rtlCol="0"/>
          <a:lstStyle/>
          <a:p>
            <a:endParaRPr sz="1980"/>
          </a:p>
        </p:txBody>
      </p:sp>
      <p:sp>
        <p:nvSpPr>
          <p:cNvPr id="29" name="object 29"/>
          <p:cNvSpPr/>
          <p:nvPr/>
        </p:nvSpPr>
        <p:spPr>
          <a:xfrm>
            <a:off x="7851809" y="7227827"/>
            <a:ext cx="1582897" cy="1731159"/>
          </a:xfrm>
          <a:prstGeom prst="rect">
            <a:avLst/>
          </a:prstGeom>
          <a:blipFill>
            <a:blip r:embed="rId22"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1201272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44983" y="9668218"/>
            <a:ext cx="119158" cy="84317"/>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6536149" y="426947"/>
            <a:ext cx="651002" cy="134811"/>
          </a:xfrm>
          <a:custGeom>
            <a:avLst/>
            <a:gdLst/>
            <a:ahLst/>
            <a:cxnLst/>
            <a:rect l="l" t="t" r="r" b="b"/>
            <a:pathLst>
              <a:path w="591820" h="122554">
                <a:moveTo>
                  <a:pt x="1341" y="116525"/>
                </a:moveTo>
                <a:lnTo>
                  <a:pt x="0" y="116525"/>
                </a:lnTo>
                <a:lnTo>
                  <a:pt x="0" y="119816"/>
                </a:lnTo>
                <a:lnTo>
                  <a:pt x="41087" y="119816"/>
                </a:lnTo>
                <a:lnTo>
                  <a:pt x="41087" y="116646"/>
                </a:lnTo>
                <a:lnTo>
                  <a:pt x="3931" y="116646"/>
                </a:lnTo>
                <a:lnTo>
                  <a:pt x="1341" y="116525"/>
                </a:lnTo>
                <a:close/>
              </a:path>
              <a:path w="591820" h="122554">
                <a:moveTo>
                  <a:pt x="53787" y="11308"/>
                </a:moveTo>
                <a:lnTo>
                  <a:pt x="23530" y="11308"/>
                </a:lnTo>
                <a:lnTo>
                  <a:pt x="70256" y="119816"/>
                </a:lnTo>
                <a:lnTo>
                  <a:pt x="72329" y="119816"/>
                </a:lnTo>
                <a:lnTo>
                  <a:pt x="89499" y="79034"/>
                </a:lnTo>
                <a:lnTo>
                  <a:pt x="82753" y="79034"/>
                </a:lnTo>
                <a:lnTo>
                  <a:pt x="53787" y="11308"/>
                </a:lnTo>
                <a:close/>
              </a:path>
              <a:path w="591820" h="122554">
                <a:moveTo>
                  <a:pt x="164012" y="116525"/>
                </a:moveTo>
                <a:lnTo>
                  <a:pt x="101346" y="116525"/>
                </a:lnTo>
                <a:lnTo>
                  <a:pt x="101346" y="119816"/>
                </a:lnTo>
                <a:lnTo>
                  <a:pt x="164012" y="119816"/>
                </a:lnTo>
                <a:lnTo>
                  <a:pt x="164012" y="116525"/>
                </a:lnTo>
                <a:close/>
              </a:path>
              <a:path w="591820" h="122554">
                <a:moveTo>
                  <a:pt x="48950" y="0"/>
                </a:moveTo>
                <a:lnTo>
                  <a:pt x="0" y="0"/>
                </a:lnTo>
                <a:lnTo>
                  <a:pt x="0" y="3291"/>
                </a:lnTo>
                <a:lnTo>
                  <a:pt x="7254" y="3291"/>
                </a:lnTo>
                <a:lnTo>
                  <a:pt x="9906" y="3870"/>
                </a:lnTo>
                <a:lnTo>
                  <a:pt x="13898" y="6126"/>
                </a:lnTo>
                <a:lnTo>
                  <a:pt x="15209" y="7467"/>
                </a:lnTo>
                <a:lnTo>
                  <a:pt x="16489" y="10424"/>
                </a:lnTo>
                <a:lnTo>
                  <a:pt x="16824" y="14203"/>
                </a:lnTo>
                <a:lnTo>
                  <a:pt x="16764" y="104485"/>
                </a:lnTo>
                <a:lnTo>
                  <a:pt x="3931" y="116646"/>
                </a:lnTo>
                <a:lnTo>
                  <a:pt x="41087" y="116646"/>
                </a:lnTo>
                <a:lnTo>
                  <a:pt x="35631" y="116525"/>
                </a:lnTo>
                <a:lnTo>
                  <a:pt x="31607" y="115610"/>
                </a:lnTo>
                <a:lnTo>
                  <a:pt x="23530" y="11308"/>
                </a:lnTo>
                <a:lnTo>
                  <a:pt x="53787" y="11308"/>
                </a:lnTo>
                <a:lnTo>
                  <a:pt x="48950" y="0"/>
                </a:lnTo>
                <a:close/>
              </a:path>
              <a:path w="591820" h="122554">
                <a:moveTo>
                  <a:pt x="147430" y="10576"/>
                </a:moveTo>
                <a:lnTo>
                  <a:pt x="118323" y="10576"/>
                </a:lnTo>
                <a:lnTo>
                  <a:pt x="118203" y="106558"/>
                </a:lnTo>
                <a:lnTo>
                  <a:pt x="117957" y="109057"/>
                </a:lnTo>
                <a:lnTo>
                  <a:pt x="117287" y="110429"/>
                </a:lnTo>
                <a:lnTo>
                  <a:pt x="116372" y="112440"/>
                </a:lnTo>
                <a:lnTo>
                  <a:pt x="115244" y="113873"/>
                </a:lnTo>
                <a:lnTo>
                  <a:pt x="113842" y="114757"/>
                </a:lnTo>
                <a:lnTo>
                  <a:pt x="111678" y="115945"/>
                </a:lnTo>
                <a:lnTo>
                  <a:pt x="108844" y="116525"/>
                </a:lnTo>
                <a:lnTo>
                  <a:pt x="156758" y="116525"/>
                </a:lnTo>
                <a:lnTo>
                  <a:pt x="147044" y="14203"/>
                </a:lnTo>
                <a:lnTo>
                  <a:pt x="147334" y="11308"/>
                </a:lnTo>
                <a:lnTo>
                  <a:pt x="147430" y="10576"/>
                </a:lnTo>
                <a:close/>
              </a:path>
              <a:path w="591820" h="122554">
                <a:moveTo>
                  <a:pt x="164012" y="0"/>
                </a:moveTo>
                <a:lnTo>
                  <a:pt x="115183" y="0"/>
                </a:lnTo>
                <a:lnTo>
                  <a:pt x="82753" y="79034"/>
                </a:lnTo>
                <a:lnTo>
                  <a:pt x="89499" y="79034"/>
                </a:lnTo>
                <a:lnTo>
                  <a:pt x="118323" y="10576"/>
                </a:lnTo>
                <a:lnTo>
                  <a:pt x="147430" y="10576"/>
                </a:lnTo>
                <a:lnTo>
                  <a:pt x="156575" y="3291"/>
                </a:lnTo>
                <a:lnTo>
                  <a:pt x="164012" y="3291"/>
                </a:lnTo>
                <a:lnTo>
                  <a:pt x="164012" y="0"/>
                </a:lnTo>
                <a:close/>
              </a:path>
              <a:path w="591820" h="122554">
                <a:moveTo>
                  <a:pt x="219821" y="34686"/>
                </a:moveTo>
                <a:lnTo>
                  <a:pt x="211470" y="34686"/>
                </a:lnTo>
                <a:lnTo>
                  <a:pt x="204207" y="35452"/>
                </a:lnTo>
                <a:lnTo>
                  <a:pt x="174829" y="70106"/>
                </a:lnTo>
                <a:lnTo>
                  <a:pt x="174132" y="79918"/>
                </a:lnTo>
                <a:lnTo>
                  <a:pt x="174606" y="87998"/>
                </a:lnTo>
                <a:lnTo>
                  <a:pt x="200949" y="121461"/>
                </a:lnTo>
                <a:lnTo>
                  <a:pt x="209550" y="122346"/>
                </a:lnTo>
                <a:lnTo>
                  <a:pt x="216682" y="122346"/>
                </a:lnTo>
                <a:lnTo>
                  <a:pt x="222961" y="120426"/>
                </a:lnTo>
                <a:lnTo>
                  <a:pt x="233781" y="112806"/>
                </a:lnTo>
                <a:lnTo>
                  <a:pt x="236818" y="108813"/>
                </a:lnTo>
                <a:lnTo>
                  <a:pt x="215554" y="108813"/>
                </a:lnTo>
                <a:lnTo>
                  <a:pt x="210647" y="106375"/>
                </a:lnTo>
                <a:lnTo>
                  <a:pt x="197937" y="75620"/>
                </a:lnTo>
                <a:lnTo>
                  <a:pt x="243199" y="75620"/>
                </a:lnTo>
                <a:lnTo>
                  <a:pt x="242627" y="69677"/>
                </a:lnTo>
                <a:lnTo>
                  <a:pt x="197479" y="69677"/>
                </a:lnTo>
                <a:lnTo>
                  <a:pt x="197479" y="57424"/>
                </a:lnTo>
                <a:lnTo>
                  <a:pt x="199217" y="50231"/>
                </a:lnTo>
                <a:lnTo>
                  <a:pt x="202692" y="44958"/>
                </a:lnTo>
                <a:lnTo>
                  <a:pt x="204581" y="41970"/>
                </a:lnTo>
                <a:lnTo>
                  <a:pt x="207081" y="40477"/>
                </a:lnTo>
                <a:lnTo>
                  <a:pt x="229163" y="40477"/>
                </a:lnTo>
                <a:lnTo>
                  <a:pt x="227076" y="38130"/>
                </a:lnTo>
                <a:lnTo>
                  <a:pt x="219821" y="34686"/>
                </a:lnTo>
                <a:close/>
              </a:path>
              <a:path w="591820" h="122554">
                <a:moveTo>
                  <a:pt x="240212" y="95250"/>
                </a:moveTo>
                <a:lnTo>
                  <a:pt x="236951" y="100431"/>
                </a:lnTo>
                <a:lnTo>
                  <a:pt x="233873" y="103967"/>
                </a:lnTo>
                <a:lnTo>
                  <a:pt x="228112" y="107838"/>
                </a:lnTo>
                <a:lnTo>
                  <a:pt x="224881" y="108813"/>
                </a:lnTo>
                <a:lnTo>
                  <a:pt x="236818" y="108813"/>
                </a:lnTo>
                <a:lnTo>
                  <a:pt x="238719" y="106314"/>
                </a:lnTo>
                <a:lnTo>
                  <a:pt x="243199" y="97200"/>
                </a:lnTo>
                <a:lnTo>
                  <a:pt x="240212" y="95250"/>
                </a:lnTo>
                <a:close/>
              </a:path>
              <a:path w="591820" h="122554">
                <a:moveTo>
                  <a:pt x="229163" y="40477"/>
                </a:moveTo>
                <a:lnTo>
                  <a:pt x="212232" y="40477"/>
                </a:lnTo>
                <a:lnTo>
                  <a:pt x="213847" y="40995"/>
                </a:lnTo>
                <a:lnTo>
                  <a:pt x="215066" y="41970"/>
                </a:lnTo>
                <a:lnTo>
                  <a:pt x="221467" y="60137"/>
                </a:lnTo>
                <a:lnTo>
                  <a:pt x="221467" y="69677"/>
                </a:lnTo>
                <a:lnTo>
                  <a:pt x="242627" y="69677"/>
                </a:lnTo>
                <a:lnTo>
                  <a:pt x="242285" y="66115"/>
                </a:lnTo>
                <a:lnTo>
                  <a:pt x="240315" y="57851"/>
                </a:lnTo>
                <a:lnTo>
                  <a:pt x="237289" y="50820"/>
                </a:lnTo>
                <a:lnTo>
                  <a:pt x="233148" y="44958"/>
                </a:lnTo>
                <a:lnTo>
                  <a:pt x="229163" y="40477"/>
                </a:lnTo>
                <a:close/>
              </a:path>
              <a:path w="591820" h="122554">
                <a:moveTo>
                  <a:pt x="353750" y="0"/>
                </a:moveTo>
                <a:lnTo>
                  <a:pt x="296478" y="0"/>
                </a:lnTo>
                <a:lnTo>
                  <a:pt x="296478" y="3291"/>
                </a:lnTo>
                <a:lnTo>
                  <a:pt x="301934" y="3291"/>
                </a:lnTo>
                <a:lnTo>
                  <a:pt x="305653" y="3779"/>
                </a:lnTo>
                <a:lnTo>
                  <a:pt x="307634" y="4785"/>
                </a:lnTo>
                <a:lnTo>
                  <a:pt x="309615" y="5760"/>
                </a:lnTo>
                <a:lnTo>
                  <a:pt x="311017" y="7101"/>
                </a:lnTo>
                <a:lnTo>
                  <a:pt x="311779" y="8778"/>
                </a:lnTo>
                <a:lnTo>
                  <a:pt x="312602" y="10485"/>
                </a:lnTo>
                <a:lnTo>
                  <a:pt x="312883" y="13594"/>
                </a:lnTo>
                <a:lnTo>
                  <a:pt x="312968" y="105277"/>
                </a:lnTo>
                <a:lnTo>
                  <a:pt x="312602" y="109331"/>
                </a:lnTo>
                <a:lnTo>
                  <a:pt x="311779" y="110977"/>
                </a:lnTo>
                <a:lnTo>
                  <a:pt x="311017" y="112593"/>
                </a:lnTo>
                <a:lnTo>
                  <a:pt x="309615" y="113934"/>
                </a:lnTo>
                <a:lnTo>
                  <a:pt x="307634" y="114970"/>
                </a:lnTo>
                <a:lnTo>
                  <a:pt x="305653" y="116037"/>
                </a:lnTo>
                <a:lnTo>
                  <a:pt x="301934" y="116525"/>
                </a:lnTo>
                <a:lnTo>
                  <a:pt x="296478" y="116525"/>
                </a:lnTo>
                <a:lnTo>
                  <a:pt x="296478" y="119816"/>
                </a:lnTo>
                <a:lnTo>
                  <a:pt x="357347" y="119816"/>
                </a:lnTo>
                <a:lnTo>
                  <a:pt x="369301" y="119147"/>
                </a:lnTo>
                <a:lnTo>
                  <a:pt x="379738" y="117138"/>
                </a:lnTo>
                <a:lnTo>
                  <a:pt x="388650" y="113786"/>
                </a:lnTo>
                <a:lnTo>
                  <a:pt x="389470" y="113263"/>
                </a:lnTo>
                <a:lnTo>
                  <a:pt x="347319" y="113263"/>
                </a:lnTo>
                <a:lnTo>
                  <a:pt x="344911" y="112440"/>
                </a:lnTo>
                <a:lnTo>
                  <a:pt x="343265" y="110825"/>
                </a:lnTo>
                <a:lnTo>
                  <a:pt x="341650" y="109179"/>
                </a:lnTo>
                <a:lnTo>
                  <a:pt x="340827" y="106771"/>
                </a:lnTo>
                <a:lnTo>
                  <a:pt x="340949" y="60746"/>
                </a:lnTo>
                <a:lnTo>
                  <a:pt x="387772" y="60746"/>
                </a:lnTo>
                <a:lnTo>
                  <a:pt x="381032" y="58380"/>
                </a:lnTo>
                <a:lnTo>
                  <a:pt x="373105" y="56266"/>
                </a:lnTo>
                <a:lnTo>
                  <a:pt x="382426" y="53888"/>
                </a:lnTo>
                <a:lnTo>
                  <a:pt x="340949" y="53888"/>
                </a:lnTo>
                <a:lnTo>
                  <a:pt x="340949" y="6705"/>
                </a:lnTo>
                <a:lnTo>
                  <a:pt x="349483" y="6614"/>
                </a:lnTo>
                <a:lnTo>
                  <a:pt x="389350" y="6614"/>
                </a:lnTo>
                <a:lnTo>
                  <a:pt x="388711" y="6096"/>
                </a:lnTo>
                <a:lnTo>
                  <a:pt x="383011" y="3657"/>
                </a:lnTo>
                <a:lnTo>
                  <a:pt x="377976" y="2057"/>
                </a:lnTo>
                <a:lnTo>
                  <a:pt x="371421" y="914"/>
                </a:lnTo>
                <a:lnTo>
                  <a:pt x="363346" y="228"/>
                </a:lnTo>
                <a:lnTo>
                  <a:pt x="353750" y="0"/>
                </a:lnTo>
                <a:close/>
              </a:path>
              <a:path w="591820" h="122554">
                <a:moveTo>
                  <a:pt x="387772" y="60746"/>
                </a:moveTo>
                <a:lnTo>
                  <a:pt x="350001" y="60746"/>
                </a:lnTo>
                <a:lnTo>
                  <a:pt x="356768" y="61600"/>
                </a:lnTo>
                <a:lnTo>
                  <a:pt x="365790" y="65074"/>
                </a:lnTo>
                <a:lnTo>
                  <a:pt x="369356" y="68183"/>
                </a:lnTo>
                <a:lnTo>
                  <a:pt x="374507" y="77114"/>
                </a:lnTo>
                <a:lnTo>
                  <a:pt x="375787" y="82113"/>
                </a:lnTo>
                <a:lnTo>
                  <a:pt x="375787" y="92628"/>
                </a:lnTo>
                <a:lnTo>
                  <a:pt x="355152" y="113263"/>
                </a:lnTo>
                <a:lnTo>
                  <a:pt x="389470" y="113263"/>
                </a:lnTo>
                <a:lnTo>
                  <a:pt x="396026" y="109087"/>
                </a:lnTo>
                <a:lnTo>
                  <a:pt x="403280" y="103235"/>
                </a:lnTo>
                <a:lnTo>
                  <a:pt x="406908" y="95798"/>
                </a:lnTo>
                <a:lnTo>
                  <a:pt x="406908" y="78242"/>
                </a:lnTo>
                <a:lnTo>
                  <a:pt x="403616" y="71292"/>
                </a:lnTo>
                <a:lnTo>
                  <a:pt x="397062" y="65928"/>
                </a:lnTo>
                <a:lnTo>
                  <a:pt x="393011" y="63214"/>
                </a:lnTo>
                <a:lnTo>
                  <a:pt x="387772" y="60746"/>
                </a:lnTo>
                <a:close/>
              </a:path>
              <a:path w="591820" h="122554">
                <a:moveTo>
                  <a:pt x="389350" y="6614"/>
                </a:moveTo>
                <a:lnTo>
                  <a:pt x="349483" y="6614"/>
                </a:lnTo>
                <a:lnTo>
                  <a:pt x="355732" y="7467"/>
                </a:lnTo>
                <a:lnTo>
                  <a:pt x="363565" y="11033"/>
                </a:lnTo>
                <a:lnTo>
                  <a:pt x="371764" y="35326"/>
                </a:lnTo>
                <a:lnTo>
                  <a:pt x="370697" y="39684"/>
                </a:lnTo>
                <a:lnTo>
                  <a:pt x="366430" y="46512"/>
                </a:lnTo>
                <a:lnTo>
                  <a:pt x="363382" y="49164"/>
                </a:lnTo>
                <a:lnTo>
                  <a:pt x="355457" y="52943"/>
                </a:lnTo>
                <a:lnTo>
                  <a:pt x="349300" y="53888"/>
                </a:lnTo>
                <a:lnTo>
                  <a:pt x="382426" y="53888"/>
                </a:lnTo>
                <a:lnTo>
                  <a:pt x="383621" y="53583"/>
                </a:lnTo>
                <a:lnTo>
                  <a:pt x="390997" y="50017"/>
                </a:lnTo>
                <a:lnTo>
                  <a:pt x="399440" y="41087"/>
                </a:lnTo>
                <a:lnTo>
                  <a:pt x="401543" y="35935"/>
                </a:lnTo>
                <a:lnTo>
                  <a:pt x="401543" y="24627"/>
                </a:lnTo>
                <a:lnTo>
                  <a:pt x="399867" y="19446"/>
                </a:lnTo>
                <a:lnTo>
                  <a:pt x="393222" y="9753"/>
                </a:lnTo>
                <a:lnTo>
                  <a:pt x="389350" y="6614"/>
                </a:lnTo>
                <a:close/>
              </a:path>
              <a:path w="591820" h="122554">
                <a:moveTo>
                  <a:pt x="465551" y="34686"/>
                </a:moveTo>
                <a:lnTo>
                  <a:pt x="458388" y="34686"/>
                </a:lnTo>
                <a:lnTo>
                  <a:pt x="449867" y="35514"/>
                </a:lnTo>
                <a:lnTo>
                  <a:pt x="422407" y="62293"/>
                </a:lnTo>
                <a:lnTo>
                  <a:pt x="419831" y="78882"/>
                </a:lnTo>
                <a:lnTo>
                  <a:pt x="420460" y="87260"/>
                </a:lnTo>
                <a:lnTo>
                  <a:pt x="442120" y="119073"/>
                </a:lnTo>
                <a:lnTo>
                  <a:pt x="458693" y="122346"/>
                </a:lnTo>
                <a:lnTo>
                  <a:pt x="467636" y="121443"/>
                </a:lnTo>
                <a:lnTo>
                  <a:pt x="475579" y="118734"/>
                </a:lnTo>
                <a:lnTo>
                  <a:pt x="479396" y="116250"/>
                </a:lnTo>
                <a:lnTo>
                  <a:pt x="455706" y="116250"/>
                </a:lnTo>
                <a:lnTo>
                  <a:pt x="453298" y="115153"/>
                </a:lnTo>
                <a:lnTo>
                  <a:pt x="445799" y="92880"/>
                </a:lnTo>
                <a:lnTo>
                  <a:pt x="445807" y="77292"/>
                </a:lnTo>
                <a:lnTo>
                  <a:pt x="455706" y="40934"/>
                </a:lnTo>
                <a:lnTo>
                  <a:pt x="479517" y="40934"/>
                </a:lnTo>
                <a:lnTo>
                  <a:pt x="472196" y="36545"/>
                </a:lnTo>
                <a:lnTo>
                  <a:pt x="465551" y="34686"/>
                </a:lnTo>
                <a:close/>
              </a:path>
              <a:path w="591820" h="122554">
                <a:moveTo>
                  <a:pt x="479517" y="40934"/>
                </a:moveTo>
                <a:lnTo>
                  <a:pt x="461162" y="40934"/>
                </a:lnTo>
                <a:lnTo>
                  <a:pt x="463204" y="41574"/>
                </a:lnTo>
                <a:lnTo>
                  <a:pt x="464789" y="42885"/>
                </a:lnTo>
                <a:lnTo>
                  <a:pt x="466984" y="44561"/>
                </a:lnTo>
                <a:lnTo>
                  <a:pt x="468599" y="47274"/>
                </a:lnTo>
                <a:lnTo>
                  <a:pt x="470794" y="54711"/>
                </a:lnTo>
                <a:lnTo>
                  <a:pt x="471342" y="61569"/>
                </a:lnTo>
                <a:lnTo>
                  <a:pt x="471228" y="83318"/>
                </a:lnTo>
                <a:lnTo>
                  <a:pt x="464941" y="114025"/>
                </a:lnTo>
                <a:lnTo>
                  <a:pt x="463265" y="115488"/>
                </a:lnTo>
                <a:lnTo>
                  <a:pt x="461070" y="116250"/>
                </a:lnTo>
                <a:lnTo>
                  <a:pt x="479396" y="116250"/>
                </a:lnTo>
                <a:lnTo>
                  <a:pt x="497352" y="78882"/>
                </a:lnTo>
                <a:lnTo>
                  <a:pt x="497236" y="69825"/>
                </a:lnTo>
                <a:lnTo>
                  <a:pt x="495787" y="62971"/>
                </a:lnTo>
                <a:lnTo>
                  <a:pt x="489325" y="49255"/>
                </a:lnTo>
                <a:lnTo>
                  <a:pt x="484601" y="43982"/>
                </a:lnTo>
                <a:lnTo>
                  <a:pt x="479517" y="40934"/>
                </a:lnTo>
                <a:close/>
              </a:path>
              <a:path w="591820" h="122554">
                <a:moveTo>
                  <a:pt x="540258" y="116677"/>
                </a:moveTo>
                <a:lnTo>
                  <a:pt x="507949" y="116677"/>
                </a:lnTo>
                <a:lnTo>
                  <a:pt x="507949" y="119816"/>
                </a:lnTo>
                <a:lnTo>
                  <a:pt x="540258" y="119816"/>
                </a:lnTo>
                <a:lnTo>
                  <a:pt x="540258" y="116677"/>
                </a:lnTo>
                <a:close/>
              </a:path>
              <a:path w="591820" h="122554">
                <a:moveTo>
                  <a:pt x="570460" y="91379"/>
                </a:moveTo>
                <a:lnTo>
                  <a:pt x="543214" y="91379"/>
                </a:lnTo>
                <a:lnTo>
                  <a:pt x="552419" y="108356"/>
                </a:lnTo>
                <a:lnTo>
                  <a:pt x="553333" y="110947"/>
                </a:lnTo>
                <a:lnTo>
                  <a:pt x="545317" y="116677"/>
                </a:lnTo>
                <a:lnTo>
                  <a:pt x="545317" y="119816"/>
                </a:lnTo>
                <a:lnTo>
                  <a:pt x="591281" y="119816"/>
                </a:lnTo>
                <a:lnTo>
                  <a:pt x="591281" y="116677"/>
                </a:lnTo>
                <a:lnTo>
                  <a:pt x="588599" y="116494"/>
                </a:lnTo>
                <a:lnTo>
                  <a:pt x="586435" y="115763"/>
                </a:lnTo>
                <a:lnTo>
                  <a:pt x="584728" y="114452"/>
                </a:lnTo>
                <a:lnTo>
                  <a:pt x="581863" y="111892"/>
                </a:lnTo>
                <a:lnTo>
                  <a:pt x="577992" y="105887"/>
                </a:lnTo>
                <a:lnTo>
                  <a:pt x="573145" y="96438"/>
                </a:lnTo>
                <a:lnTo>
                  <a:pt x="570460" y="91379"/>
                </a:lnTo>
                <a:close/>
              </a:path>
              <a:path w="591820" h="122554">
                <a:moveTo>
                  <a:pt x="553638" y="37216"/>
                </a:moveTo>
                <a:lnTo>
                  <a:pt x="507949" y="37216"/>
                </a:lnTo>
                <a:lnTo>
                  <a:pt x="507949" y="40477"/>
                </a:lnTo>
                <a:lnTo>
                  <a:pt x="510722" y="40690"/>
                </a:lnTo>
                <a:lnTo>
                  <a:pt x="513283" y="41757"/>
                </a:lnTo>
                <a:lnTo>
                  <a:pt x="515599" y="43708"/>
                </a:lnTo>
                <a:lnTo>
                  <a:pt x="517946" y="45628"/>
                </a:lnTo>
                <a:lnTo>
                  <a:pt x="521451" y="50901"/>
                </a:lnTo>
                <a:lnTo>
                  <a:pt x="540258" y="85892"/>
                </a:lnTo>
                <a:lnTo>
                  <a:pt x="533552" y="96012"/>
                </a:lnTo>
                <a:lnTo>
                  <a:pt x="527090" y="105338"/>
                </a:lnTo>
                <a:lnTo>
                  <a:pt x="522213" y="111099"/>
                </a:lnTo>
                <a:lnTo>
                  <a:pt x="515569" y="115580"/>
                </a:lnTo>
                <a:lnTo>
                  <a:pt x="511911" y="116677"/>
                </a:lnTo>
                <a:lnTo>
                  <a:pt x="537667" y="116677"/>
                </a:lnTo>
                <a:lnTo>
                  <a:pt x="531754" y="111892"/>
                </a:lnTo>
                <a:lnTo>
                  <a:pt x="531754" y="109697"/>
                </a:lnTo>
                <a:lnTo>
                  <a:pt x="543214" y="91379"/>
                </a:lnTo>
                <a:lnTo>
                  <a:pt x="570460" y="91379"/>
                </a:lnTo>
                <a:lnTo>
                  <a:pt x="558698" y="69220"/>
                </a:lnTo>
                <a:lnTo>
                  <a:pt x="562350" y="63703"/>
                </a:lnTo>
                <a:lnTo>
                  <a:pt x="555437" y="63703"/>
                </a:lnTo>
                <a:lnTo>
                  <a:pt x="548883" y="51663"/>
                </a:lnTo>
                <a:lnTo>
                  <a:pt x="546112" y="43037"/>
                </a:lnTo>
                <a:lnTo>
                  <a:pt x="546293" y="42519"/>
                </a:lnTo>
                <a:lnTo>
                  <a:pt x="546811" y="42123"/>
                </a:lnTo>
                <a:lnTo>
                  <a:pt x="551261" y="40477"/>
                </a:lnTo>
                <a:lnTo>
                  <a:pt x="553638" y="40477"/>
                </a:lnTo>
                <a:lnTo>
                  <a:pt x="553638" y="37216"/>
                </a:lnTo>
                <a:close/>
              </a:path>
              <a:path w="591820" h="122554">
                <a:moveTo>
                  <a:pt x="588020" y="37216"/>
                </a:moveTo>
                <a:lnTo>
                  <a:pt x="558698" y="37216"/>
                </a:lnTo>
                <a:lnTo>
                  <a:pt x="558698" y="40477"/>
                </a:lnTo>
                <a:lnTo>
                  <a:pt x="561380" y="40782"/>
                </a:lnTo>
                <a:lnTo>
                  <a:pt x="563239" y="41361"/>
                </a:lnTo>
                <a:lnTo>
                  <a:pt x="565312" y="43037"/>
                </a:lnTo>
                <a:lnTo>
                  <a:pt x="565861" y="44074"/>
                </a:lnTo>
                <a:lnTo>
                  <a:pt x="565861" y="47945"/>
                </a:lnTo>
                <a:lnTo>
                  <a:pt x="563453" y="52486"/>
                </a:lnTo>
                <a:lnTo>
                  <a:pt x="558698" y="58948"/>
                </a:lnTo>
                <a:lnTo>
                  <a:pt x="555437" y="63703"/>
                </a:lnTo>
                <a:lnTo>
                  <a:pt x="562350" y="63703"/>
                </a:lnTo>
                <a:lnTo>
                  <a:pt x="567476" y="55961"/>
                </a:lnTo>
                <a:lnTo>
                  <a:pt x="571347" y="49926"/>
                </a:lnTo>
                <a:lnTo>
                  <a:pt x="574852" y="45841"/>
                </a:lnTo>
                <a:lnTo>
                  <a:pt x="581101" y="41696"/>
                </a:lnTo>
                <a:lnTo>
                  <a:pt x="584454" y="40599"/>
                </a:lnTo>
                <a:lnTo>
                  <a:pt x="588020" y="40477"/>
                </a:lnTo>
                <a:lnTo>
                  <a:pt x="588020" y="37216"/>
                </a:lnTo>
                <a:close/>
              </a:path>
            </a:pathLst>
          </a:custGeom>
          <a:solidFill>
            <a:srgbClr val="000000"/>
          </a:solidFill>
        </p:spPr>
        <p:txBody>
          <a:bodyPr wrap="square" lIns="0" tIns="0" rIns="0" bIns="0" rtlCol="0"/>
          <a:lstStyle/>
          <a:p>
            <a:endParaRPr sz="1980"/>
          </a:p>
        </p:txBody>
      </p:sp>
      <p:sp>
        <p:nvSpPr>
          <p:cNvPr id="4" name="object 4"/>
          <p:cNvSpPr/>
          <p:nvPr/>
        </p:nvSpPr>
        <p:spPr>
          <a:xfrm>
            <a:off x="3427767" y="913838"/>
            <a:ext cx="6498836" cy="152585"/>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430060" y="1144343"/>
            <a:ext cx="6487390"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427607" y="1374848"/>
            <a:ext cx="6638302" cy="152585"/>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423024" y="1644482"/>
            <a:ext cx="297561" cy="113856"/>
          </a:xfrm>
          <a:custGeom>
            <a:avLst/>
            <a:gdLst/>
            <a:ahLst/>
            <a:cxnLst/>
            <a:rect l="l" t="t" r="r" b="b"/>
            <a:pathLst>
              <a:path w="270509" h="103505">
                <a:moveTo>
                  <a:pt x="28575" y="2072"/>
                </a:moveTo>
                <a:lnTo>
                  <a:pt x="0" y="2072"/>
                </a:lnTo>
                <a:lnTo>
                  <a:pt x="0" y="4754"/>
                </a:lnTo>
                <a:lnTo>
                  <a:pt x="2977" y="5455"/>
                </a:lnTo>
                <a:lnTo>
                  <a:pt x="5157" y="6431"/>
                </a:lnTo>
                <a:lnTo>
                  <a:pt x="7943" y="8900"/>
                </a:lnTo>
                <a:lnTo>
                  <a:pt x="9323" y="11369"/>
                </a:lnTo>
                <a:lnTo>
                  <a:pt x="32589" y="72329"/>
                </a:lnTo>
                <a:lnTo>
                  <a:pt x="35420" y="72329"/>
                </a:lnTo>
                <a:lnTo>
                  <a:pt x="43663" y="54162"/>
                </a:lnTo>
                <a:lnTo>
                  <a:pt x="37947" y="54162"/>
                </a:lnTo>
                <a:lnTo>
                  <a:pt x="23359" y="15026"/>
                </a:lnTo>
                <a:lnTo>
                  <a:pt x="22576" y="12862"/>
                </a:lnTo>
                <a:lnTo>
                  <a:pt x="22261" y="11369"/>
                </a:lnTo>
                <a:lnTo>
                  <a:pt x="22171" y="7985"/>
                </a:lnTo>
                <a:lnTo>
                  <a:pt x="22576" y="6918"/>
                </a:lnTo>
                <a:lnTo>
                  <a:pt x="23492" y="6035"/>
                </a:lnTo>
                <a:lnTo>
                  <a:pt x="24158" y="5425"/>
                </a:lnTo>
                <a:lnTo>
                  <a:pt x="25895" y="4968"/>
                </a:lnTo>
                <a:lnTo>
                  <a:pt x="28575" y="4754"/>
                </a:lnTo>
                <a:lnTo>
                  <a:pt x="28575" y="2072"/>
                </a:lnTo>
                <a:close/>
              </a:path>
              <a:path w="270509" h="103505">
                <a:moveTo>
                  <a:pt x="67912" y="28712"/>
                </a:moveTo>
                <a:lnTo>
                  <a:pt x="55211" y="28712"/>
                </a:lnTo>
                <a:lnTo>
                  <a:pt x="72332" y="72329"/>
                </a:lnTo>
                <a:lnTo>
                  <a:pt x="75306" y="72329"/>
                </a:lnTo>
                <a:lnTo>
                  <a:pt x="82919" y="52669"/>
                </a:lnTo>
                <a:lnTo>
                  <a:pt x="77391" y="52669"/>
                </a:lnTo>
                <a:lnTo>
                  <a:pt x="67912" y="28712"/>
                </a:lnTo>
                <a:close/>
              </a:path>
              <a:path w="270509" h="103505">
                <a:moveTo>
                  <a:pt x="70390" y="2072"/>
                </a:moveTo>
                <a:lnTo>
                  <a:pt x="37947" y="2072"/>
                </a:lnTo>
                <a:lnTo>
                  <a:pt x="37947" y="4754"/>
                </a:lnTo>
                <a:lnTo>
                  <a:pt x="40922" y="4968"/>
                </a:lnTo>
                <a:lnTo>
                  <a:pt x="42958" y="5394"/>
                </a:lnTo>
                <a:lnTo>
                  <a:pt x="44163" y="6156"/>
                </a:lnTo>
                <a:lnTo>
                  <a:pt x="46043" y="7193"/>
                </a:lnTo>
                <a:lnTo>
                  <a:pt x="47625" y="9204"/>
                </a:lnTo>
                <a:lnTo>
                  <a:pt x="49073" y="12862"/>
                </a:lnTo>
                <a:lnTo>
                  <a:pt x="52684" y="22311"/>
                </a:lnTo>
                <a:lnTo>
                  <a:pt x="37947" y="54162"/>
                </a:lnTo>
                <a:lnTo>
                  <a:pt x="43663" y="54162"/>
                </a:lnTo>
                <a:lnTo>
                  <a:pt x="55211" y="28712"/>
                </a:lnTo>
                <a:lnTo>
                  <a:pt x="67912" y="28712"/>
                </a:lnTo>
                <a:lnTo>
                  <a:pt x="61520" y="12557"/>
                </a:lnTo>
                <a:lnTo>
                  <a:pt x="61316" y="11551"/>
                </a:lnTo>
                <a:lnTo>
                  <a:pt x="61316" y="8778"/>
                </a:lnTo>
                <a:lnTo>
                  <a:pt x="70390" y="4754"/>
                </a:lnTo>
                <a:lnTo>
                  <a:pt x="70390" y="2072"/>
                </a:lnTo>
                <a:close/>
              </a:path>
              <a:path w="270509" h="103505">
                <a:moveTo>
                  <a:pt x="107597" y="2072"/>
                </a:moveTo>
                <a:lnTo>
                  <a:pt x="86166" y="2072"/>
                </a:lnTo>
                <a:lnTo>
                  <a:pt x="86166" y="4754"/>
                </a:lnTo>
                <a:lnTo>
                  <a:pt x="88952" y="4846"/>
                </a:lnTo>
                <a:lnTo>
                  <a:pt x="90833" y="5273"/>
                </a:lnTo>
                <a:lnTo>
                  <a:pt x="92820" y="6766"/>
                </a:lnTo>
                <a:lnTo>
                  <a:pt x="93241" y="7498"/>
                </a:lnTo>
                <a:lnTo>
                  <a:pt x="93311" y="10210"/>
                </a:lnTo>
                <a:lnTo>
                  <a:pt x="92855" y="12192"/>
                </a:lnTo>
                <a:lnTo>
                  <a:pt x="92627" y="12862"/>
                </a:lnTo>
                <a:lnTo>
                  <a:pt x="91821" y="15026"/>
                </a:lnTo>
                <a:lnTo>
                  <a:pt x="77391" y="52669"/>
                </a:lnTo>
                <a:lnTo>
                  <a:pt x="82919" y="52669"/>
                </a:lnTo>
                <a:lnTo>
                  <a:pt x="98948" y="11369"/>
                </a:lnTo>
                <a:lnTo>
                  <a:pt x="100157" y="8382"/>
                </a:lnTo>
                <a:lnTo>
                  <a:pt x="103336" y="5455"/>
                </a:lnTo>
                <a:lnTo>
                  <a:pt x="107597" y="4754"/>
                </a:lnTo>
                <a:lnTo>
                  <a:pt x="107597" y="2072"/>
                </a:lnTo>
                <a:close/>
              </a:path>
              <a:path w="270509" h="103505">
                <a:moveTo>
                  <a:pt x="159745" y="4602"/>
                </a:moveTo>
                <a:lnTo>
                  <a:pt x="143816" y="4602"/>
                </a:lnTo>
                <a:lnTo>
                  <a:pt x="146947" y="5882"/>
                </a:lnTo>
                <a:lnTo>
                  <a:pt x="151305" y="10942"/>
                </a:lnTo>
                <a:lnTo>
                  <a:pt x="152400" y="15575"/>
                </a:lnTo>
                <a:lnTo>
                  <a:pt x="152400" y="24993"/>
                </a:lnTo>
                <a:lnTo>
                  <a:pt x="144243" y="28073"/>
                </a:lnTo>
                <a:lnTo>
                  <a:pt x="137330" y="30914"/>
                </a:lnTo>
                <a:lnTo>
                  <a:pt x="116683" y="45384"/>
                </a:lnTo>
                <a:lnTo>
                  <a:pt x="115193" y="47853"/>
                </a:lnTo>
                <a:lnTo>
                  <a:pt x="114443" y="50749"/>
                </a:lnTo>
                <a:lnTo>
                  <a:pt x="114443" y="59283"/>
                </a:lnTo>
                <a:lnTo>
                  <a:pt x="115967" y="63550"/>
                </a:lnTo>
                <a:lnTo>
                  <a:pt x="122017" y="70104"/>
                </a:lnTo>
                <a:lnTo>
                  <a:pt x="125909" y="71719"/>
                </a:lnTo>
                <a:lnTo>
                  <a:pt x="133648" y="71719"/>
                </a:lnTo>
                <a:lnTo>
                  <a:pt x="149076" y="62941"/>
                </a:lnTo>
                <a:lnTo>
                  <a:pt x="134742" y="62941"/>
                </a:lnTo>
                <a:lnTo>
                  <a:pt x="132280" y="61782"/>
                </a:lnTo>
                <a:lnTo>
                  <a:pt x="128016" y="57119"/>
                </a:lnTo>
                <a:lnTo>
                  <a:pt x="126946" y="54162"/>
                </a:lnTo>
                <a:lnTo>
                  <a:pt x="126946" y="47731"/>
                </a:lnTo>
                <a:lnTo>
                  <a:pt x="152400" y="29626"/>
                </a:lnTo>
                <a:lnTo>
                  <a:pt x="164604" y="29626"/>
                </a:lnTo>
                <a:lnTo>
                  <a:pt x="164604" y="16824"/>
                </a:lnTo>
                <a:lnTo>
                  <a:pt x="164153" y="12435"/>
                </a:lnTo>
                <a:lnTo>
                  <a:pt x="161879" y="6979"/>
                </a:lnTo>
                <a:lnTo>
                  <a:pt x="159745" y="4602"/>
                </a:lnTo>
                <a:close/>
              </a:path>
              <a:path w="270509" h="103505">
                <a:moveTo>
                  <a:pt x="165405" y="60411"/>
                </a:moveTo>
                <a:lnTo>
                  <a:pt x="152400" y="60411"/>
                </a:lnTo>
                <a:lnTo>
                  <a:pt x="152400" y="64495"/>
                </a:lnTo>
                <a:lnTo>
                  <a:pt x="153116" y="67360"/>
                </a:lnTo>
                <a:lnTo>
                  <a:pt x="155996" y="70744"/>
                </a:lnTo>
                <a:lnTo>
                  <a:pt x="157962" y="71567"/>
                </a:lnTo>
                <a:lnTo>
                  <a:pt x="165497" y="71567"/>
                </a:lnTo>
                <a:lnTo>
                  <a:pt x="170806" y="67848"/>
                </a:lnTo>
                <a:lnTo>
                  <a:pt x="175015" y="62209"/>
                </a:lnTo>
                <a:lnTo>
                  <a:pt x="167487" y="62209"/>
                </a:lnTo>
                <a:lnTo>
                  <a:pt x="166832" y="61965"/>
                </a:lnTo>
                <a:lnTo>
                  <a:pt x="165640" y="60960"/>
                </a:lnTo>
                <a:lnTo>
                  <a:pt x="165405" y="60411"/>
                </a:lnTo>
                <a:close/>
              </a:path>
              <a:path w="270509" h="103505">
                <a:moveTo>
                  <a:pt x="164604" y="29626"/>
                </a:moveTo>
                <a:lnTo>
                  <a:pt x="152400" y="29626"/>
                </a:lnTo>
                <a:lnTo>
                  <a:pt x="152400" y="55504"/>
                </a:lnTo>
                <a:lnTo>
                  <a:pt x="146246" y="60472"/>
                </a:lnTo>
                <a:lnTo>
                  <a:pt x="141293" y="62941"/>
                </a:lnTo>
                <a:lnTo>
                  <a:pt x="149076" y="62941"/>
                </a:lnTo>
                <a:lnTo>
                  <a:pt x="152400" y="60411"/>
                </a:lnTo>
                <a:lnTo>
                  <a:pt x="165405" y="60411"/>
                </a:lnTo>
                <a:lnTo>
                  <a:pt x="165222" y="59984"/>
                </a:lnTo>
                <a:lnTo>
                  <a:pt x="164743" y="57119"/>
                </a:lnTo>
                <a:lnTo>
                  <a:pt x="164638" y="54162"/>
                </a:lnTo>
                <a:lnTo>
                  <a:pt x="164604" y="29626"/>
                </a:lnTo>
                <a:close/>
              </a:path>
              <a:path w="270509" h="103505">
                <a:moveTo>
                  <a:pt x="176357" y="56235"/>
                </a:moveTo>
                <a:lnTo>
                  <a:pt x="173310" y="59283"/>
                </a:lnTo>
                <a:lnTo>
                  <a:pt x="171355" y="61020"/>
                </a:lnTo>
                <a:lnTo>
                  <a:pt x="170261" y="61600"/>
                </a:lnTo>
                <a:lnTo>
                  <a:pt x="169663" y="61996"/>
                </a:lnTo>
                <a:lnTo>
                  <a:pt x="168975" y="62209"/>
                </a:lnTo>
                <a:lnTo>
                  <a:pt x="175015" y="62209"/>
                </a:lnTo>
                <a:lnTo>
                  <a:pt x="176311" y="60472"/>
                </a:lnTo>
                <a:lnTo>
                  <a:pt x="176357" y="56235"/>
                </a:lnTo>
                <a:close/>
              </a:path>
              <a:path w="270509" h="103505">
                <a:moveTo>
                  <a:pt x="148032" y="0"/>
                </a:moveTo>
                <a:lnTo>
                  <a:pt x="134041" y="0"/>
                </a:lnTo>
                <a:lnTo>
                  <a:pt x="127897" y="1767"/>
                </a:lnTo>
                <a:lnTo>
                  <a:pt x="119158" y="8930"/>
                </a:lnTo>
                <a:lnTo>
                  <a:pt x="116979" y="12862"/>
                </a:lnTo>
                <a:lnTo>
                  <a:pt x="117029" y="19537"/>
                </a:lnTo>
                <a:lnTo>
                  <a:pt x="117576" y="21183"/>
                </a:lnTo>
                <a:lnTo>
                  <a:pt x="119957" y="23743"/>
                </a:lnTo>
                <a:lnTo>
                  <a:pt x="121444" y="24384"/>
                </a:lnTo>
                <a:lnTo>
                  <a:pt x="125111" y="24384"/>
                </a:lnTo>
                <a:lnTo>
                  <a:pt x="126647" y="23774"/>
                </a:lnTo>
                <a:lnTo>
                  <a:pt x="129027" y="21305"/>
                </a:lnTo>
                <a:lnTo>
                  <a:pt x="129625" y="19537"/>
                </a:lnTo>
                <a:lnTo>
                  <a:pt x="129482" y="10759"/>
                </a:lnTo>
                <a:lnTo>
                  <a:pt x="130420" y="8839"/>
                </a:lnTo>
                <a:lnTo>
                  <a:pt x="132304" y="7132"/>
                </a:lnTo>
                <a:lnTo>
                  <a:pt x="134090" y="5455"/>
                </a:lnTo>
                <a:lnTo>
                  <a:pt x="136577" y="4602"/>
                </a:lnTo>
                <a:lnTo>
                  <a:pt x="159745" y="4602"/>
                </a:lnTo>
                <a:lnTo>
                  <a:pt x="156865" y="3108"/>
                </a:lnTo>
                <a:lnTo>
                  <a:pt x="152997" y="1036"/>
                </a:lnTo>
                <a:lnTo>
                  <a:pt x="148032" y="0"/>
                </a:lnTo>
                <a:close/>
              </a:path>
              <a:path w="270509" h="103505">
                <a:moveTo>
                  <a:pt x="190250" y="87965"/>
                </a:moveTo>
                <a:lnTo>
                  <a:pt x="186177" y="87965"/>
                </a:lnTo>
                <a:lnTo>
                  <a:pt x="184321" y="88574"/>
                </a:lnTo>
                <a:lnTo>
                  <a:pt x="182953" y="89855"/>
                </a:lnTo>
                <a:lnTo>
                  <a:pt x="181642" y="91043"/>
                </a:lnTo>
                <a:lnTo>
                  <a:pt x="180975" y="92720"/>
                </a:lnTo>
                <a:lnTo>
                  <a:pt x="180975" y="96987"/>
                </a:lnTo>
                <a:lnTo>
                  <a:pt x="181916" y="98907"/>
                </a:lnTo>
                <a:lnTo>
                  <a:pt x="185690" y="102290"/>
                </a:lnTo>
                <a:lnTo>
                  <a:pt x="188070" y="103144"/>
                </a:lnTo>
                <a:lnTo>
                  <a:pt x="195014" y="103144"/>
                </a:lnTo>
                <a:lnTo>
                  <a:pt x="199205" y="101437"/>
                </a:lnTo>
                <a:lnTo>
                  <a:pt x="207837" y="94701"/>
                </a:lnTo>
                <a:lnTo>
                  <a:pt x="210713" y="90617"/>
                </a:lnTo>
                <a:lnTo>
                  <a:pt x="198488" y="90617"/>
                </a:lnTo>
                <a:lnTo>
                  <a:pt x="197251" y="90281"/>
                </a:lnTo>
                <a:lnTo>
                  <a:pt x="195264" y="89580"/>
                </a:lnTo>
                <a:lnTo>
                  <a:pt x="192490" y="88513"/>
                </a:lnTo>
                <a:lnTo>
                  <a:pt x="190250" y="87965"/>
                </a:lnTo>
                <a:close/>
              </a:path>
              <a:path w="270509" h="103505">
                <a:moveTo>
                  <a:pt x="209254" y="2072"/>
                </a:moveTo>
                <a:lnTo>
                  <a:pt x="177402" y="2072"/>
                </a:lnTo>
                <a:lnTo>
                  <a:pt x="177402" y="4754"/>
                </a:lnTo>
                <a:lnTo>
                  <a:pt x="179987" y="5334"/>
                </a:lnTo>
                <a:lnTo>
                  <a:pt x="181822" y="6035"/>
                </a:lnTo>
                <a:lnTo>
                  <a:pt x="214015" y="67543"/>
                </a:lnTo>
                <a:lnTo>
                  <a:pt x="209254" y="79461"/>
                </a:lnTo>
                <a:lnTo>
                  <a:pt x="207468" y="83820"/>
                </a:lnTo>
                <a:lnTo>
                  <a:pt x="205682" y="86776"/>
                </a:lnTo>
                <a:lnTo>
                  <a:pt x="202109" y="89855"/>
                </a:lnTo>
                <a:lnTo>
                  <a:pt x="200466" y="90617"/>
                </a:lnTo>
                <a:lnTo>
                  <a:pt x="210713" y="90617"/>
                </a:lnTo>
                <a:lnTo>
                  <a:pt x="211336" y="89733"/>
                </a:lnTo>
                <a:lnTo>
                  <a:pt x="226644" y="52242"/>
                </a:lnTo>
                <a:lnTo>
                  <a:pt x="219968" y="52242"/>
                </a:lnTo>
                <a:lnTo>
                  <a:pt x="203441" y="17861"/>
                </a:lnTo>
                <a:lnTo>
                  <a:pt x="201765" y="14478"/>
                </a:lnTo>
                <a:lnTo>
                  <a:pt x="200966" y="11948"/>
                </a:lnTo>
                <a:lnTo>
                  <a:pt x="200918" y="8442"/>
                </a:lnTo>
                <a:lnTo>
                  <a:pt x="201491" y="7254"/>
                </a:lnTo>
                <a:lnTo>
                  <a:pt x="203777" y="5242"/>
                </a:lnTo>
                <a:lnTo>
                  <a:pt x="205432" y="4754"/>
                </a:lnTo>
                <a:lnTo>
                  <a:pt x="209254" y="4754"/>
                </a:lnTo>
                <a:lnTo>
                  <a:pt x="209254" y="2072"/>
                </a:lnTo>
                <a:close/>
              </a:path>
              <a:path w="270509" h="103505">
                <a:moveTo>
                  <a:pt x="251816" y="2072"/>
                </a:moveTo>
                <a:lnTo>
                  <a:pt x="229636" y="2072"/>
                </a:lnTo>
                <a:lnTo>
                  <a:pt x="229636" y="4754"/>
                </a:lnTo>
                <a:lnTo>
                  <a:pt x="231827" y="4754"/>
                </a:lnTo>
                <a:lnTo>
                  <a:pt x="233339" y="4937"/>
                </a:lnTo>
                <a:lnTo>
                  <a:pt x="236482" y="10607"/>
                </a:lnTo>
                <a:lnTo>
                  <a:pt x="236088" y="12588"/>
                </a:lnTo>
                <a:lnTo>
                  <a:pt x="219968" y="52242"/>
                </a:lnTo>
                <a:lnTo>
                  <a:pt x="226644" y="52242"/>
                </a:lnTo>
                <a:lnTo>
                  <a:pt x="242052" y="14478"/>
                </a:lnTo>
                <a:lnTo>
                  <a:pt x="243100" y="11795"/>
                </a:lnTo>
                <a:lnTo>
                  <a:pt x="243876" y="10058"/>
                </a:lnTo>
                <a:lnTo>
                  <a:pt x="251816" y="4754"/>
                </a:lnTo>
                <a:lnTo>
                  <a:pt x="251816" y="2072"/>
                </a:lnTo>
                <a:close/>
              </a:path>
              <a:path w="270509" h="103505">
                <a:moveTo>
                  <a:pt x="264164" y="55808"/>
                </a:moveTo>
                <a:lnTo>
                  <a:pt x="259509" y="55808"/>
                </a:lnTo>
                <a:lnTo>
                  <a:pt x="257568" y="56601"/>
                </a:lnTo>
                <a:lnTo>
                  <a:pt x="254401" y="59771"/>
                </a:lnTo>
                <a:lnTo>
                  <a:pt x="253602" y="61722"/>
                </a:lnTo>
                <a:lnTo>
                  <a:pt x="253602" y="66263"/>
                </a:lnTo>
                <a:lnTo>
                  <a:pt x="254401" y="68244"/>
                </a:lnTo>
                <a:lnTo>
                  <a:pt x="257568" y="71506"/>
                </a:lnTo>
                <a:lnTo>
                  <a:pt x="259509" y="72329"/>
                </a:lnTo>
                <a:lnTo>
                  <a:pt x="264069" y="72329"/>
                </a:lnTo>
                <a:lnTo>
                  <a:pt x="266035" y="71506"/>
                </a:lnTo>
                <a:lnTo>
                  <a:pt x="267666" y="69860"/>
                </a:lnTo>
                <a:lnTo>
                  <a:pt x="269309" y="68244"/>
                </a:lnTo>
                <a:lnTo>
                  <a:pt x="270116" y="66263"/>
                </a:lnTo>
                <a:lnTo>
                  <a:pt x="270116" y="61722"/>
                </a:lnTo>
                <a:lnTo>
                  <a:pt x="269333" y="59771"/>
                </a:lnTo>
                <a:lnTo>
                  <a:pt x="266154" y="56601"/>
                </a:lnTo>
                <a:lnTo>
                  <a:pt x="264164" y="55808"/>
                </a:lnTo>
                <a:close/>
              </a:path>
            </a:pathLst>
          </a:custGeom>
          <a:solidFill>
            <a:srgbClr val="000000"/>
          </a:solidFill>
        </p:spPr>
        <p:txBody>
          <a:bodyPr wrap="square" lIns="0" tIns="0" rIns="0" bIns="0" rtlCol="0"/>
          <a:lstStyle/>
          <a:p>
            <a:endParaRPr sz="1980"/>
          </a:p>
        </p:txBody>
      </p:sp>
      <p:sp>
        <p:nvSpPr>
          <p:cNvPr id="8" name="object 8"/>
          <p:cNvSpPr/>
          <p:nvPr/>
        </p:nvSpPr>
        <p:spPr>
          <a:xfrm>
            <a:off x="3424818" y="2139689"/>
            <a:ext cx="6491624" cy="152585"/>
          </a:xfrm>
          <a:prstGeom prst="rect">
            <a:avLst/>
          </a:prstGeom>
          <a:blipFill>
            <a:blip r:embed="rId7" cstate="print"/>
            <a:stretch>
              <a:fillRect/>
            </a:stretch>
          </a:blipFill>
        </p:spPr>
        <p:txBody>
          <a:bodyPr wrap="square" lIns="0" tIns="0" rIns="0" bIns="0" rtlCol="0"/>
          <a:lstStyle/>
          <a:p>
            <a:endParaRPr sz="1980"/>
          </a:p>
        </p:txBody>
      </p:sp>
      <p:sp>
        <p:nvSpPr>
          <p:cNvPr id="9" name="object 9"/>
          <p:cNvSpPr/>
          <p:nvPr/>
        </p:nvSpPr>
        <p:spPr>
          <a:xfrm>
            <a:off x="3423353" y="2374789"/>
            <a:ext cx="6053872" cy="144405"/>
          </a:xfrm>
          <a:prstGeom prst="rect">
            <a:avLst/>
          </a:prstGeom>
          <a:blipFill>
            <a:blip r:embed="rId8" cstate="print"/>
            <a:stretch>
              <a:fillRect/>
            </a:stretch>
          </a:blipFill>
        </p:spPr>
        <p:txBody>
          <a:bodyPr wrap="square" lIns="0" tIns="0" rIns="0" bIns="0" rtlCol="0"/>
          <a:lstStyle/>
          <a:p>
            <a:endParaRPr sz="1980"/>
          </a:p>
        </p:txBody>
      </p:sp>
      <p:sp>
        <p:nvSpPr>
          <p:cNvPr id="10" name="object 10"/>
          <p:cNvSpPr/>
          <p:nvPr/>
        </p:nvSpPr>
        <p:spPr>
          <a:xfrm>
            <a:off x="3428093" y="2609886"/>
            <a:ext cx="5956795" cy="152585"/>
          </a:xfrm>
          <a:prstGeom prst="rect">
            <a:avLst/>
          </a:prstGeom>
          <a:blipFill>
            <a:blip r:embed="rId9" cstate="print"/>
            <a:stretch>
              <a:fillRect/>
            </a:stretch>
          </a:blipFill>
        </p:spPr>
        <p:txBody>
          <a:bodyPr wrap="square" lIns="0" tIns="0" rIns="0" bIns="0" rtlCol="0"/>
          <a:lstStyle/>
          <a:p>
            <a:endParaRPr sz="1980"/>
          </a:p>
        </p:txBody>
      </p:sp>
      <p:sp>
        <p:nvSpPr>
          <p:cNvPr id="11" name="object 11"/>
          <p:cNvSpPr/>
          <p:nvPr/>
        </p:nvSpPr>
        <p:spPr>
          <a:xfrm>
            <a:off x="3427606" y="2844984"/>
            <a:ext cx="2350564" cy="152552"/>
          </a:xfrm>
          <a:prstGeom prst="rect">
            <a:avLst/>
          </a:prstGeom>
          <a:blipFill>
            <a:blip r:embed="rId10" cstate="print"/>
            <a:stretch>
              <a:fillRect/>
            </a:stretch>
          </a:blipFill>
        </p:spPr>
        <p:txBody>
          <a:bodyPr wrap="square" lIns="0" tIns="0" rIns="0" bIns="0" rtlCol="0"/>
          <a:lstStyle/>
          <a:p>
            <a:endParaRPr sz="1980"/>
          </a:p>
        </p:txBody>
      </p:sp>
      <p:sp>
        <p:nvSpPr>
          <p:cNvPr id="12" name="object 12"/>
          <p:cNvSpPr/>
          <p:nvPr/>
        </p:nvSpPr>
        <p:spPr>
          <a:xfrm>
            <a:off x="3424165" y="3384048"/>
            <a:ext cx="6390621" cy="152585"/>
          </a:xfrm>
          <a:prstGeom prst="rect">
            <a:avLst/>
          </a:prstGeom>
          <a:blipFill>
            <a:blip r:embed="rId11" cstate="print"/>
            <a:stretch>
              <a:fillRect/>
            </a:stretch>
          </a:blipFill>
        </p:spPr>
        <p:txBody>
          <a:bodyPr wrap="square" lIns="0" tIns="0" rIns="0" bIns="0" rtlCol="0"/>
          <a:lstStyle/>
          <a:p>
            <a:endParaRPr sz="1980"/>
          </a:p>
        </p:txBody>
      </p:sp>
      <p:sp>
        <p:nvSpPr>
          <p:cNvPr id="13" name="object 13"/>
          <p:cNvSpPr/>
          <p:nvPr/>
        </p:nvSpPr>
        <p:spPr>
          <a:xfrm>
            <a:off x="3427607" y="3619145"/>
            <a:ext cx="6648796" cy="152585"/>
          </a:xfrm>
          <a:prstGeom prst="rect">
            <a:avLst/>
          </a:prstGeom>
          <a:blipFill>
            <a:blip r:embed="rId12" cstate="print"/>
            <a:stretch>
              <a:fillRect/>
            </a:stretch>
          </a:blipFill>
        </p:spPr>
        <p:txBody>
          <a:bodyPr wrap="square" lIns="0" tIns="0" rIns="0" bIns="0" rtlCol="0"/>
          <a:lstStyle/>
          <a:p>
            <a:endParaRPr sz="1980"/>
          </a:p>
        </p:txBody>
      </p:sp>
      <p:sp>
        <p:nvSpPr>
          <p:cNvPr id="14" name="object 14"/>
          <p:cNvSpPr/>
          <p:nvPr/>
        </p:nvSpPr>
        <p:spPr>
          <a:xfrm>
            <a:off x="3427937" y="3854244"/>
            <a:ext cx="6824456" cy="152585"/>
          </a:xfrm>
          <a:prstGeom prst="rect">
            <a:avLst/>
          </a:prstGeom>
          <a:blipFill>
            <a:blip r:embed="rId13" cstate="print"/>
            <a:stretch>
              <a:fillRect/>
            </a:stretch>
          </a:blipFill>
        </p:spPr>
        <p:txBody>
          <a:bodyPr wrap="square" lIns="0" tIns="0" rIns="0" bIns="0" rtlCol="0"/>
          <a:lstStyle/>
          <a:p>
            <a:endParaRPr sz="1980"/>
          </a:p>
        </p:txBody>
      </p:sp>
      <p:sp>
        <p:nvSpPr>
          <p:cNvPr id="15" name="object 15"/>
          <p:cNvSpPr/>
          <p:nvPr/>
        </p:nvSpPr>
        <p:spPr>
          <a:xfrm>
            <a:off x="3427936" y="4089343"/>
            <a:ext cx="852764" cy="152552"/>
          </a:xfrm>
          <a:prstGeom prst="rect">
            <a:avLst/>
          </a:prstGeom>
          <a:blipFill>
            <a:blip r:embed="rId14" cstate="print"/>
            <a:stretch>
              <a:fillRect/>
            </a:stretch>
          </a:blipFill>
        </p:spPr>
        <p:txBody>
          <a:bodyPr wrap="square" lIns="0" tIns="0" rIns="0" bIns="0" rtlCol="0"/>
          <a:lstStyle/>
          <a:p>
            <a:endParaRPr sz="1980"/>
          </a:p>
        </p:txBody>
      </p:sp>
      <p:sp>
        <p:nvSpPr>
          <p:cNvPr id="16" name="object 16"/>
          <p:cNvSpPr/>
          <p:nvPr/>
        </p:nvSpPr>
        <p:spPr>
          <a:xfrm>
            <a:off x="3424663" y="4628439"/>
            <a:ext cx="6766641" cy="152585"/>
          </a:xfrm>
          <a:prstGeom prst="rect">
            <a:avLst/>
          </a:prstGeom>
          <a:blipFill>
            <a:blip r:embed="rId15" cstate="print"/>
            <a:stretch>
              <a:fillRect/>
            </a:stretch>
          </a:blipFill>
        </p:spPr>
        <p:txBody>
          <a:bodyPr wrap="square" lIns="0" tIns="0" rIns="0" bIns="0" rtlCol="0"/>
          <a:lstStyle/>
          <a:p>
            <a:endParaRPr sz="1980"/>
          </a:p>
        </p:txBody>
      </p:sp>
      <p:sp>
        <p:nvSpPr>
          <p:cNvPr id="17" name="object 17"/>
          <p:cNvSpPr/>
          <p:nvPr/>
        </p:nvSpPr>
        <p:spPr>
          <a:xfrm>
            <a:off x="3428094" y="4857804"/>
            <a:ext cx="6692333" cy="158286"/>
          </a:xfrm>
          <a:prstGeom prst="rect">
            <a:avLst/>
          </a:prstGeom>
          <a:blipFill>
            <a:blip r:embed="rId16" cstate="print"/>
            <a:stretch>
              <a:fillRect/>
            </a:stretch>
          </a:blipFill>
        </p:spPr>
        <p:txBody>
          <a:bodyPr wrap="square" lIns="0" tIns="0" rIns="0" bIns="0" rtlCol="0"/>
          <a:lstStyle/>
          <a:p>
            <a:endParaRPr sz="1980"/>
          </a:p>
        </p:txBody>
      </p:sp>
      <p:sp>
        <p:nvSpPr>
          <p:cNvPr id="18" name="object 18"/>
          <p:cNvSpPr/>
          <p:nvPr/>
        </p:nvSpPr>
        <p:spPr>
          <a:xfrm>
            <a:off x="8807302" y="5027054"/>
            <a:ext cx="94996" cy="0"/>
          </a:xfrm>
          <a:custGeom>
            <a:avLst/>
            <a:gdLst/>
            <a:ahLst/>
            <a:cxnLst/>
            <a:rect l="l" t="t" r="r" b="b"/>
            <a:pathLst>
              <a:path w="86360">
                <a:moveTo>
                  <a:pt x="0" y="0"/>
                </a:moveTo>
                <a:lnTo>
                  <a:pt x="85740" y="0"/>
                </a:lnTo>
              </a:path>
            </a:pathLst>
          </a:custGeom>
          <a:ln w="9524">
            <a:solidFill>
              <a:srgbClr val="000000"/>
            </a:solidFill>
          </a:ln>
        </p:spPr>
        <p:txBody>
          <a:bodyPr wrap="square" lIns="0" tIns="0" rIns="0" bIns="0" rtlCol="0"/>
          <a:lstStyle/>
          <a:p>
            <a:endParaRPr sz="1980"/>
          </a:p>
        </p:txBody>
      </p:sp>
      <p:sp>
        <p:nvSpPr>
          <p:cNvPr id="19" name="object 19"/>
          <p:cNvSpPr/>
          <p:nvPr/>
        </p:nvSpPr>
        <p:spPr>
          <a:xfrm>
            <a:off x="9383581" y="5027054"/>
            <a:ext cx="125730" cy="0"/>
          </a:xfrm>
          <a:custGeom>
            <a:avLst/>
            <a:gdLst/>
            <a:ahLst/>
            <a:cxnLst/>
            <a:rect l="l" t="t" r="r" b="b"/>
            <a:pathLst>
              <a:path w="114300">
                <a:moveTo>
                  <a:pt x="0" y="0"/>
                </a:moveTo>
                <a:lnTo>
                  <a:pt x="114299" y="0"/>
                </a:lnTo>
              </a:path>
            </a:pathLst>
          </a:custGeom>
          <a:ln w="9524">
            <a:solidFill>
              <a:srgbClr val="000000"/>
            </a:solidFill>
          </a:ln>
        </p:spPr>
        <p:txBody>
          <a:bodyPr wrap="square" lIns="0" tIns="0" rIns="0" bIns="0" rtlCol="0"/>
          <a:lstStyle/>
          <a:p>
            <a:endParaRPr sz="1980"/>
          </a:p>
        </p:txBody>
      </p:sp>
      <p:sp>
        <p:nvSpPr>
          <p:cNvPr id="20" name="object 20"/>
          <p:cNvSpPr/>
          <p:nvPr/>
        </p:nvSpPr>
        <p:spPr>
          <a:xfrm>
            <a:off x="3422857" y="5109265"/>
            <a:ext cx="5675610" cy="152552"/>
          </a:xfrm>
          <a:prstGeom prst="rect">
            <a:avLst/>
          </a:prstGeom>
          <a:blipFill>
            <a:blip r:embed="rId17" cstate="print"/>
            <a:stretch>
              <a:fillRect/>
            </a:stretch>
          </a:blipFill>
        </p:spPr>
        <p:txBody>
          <a:bodyPr wrap="square" lIns="0" tIns="0" rIns="0" bIns="0" rtlCol="0"/>
          <a:lstStyle/>
          <a:p>
            <a:endParaRPr sz="1980"/>
          </a:p>
        </p:txBody>
      </p:sp>
      <p:sp>
        <p:nvSpPr>
          <p:cNvPr id="21" name="object 21"/>
          <p:cNvSpPr/>
          <p:nvPr/>
        </p:nvSpPr>
        <p:spPr>
          <a:xfrm>
            <a:off x="9166488" y="5109265"/>
            <a:ext cx="1122249" cy="152552"/>
          </a:xfrm>
          <a:prstGeom prst="rect">
            <a:avLst/>
          </a:prstGeom>
          <a:blipFill>
            <a:blip r:embed="rId18" cstate="print"/>
            <a:stretch>
              <a:fillRect/>
            </a:stretch>
          </a:blipFill>
        </p:spPr>
        <p:txBody>
          <a:bodyPr wrap="square" lIns="0" tIns="0" rIns="0" bIns="0" rtlCol="0"/>
          <a:lstStyle/>
          <a:p>
            <a:endParaRPr sz="1980"/>
          </a:p>
        </p:txBody>
      </p:sp>
      <p:sp>
        <p:nvSpPr>
          <p:cNvPr id="22" name="object 22"/>
          <p:cNvSpPr/>
          <p:nvPr/>
        </p:nvSpPr>
        <p:spPr>
          <a:xfrm>
            <a:off x="3421875" y="5272814"/>
            <a:ext cx="115253" cy="0"/>
          </a:xfrm>
          <a:custGeom>
            <a:avLst/>
            <a:gdLst/>
            <a:ahLst/>
            <a:cxnLst/>
            <a:rect l="l" t="t" r="r" b="b"/>
            <a:pathLst>
              <a:path w="104775">
                <a:moveTo>
                  <a:pt x="0" y="0"/>
                </a:moveTo>
                <a:lnTo>
                  <a:pt x="104774" y="0"/>
                </a:lnTo>
              </a:path>
            </a:pathLst>
          </a:custGeom>
          <a:ln w="9524">
            <a:solidFill>
              <a:srgbClr val="000000"/>
            </a:solidFill>
          </a:ln>
        </p:spPr>
        <p:txBody>
          <a:bodyPr wrap="square" lIns="0" tIns="0" rIns="0" bIns="0" rtlCol="0"/>
          <a:lstStyle/>
          <a:p>
            <a:endParaRPr sz="1980"/>
          </a:p>
        </p:txBody>
      </p:sp>
      <p:sp>
        <p:nvSpPr>
          <p:cNvPr id="23" name="object 23"/>
          <p:cNvSpPr/>
          <p:nvPr/>
        </p:nvSpPr>
        <p:spPr>
          <a:xfrm>
            <a:off x="3861930" y="5272814"/>
            <a:ext cx="94298" cy="0"/>
          </a:xfrm>
          <a:custGeom>
            <a:avLst/>
            <a:gdLst/>
            <a:ahLst/>
            <a:cxnLst/>
            <a:rect l="l" t="t" r="r" b="b"/>
            <a:pathLst>
              <a:path w="85725">
                <a:moveTo>
                  <a:pt x="0" y="0"/>
                </a:moveTo>
                <a:lnTo>
                  <a:pt x="85724" y="0"/>
                </a:lnTo>
              </a:path>
            </a:pathLst>
          </a:custGeom>
          <a:ln w="9524">
            <a:solidFill>
              <a:srgbClr val="000000"/>
            </a:solidFill>
          </a:ln>
        </p:spPr>
        <p:txBody>
          <a:bodyPr wrap="square" lIns="0" tIns="0" rIns="0" bIns="0" rtlCol="0"/>
          <a:lstStyle/>
          <a:p>
            <a:endParaRPr sz="1980"/>
          </a:p>
        </p:txBody>
      </p:sp>
      <p:sp>
        <p:nvSpPr>
          <p:cNvPr id="24" name="object 24"/>
          <p:cNvSpPr/>
          <p:nvPr/>
        </p:nvSpPr>
        <p:spPr>
          <a:xfrm>
            <a:off x="4532488" y="5272814"/>
            <a:ext cx="104775" cy="0"/>
          </a:xfrm>
          <a:custGeom>
            <a:avLst/>
            <a:gdLst/>
            <a:ahLst/>
            <a:cxnLst/>
            <a:rect l="l" t="t" r="r" b="b"/>
            <a:pathLst>
              <a:path w="95250">
                <a:moveTo>
                  <a:pt x="0" y="0"/>
                </a:moveTo>
                <a:lnTo>
                  <a:pt x="95249" y="0"/>
                </a:lnTo>
              </a:path>
            </a:pathLst>
          </a:custGeom>
          <a:ln w="9524">
            <a:solidFill>
              <a:srgbClr val="000000"/>
            </a:solidFill>
          </a:ln>
        </p:spPr>
        <p:txBody>
          <a:bodyPr wrap="square" lIns="0" tIns="0" rIns="0" bIns="0" rtlCol="0"/>
          <a:lstStyle/>
          <a:p>
            <a:endParaRPr sz="1980"/>
          </a:p>
        </p:txBody>
      </p:sp>
      <p:sp>
        <p:nvSpPr>
          <p:cNvPr id="25" name="object 25"/>
          <p:cNvSpPr/>
          <p:nvPr/>
        </p:nvSpPr>
        <p:spPr>
          <a:xfrm>
            <a:off x="3423510" y="5354992"/>
            <a:ext cx="6320866" cy="152585"/>
          </a:xfrm>
          <a:prstGeom prst="rect">
            <a:avLst/>
          </a:prstGeom>
          <a:blipFill>
            <a:blip r:embed="rId19" cstate="print"/>
            <a:stretch>
              <a:fillRect/>
            </a:stretch>
          </a:blipFill>
        </p:spPr>
        <p:txBody>
          <a:bodyPr wrap="square" lIns="0" tIns="0" rIns="0" bIns="0" rtlCol="0"/>
          <a:lstStyle/>
          <a:p>
            <a:endParaRPr sz="1980"/>
          </a:p>
        </p:txBody>
      </p:sp>
      <p:sp>
        <p:nvSpPr>
          <p:cNvPr id="26" name="object 26"/>
          <p:cNvSpPr/>
          <p:nvPr/>
        </p:nvSpPr>
        <p:spPr>
          <a:xfrm>
            <a:off x="3423026" y="5590089"/>
            <a:ext cx="4054289" cy="152552"/>
          </a:xfrm>
          <a:prstGeom prst="rect">
            <a:avLst/>
          </a:prstGeom>
          <a:blipFill>
            <a:blip r:embed="rId20" cstate="print"/>
            <a:stretch>
              <a:fillRect/>
            </a:stretch>
          </a:blipFill>
        </p:spPr>
        <p:txBody>
          <a:bodyPr wrap="square" lIns="0" tIns="0" rIns="0" bIns="0" rtlCol="0"/>
          <a:lstStyle/>
          <a:p>
            <a:endParaRPr sz="1980"/>
          </a:p>
        </p:txBody>
      </p:sp>
      <p:sp>
        <p:nvSpPr>
          <p:cNvPr id="27" name="object 27"/>
          <p:cNvSpPr/>
          <p:nvPr/>
        </p:nvSpPr>
        <p:spPr>
          <a:xfrm>
            <a:off x="3424665" y="6118524"/>
            <a:ext cx="6820353" cy="152585"/>
          </a:xfrm>
          <a:prstGeom prst="rect">
            <a:avLst/>
          </a:prstGeom>
          <a:blipFill>
            <a:blip r:embed="rId21" cstate="print"/>
            <a:stretch>
              <a:fillRect/>
            </a:stretch>
          </a:blipFill>
        </p:spPr>
        <p:txBody>
          <a:bodyPr wrap="square" lIns="0" tIns="0" rIns="0" bIns="0" rtlCol="0"/>
          <a:lstStyle/>
          <a:p>
            <a:endParaRPr sz="1980"/>
          </a:p>
        </p:txBody>
      </p:sp>
      <p:sp>
        <p:nvSpPr>
          <p:cNvPr id="28" name="object 28"/>
          <p:cNvSpPr/>
          <p:nvPr/>
        </p:nvSpPr>
        <p:spPr>
          <a:xfrm>
            <a:off x="3421218" y="6353622"/>
            <a:ext cx="6563354" cy="152585"/>
          </a:xfrm>
          <a:prstGeom prst="rect">
            <a:avLst/>
          </a:prstGeom>
          <a:blipFill>
            <a:blip r:embed="rId22" cstate="print"/>
            <a:stretch>
              <a:fillRect/>
            </a:stretch>
          </a:blipFill>
        </p:spPr>
        <p:txBody>
          <a:bodyPr wrap="square" lIns="0" tIns="0" rIns="0" bIns="0" rtlCol="0"/>
          <a:lstStyle/>
          <a:p>
            <a:endParaRPr sz="1980"/>
          </a:p>
        </p:txBody>
      </p:sp>
      <p:sp>
        <p:nvSpPr>
          <p:cNvPr id="29" name="object 29"/>
          <p:cNvSpPr/>
          <p:nvPr/>
        </p:nvSpPr>
        <p:spPr>
          <a:xfrm>
            <a:off x="3422856" y="6588722"/>
            <a:ext cx="6821489" cy="152569"/>
          </a:xfrm>
          <a:prstGeom prst="rect">
            <a:avLst/>
          </a:prstGeom>
          <a:blipFill>
            <a:blip r:embed="rId23" cstate="print"/>
            <a:stretch>
              <a:fillRect/>
            </a:stretch>
          </a:blipFill>
        </p:spPr>
        <p:txBody>
          <a:bodyPr wrap="square" lIns="0" tIns="0" rIns="0" bIns="0" rtlCol="0"/>
          <a:lstStyle/>
          <a:p>
            <a:endParaRPr sz="1980"/>
          </a:p>
        </p:txBody>
      </p:sp>
      <p:sp>
        <p:nvSpPr>
          <p:cNvPr id="30" name="object 30"/>
          <p:cNvSpPr/>
          <p:nvPr/>
        </p:nvSpPr>
        <p:spPr>
          <a:xfrm>
            <a:off x="3422858" y="6823798"/>
            <a:ext cx="6523894" cy="152579"/>
          </a:xfrm>
          <a:prstGeom prst="rect">
            <a:avLst/>
          </a:prstGeom>
          <a:blipFill>
            <a:blip r:embed="rId24" cstate="print"/>
            <a:stretch>
              <a:fillRect/>
            </a:stretch>
          </a:blipFill>
        </p:spPr>
        <p:txBody>
          <a:bodyPr wrap="square" lIns="0" tIns="0" rIns="0" bIns="0" rtlCol="0"/>
          <a:lstStyle/>
          <a:p>
            <a:endParaRPr sz="1980"/>
          </a:p>
        </p:txBody>
      </p:sp>
      <p:sp>
        <p:nvSpPr>
          <p:cNvPr id="31" name="object 31"/>
          <p:cNvSpPr/>
          <p:nvPr/>
        </p:nvSpPr>
        <p:spPr>
          <a:xfrm>
            <a:off x="3423512" y="7058887"/>
            <a:ext cx="2597438" cy="152579"/>
          </a:xfrm>
          <a:prstGeom prst="rect">
            <a:avLst/>
          </a:prstGeom>
          <a:blipFill>
            <a:blip r:embed="rId25" cstate="print"/>
            <a:stretch>
              <a:fillRect/>
            </a:stretch>
          </a:blipFill>
        </p:spPr>
        <p:txBody>
          <a:bodyPr wrap="square" lIns="0" tIns="0" rIns="0" bIns="0" rtlCol="0"/>
          <a:lstStyle/>
          <a:p>
            <a:endParaRPr sz="1980"/>
          </a:p>
        </p:txBody>
      </p:sp>
      <p:sp>
        <p:nvSpPr>
          <p:cNvPr id="32" name="object 32"/>
          <p:cNvSpPr/>
          <p:nvPr/>
        </p:nvSpPr>
        <p:spPr>
          <a:xfrm>
            <a:off x="3417946" y="7550347"/>
            <a:ext cx="6803334" cy="152579"/>
          </a:xfrm>
          <a:prstGeom prst="rect">
            <a:avLst/>
          </a:prstGeom>
          <a:blipFill>
            <a:blip r:embed="rId26" cstate="print"/>
            <a:stretch>
              <a:fillRect/>
            </a:stretch>
          </a:blipFill>
        </p:spPr>
        <p:txBody>
          <a:bodyPr wrap="square" lIns="0" tIns="0" rIns="0" bIns="0" rtlCol="0"/>
          <a:lstStyle/>
          <a:p>
            <a:endParaRPr sz="1980"/>
          </a:p>
        </p:txBody>
      </p:sp>
      <p:sp>
        <p:nvSpPr>
          <p:cNvPr id="33" name="object 33"/>
          <p:cNvSpPr/>
          <p:nvPr/>
        </p:nvSpPr>
        <p:spPr>
          <a:xfrm>
            <a:off x="3408451" y="7785436"/>
            <a:ext cx="4421009" cy="152579"/>
          </a:xfrm>
          <a:prstGeom prst="rect">
            <a:avLst/>
          </a:prstGeom>
          <a:blipFill>
            <a:blip r:embed="rId27" cstate="print"/>
            <a:stretch>
              <a:fillRect/>
            </a:stretch>
          </a:blipFill>
        </p:spPr>
        <p:txBody>
          <a:bodyPr wrap="square" lIns="0" tIns="0" rIns="0" bIns="0" rtlCol="0"/>
          <a:lstStyle/>
          <a:p>
            <a:endParaRPr sz="1980"/>
          </a:p>
        </p:txBody>
      </p:sp>
      <p:sp>
        <p:nvSpPr>
          <p:cNvPr id="34" name="object 34"/>
          <p:cNvSpPr/>
          <p:nvPr/>
        </p:nvSpPr>
        <p:spPr>
          <a:xfrm>
            <a:off x="3413686" y="8272142"/>
            <a:ext cx="6837063" cy="152579"/>
          </a:xfrm>
          <a:prstGeom prst="rect">
            <a:avLst/>
          </a:prstGeom>
          <a:blipFill>
            <a:blip r:embed="rId28" cstate="print"/>
            <a:stretch>
              <a:fillRect/>
            </a:stretch>
          </a:blipFill>
        </p:spPr>
        <p:txBody>
          <a:bodyPr wrap="square" lIns="0" tIns="0" rIns="0" bIns="0" rtlCol="0"/>
          <a:lstStyle/>
          <a:p>
            <a:endParaRPr sz="1980"/>
          </a:p>
        </p:txBody>
      </p:sp>
      <p:sp>
        <p:nvSpPr>
          <p:cNvPr id="35" name="object 35"/>
          <p:cNvSpPr/>
          <p:nvPr/>
        </p:nvSpPr>
        <p:spPr>
          <a:xfrm>
            <a:off x="3428749" y="8502647"/>
            <a:ext cx="6250987" cy="152579"/>
          </a:xfrm>
          <a:prstGeom prst="rect">
            <a:avLst/>
          </a:prstGeom>
          <a:blipFill>
            <a:blip r:embed="rId29" cstate="print"/>
            <a:stretch>
              <a:fillRect/>
            </a:stretch>
          </a:blipFill>
        </p:spPr>
        <p:txBody>
          <a:bodyPr wrap="square" lIns="0" tIns="0" rIns="0" bIns="0" rtlCol="0"/>
          <a:lstStyle/>
          <a:p>
            <a:endParaRPr sz="1980"/>
          </a:p>
        </p:txBody>
      </p:sp>
      <p:sp>
        <p:nvSpPr>
          <p:cNvPr id="36" name="object 36"/>
          <p:cNvSpPr/>
          <p:nvPr/>
        </p:nvSpPr>
        <p:spPr>
          <a:xfrm>
            <a:off x="3426457" y="8733152"/>
            <a:ext cx="6390751" cy="152579"/>
          </a:xfrm>
          <a:prstGeom prst="rect">
            <a:avLst/>
          </a:prstGeom>
          <a:blipFill>
            <a:blip r:embed="rId30" cstate="print"/>
            <a:stretch>
              <a:fillRect/>
            </a:stretch>
          </a:blipFill>
        </p:spPr>
        <p:txBody>
          <a:bodyPr wrap="square" lIns="0" tIns="0" rIns="0" bIns="0" rtlCol="0"/>
          <a:lstStyle/>
          <a:p>
            <a:endParaRPr sz="1980"/>
          </a:p>
        </p:txBody>
      </p:sp>
      <p:sp>
        <p:nvSpPr>
          <p:cNvPr id="37" name="object 37"/>
          <p:cNvSpPr/>
          <p:nvPr/>
        </p:nvSpPr>
        <p:spPr>
          <a:xfrm>
            <a:off x="3428748" y="8963657"/>
            <a:ext cx="6550559" cy="152579"/>
          </a:xfrm>
          <a:prstGeom prst="rect">
            <a:avLst/>
          </a:prstGeom>
          <a:blipFill>
            <a:blip r:embed="rId31" cstate="print"/>
            <a:stretch>
              <a:fillRect/>
            </a:stretch>
          </a:blipFill>
        </p:spPr>
        <p:txBody>
          <a:bodyPr wrap="square" lIns="0" tIns="0" rIns="0" bIns="0" rtlCol="0"/>
          <a:lstStyle/>
          <a:p>
            <a:endParaRPr sz="1980"/>
          </a:p>
        </p:txBody>
      </p:sp>
      <p:sp>
        <p:nvSpPr>
          <p:cNvPr id="38" name="object 38"/>
          <p:cNvSpPr/>
          <p:nvPr/>
        </p:nvSpPr>
        <p:spPr>
          <a:xfrm>
            <a:off x="3424820" y="9194162"/>
            <a:ext cx="6493770" cy="152579"/>
          </a:xfrm>
          <a:prstGeom prst="rect">
            <a:avLst/>
          </a:prstGeom>
          <a:blipFill>
            <a:blip r:embed="rId32" cstate="print"/>
            <a:stretch>
              <a:fillRect/>
            </a:stretch>
          </a:blipFill>
        </p:spPr>
        <p:txBody>
          <a:bodyPr wrap="square" lIns="0" tIns="0" rIns="0" bIns="0" rtlCol="0"/>
          <a:lstStyle/>
          <a:p>
            <a:endParaRPr sz="1980"/>
          </a:p>
        </p:txBody>
      </p:sp>
      <p:sp>
        <p:nvSpPr>
          <p:cNvPr id="39" name="object 39"/>
          <p:cNvSpPr/>
          <p:nvPr/>
        </p:nvSpPr>
        <p:spPr>
          <a:xfrm>
            <a:off x="3420234" y="9466577"/>
            <a:ext cx="2181285" cy="152579"/>
          </a:xfrm>
          <a:prstGeom prst="rect">
            <a:avLst/>
          </a:prstGeom>
          <a:blipFill>
            <a:blip r:embed="rId33"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36582850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44983" y="9668218"/>
            <a:ext cx="103467" cy="82837"/>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3025470" y="450615"/>
            <a:ext cx="6867504" cy="152585"/>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3025298" y="681120"/>
            <a:ext cx="6907472" cy="152585"/>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3025469" y="911625"/>
            <a:ext cx="6911056" cy="152585"/>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021370" y="1144913"/>
            <a:ext cx="811025" cy="116241"/>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3034965" y="1606260"/>
            <a:ext cx="1612056" cy="149467"/>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3034964" y="1836764"/>
            <a:ext cx="1527579" cy="115570"/>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3034964" y="2064152"/>
            <a:ext cx="1681794" cy="118689"/>
          </a:xfrm>
          <a:prstGeom prst="rect">
            <a:avLst/>
          </a:prstGeom>
          <a:blipFill>
            <a:blip r:embed="rId10" cstate="print"/>
            <a:stretch>
              <a:fillRect/>
            </a:stretch>
          </a:blipFill>
        </p:spPr>
        <p:txBody>
          <a:bodyPr wrap="square" lIns="0" tIns="0" rIns="0" bIns="0" rtlCol="0"/>
          <a:lstStyle/>
          <a:p>
            <a:endParaRPr sz="1980"/>
          </a:p>
        </p:txBody>
      </p:sp>
      <p:sp>
        <p:nvSpPr>
          <p:cNvPr id="10" name="object 10"/>
          <p:cNvSpPr/>
          <p:nvPr/>
        </p:nvSpPr>
        <p:spPr>
          <a:xfrm>
            <a:off x="3034965" y="2294655"/>
            <a:ext cx="4046283" cy="152585"/>
          </a:xfrm>
          <a:prstGeom prst="rect">
            <a:avLst/>
          </a:prstGeom>
          <a:blipFill>
            <a:blip r:embed="rId11" cstate="print"/>
            <a:stretch>
              <a:fillRect/>
            </a:stretch>
          </a:blipFill>
        </p:spPr>
        <p:txBody>
          <a:bodyPr wrap="square" lIns="0" tIns="0" rIns="0" bIns="0" rtlCol="0"/>
          <a:lstStyle/>
          <a:p>
            <a:endParaRPr sz="1980"/>
          </a:p>
        </p:txBody>
      </p:sp>
      <p:sp>
        <p:nvSpPr>
          <p:cNvPr id="11" name="object 11"/>
          <p:cNvSpPr/>
          <p:nvPr/>
        </p:nvSpPr>
        <p:spPr>
          <a:xfrm>
            <a:off x="3034966" y="2525160"/>
            <a:ext cx="3226422" cy="152585"/>
          </a:xfrm>
          <a:prstGeom prst="rect">
            <a:avLst/>
          </a:prstGeom>
          <a:blipFill>
            <a:blip r:embed="rId12" cstate="print"/>
            <a:stretch>
              <a:fillRect/>
            </a:stretch>
          </a:blipFill>
        </p:spPr>
        <p:txBody>
          <a:bodyPr wrap="square" lIns="0" tIns="0" rIns="0" bIns="0" rtlCol="0"/>
          <a:lstStyle/>
          <a:p>
            <a:endParaRPr sz="1980"/>
          </a:p>
        </p:txBody>
      </p:sp>
      <p:sp>
        <p:nvSpPr>
          <p:cNvPr id="12" name="object 12"/>
          <p:cNvSpPr/>
          <p:nvPr/>
        </p:nvSpPr>
        <p:spPr>
          <a:xfrm>
            <a:off x="3034964" y="2755667"/>
            <a:ext cx="2385922" cy="152250"/>
          </a:xfrm>
          <a:prstGeom prst="rect">
            <a:avLst/>
          </a:prstGeom>
          <a:blipFill>
            <a:blip r:embed="rId13" cstate="print"/>
            <a:stretch>
              <a:fillRect/>
            </a:stretch>
          </a:blipFill>
        </p:spPr>
        <p:txBody>
          <a:bodyPr wrap="square" lIns="0" tIns="0" rIns="0" bIns="0" rtlCol="0"/>
          <a:lstStyle/>
          <a:p>
            <a:endParaRPr sz="1980"/>
          </a:p>
        </p:txBody>
      </p:sp>
      <p:sp>
        <p:nvSpPr>
          <p:cNvPr id="13" name="object 13"/>
          <p:cNvSpPr/>
          <p:nvPr/>
        </p:nvSpPr>
        <p:spPr>
          <a:xfrm>
            <a:off x="3034964" y="2986170"/>
            <a:ext cx="1988589" cy="119024"/>
          </a:xfrm>
          <a:prstGeom prst="rect">
            <a:avLst/>
          </a:prstGeom>
          <a:blipFill>
            <a:blip r:embed="rId14" cstate="print"/>
            <a:stretch>
              <a:fillRect/>
            </a:stretch>
          </a:blipFill>
        </p:spPr>
        <p:txBody>
          <a:bodyPr wrap="square" lIns="0" tIns="0" rIns="0" bIns="0" rtlCol="0"/>
          <a:lstStyle/>
          <a:p>
            <a:endParaRPr sz="1980"/>
          </a:p>
        </p:txBody>
      </p:sp>
      <p:sp>
        <p:nvSpPr>
          <p:cNvPr id="14" name="object 14"/>
          <p:cNvSpPr/>
          <p:nvPr/>
        </p:nvSpPr>
        <p:spPr>
          <a:xfrm>
            <a:off x="3034966" y="3216675"/>
            <a:ext cx="2664060" cy="152585"/>
          </a:xfrm>
          <a:prstGeom prst="rect">
            <a:avLst/>
          </a:prstGeom>
          <a:blipFill>
            <a:blip r:embed="rId15" cstate="print"/>
            <a:stretch>
              <a:fillRect/>
            </a:stretch>
          </a:blipFill>
        </p:spPr>
        <p:txBody>
          <a:bodyPr wrap="square" lIns="0" tIns="0" rIns="0" bIns="0" rtlCol="0"/>
          <a:lstStyle/>
          <a:p>
            <a:endParaRPr sz="1980"/>
          </a:p>
        </p:txBody>
      </p:sp>
      <p:sp>
        <p:nvSpPr>
          <p:cNvPr id="15" name="object 15"/>
          <p:cNvSpPr/>
          <p:nvPr/>
        </p:nvSpPr>
        <p:spPr>
          <a:xfrm>
            <a:off x="3034964" y="3447180"/>
            <a:ext cx="3015397" cy="152585"/>
          </a:xfrm>
          <a:prstGeom prst="rect">
            <a:avLst/>
          </a:prstGeom>
          <a:blipFill>
            <a:blip r:embed="rId16" cstate="print"/>
            <a:stretch>
              <a:fillRect/>
            </a:stretch>
          </a:blipFill>
        </p:spPr>
        <p:txBody>
          <a:bodyPr wrap="square" lIns="0" tIns="0" rIns="0" bIns="0" rtlCol="0"/>
          <a:lstStyle/>
          <a:p>
            <a:endParaRPr sz="1980"/>
          </a:p>
        </p:txBody>
      </p:sp>
      <p:sp>
        <p:nvSpPr>
          <p:cNvPr id="16" name="object 16"/>
          <p:cNvSpPr/>
          <p:nvPr/>
        </p:nvSpPr>
        <p:spPr>
          <a:xfrm>
            <a:off x="3034965" y="3677685"/>
            <a:ext cx="1931135" cy="152585"/>
          </a:xfrm>
          <a:prstGeom prst="rect">
            <a:avLst/>
          </a:prstGeom>
          <a:blipFill>
            <a:blip r:embed="rId17" cstate="print"/>
            <a:stretch>
              <a:fillRect/>
            </a:stretch>
          </a:blipFill>
        </p:spPr>
        <p:txBody>
          <a:bodyPr wrap="square" lIns="0" tIns="0" rIns="0" bIns="0" rtlCol="0"/>
          <a:lstStyle/>
          <a:p>
            <a:endParaRPr sz="1980"/>
          </a:p>
        </p:txBody>
      </p:sp>
      <p:sp>
        <p:nvSpPr>
          <p:cNvPr id="17" name="object 17"/>
          <p:cNvSpPr/>
          <p:nvPr/>
        </p:nvSpPr>
        <p:spPr>
          <a:xfrm>
            <a:off x="3034965" y="3908190"/>
            <a:ext cx="2006925" cy="152585"/>
          </a:xfrm>
          <a:prstGeom prst="rect">
            <a:avLst/>
          </a:prstGeom>
          <a:blipFill>
            <a:blip r:embed="rId18" cstate="print"/>
            <a:stretch>
              <a:fillRect/>
            </a:stretch>
          </a:blipFill>
        </p:spPr>
        <p:txBody>
          <a:bodyPr wrap="square" lIns="0" tIns="0" rIns="0" bIns="0" rtlCol="0"/>
          <a:lstStyle/>
          <a:p>
            <a:endParaRPr sz="1980"/>
          </a:p>
        </p:txBody>
      </p:sp>
      <p:sp>
        <p:nvSpPr>
          <p:cNvPr id="18" name="object 18"/>
          <p:cNvSpPr/>
          <p:nvPr/>
        </p:nvSpPr>
        <p:spPr>
          <a:xfrm>
            <a:off x="3034966" y="4141814"/>
            <a:ext cx="1634647" cy="115570"/>
          </a:xfrm>
          <a:prstGeom prst="rect">
            <a:avLst/>
          </a:prstGeom>
          <a:blipFill>
            <a:blip r:embed="rId19" cstate="print"/>
            <a:stretch>
              <a:fillRect/>
            </a:stretch>
          </a:blipFill>
        </p:spPr>
        <p:txBody>
          <a:bodyPr wrap="square" lIns="0" tIns="0" rIns="0" bIns="0" rtlCol="0"/>
          <a:lstStyle/>
          <a:p>
            <a:endParaRPr sz="1980"/>
          </a:p>
        </p:txBody>
      </p:sp>
      <p:sp>
        <p:nvSpPr>
          <p:cNvPr id="19" name="object 19"/>
          <p:cNvSpPr/>
          <p:nvPr/>
        </p:nvSpPr>
        <p:spPr>
          <a:xfrm>
            <a:off x="3023835" y="4599705"/>
            <a:ext cx="3317920" cy="152585"/>
          </a:xfrm>
          <a:prstGeom prst="rect">
            <a:avLst/>
          </a:prstGeom>
          <a:blipFill>
            <a:blip r:embed="rId20" cstate="print"/>
            <a:stretch>
              <a:fillRect/>
            </a:stretch>
          </a:blipFill>
        </p:spPr>
        <p:txBody>
          <a:bodyPr wrap="square" lIns="0" tIns="0" rIns="0" bIns="0" rtlCol="0"/>
          <a:lstStyle/>
          <a:p>
            <a:endParaRPr sz="1980"/>
          </a:p>
        </p:txBody>
      </p:sp>
      <p:sp>
        <p:nvSpPr>
          <p:cNvPr id="20" name="object 20"/>
          <p:cNvSpPr/>
          <p:nvPr/>
        </p:nvSpPr>
        <p:spPr>
          <a:xfrm>
            <a:off x="5875835" y="5007608"/>
            <a:ext cx="1262208" cy="115605"/>
          </a:xfrm>
          <a:prstGeom prst="rect">
            <a:avLst/>
          </a:prstGeom>
          <a:blipFill>
            <a:blip r:embed="rId21" cstate="print"/>
            <a:stretch>
              <a:fillRect/>
            </a:stretch>
          </a:blipFill>
        </p:spPr>
        <p:txBody>
          <a:bodyPr wrap="square" lIns="0" tIns="0" rIns="0" bIns="0" rtlCol="0"/>
          <a:lstStyle/>
          <a:p>
            <a:endParaRPr sz="1980"/>
          </a:p>
        </p:txBody>
      </p:sp>
      <p:sp>
        <p:nvSpPr>
          <p:cNvPr id="21" name="object 21"/>
          <p:cNvSpPr/>
          <p:nvPr/>
        </p:nvSpPr>
        <p:spPr>
          <a:xfrm>
            <a:off x="3022679" y="5330113"/>
            <a:ext cx="6578398" cy="124120"/>
          </a:xfrm>
          <a:prstGeom prst="rect">
            <a:avLst/>
          </a:prstGeom>
          <a:blipFill>
            <a:blip r:embed="rId22" cstate="print"/>
            <a:stretch>
              <a:fillRect/>
            </a:stretch>
          </a:blipFill>
        </p:spPr>
        <p:txBody>
          <a:bodyPr wrap="square" lIns="0" tIns="0" rIns="0" bIns="0" rtlCol="0"/>
          <a:lstStyle/>
          <a:p>
            <a:endParaRPr sz="1980"/>
          </a:p>
        </p:txBody>
      </p:sp>
      <p:sp>
        <p:nvSpPr>
          <p:cNvPr id="22" name="object 22"/>
          <p:cNvSpPr/>
          <p:nvPr/>
        </p:nvSpPr>
        <p:spPr>
          <a:xfrm>
            <a:off x="3021541" y="5508248"/>
            <a:ext cx="6728536" cy="124087"/>
          </a:xfrm>
          <a:prstGeom prst="rect">
            <a:avLst/>
          </a:prstGeom>
          <a:blipFill>
            <a:blip r:embed="rId23" cstate="print"/>
            <a:stretch>
              <a:fillRect/>
            </a:stretch>
          </a:blipFill>
        </p:spPr>
        <p:txBody>
          <a:bodyPr wrap="square" lIns="0" tIns="0" rIns="0" bIns="0" rtlCol="0"/>
          <a:lstStyle/>
          <a:p>
            <a:endParaRPr sz="1980"/>
          </a:p>
        </p:txBody>
      </p:sp>
      <p:sp>
        <p:nvSpPr>
          <p:cNvPr id="23" name="object 23"/>
          <p:cNvSpPr/>
          <p:nvPr/>
        </p:nvSpPr>
        <p:spPr>
          <a:xfrm>
            <a:off x="3027106" y="5686348"/>
            <a:ext cx="6356442" cy="124120"/>
          </a:xfrm>
          <a:prstGeom prst="rect">
            <a:avLst/>
          </a:prstGeom>
          <a:blipFill>
            <a:blip r:embed="rId24" cstate="print"/>
            <a:stretch>
              <a:fillRect/>
            </a:stretch>
          </a:blipFill>
        </p:spPr>
        <p:txBody>
          <a:bodyPr wrap="square" lIns="0" tIns="0" rIns="0" bIns="0" rtlCol="0"/>
          <a:lstStyle/>
          <a:p>
            <a:endParaRPr sz="1980"/>
          </a:p>
        </p:txBody>
      </p:sp>
      <p:sp>
        <p:nvSpPr>
          <p:cNvPr id="24" name="object 24"/>
          <p:cNvSpPr/>
          <p:nvPr/>
        </p:nvSpPr>
        <p:spPr>
          <a:xfrm>
            <a:off x="3025300" y="5864483"/>
            <a:ext cx="6810878" cy="124087"/>
          </a:xfrm>
          <a:prstGeom prst="rect">
            <a:avLst/>
          </a:prstGeom>
          <a:blipFill>
            <a:blip r:embed="rId25" cstate="print"/>
            <a:stretch>
              <a:fillRect/>
            </a:stretch>
          </a:blipFill>
        </p:spPr>
        <p:txBody>
          <a:bodyPr wrap="square" lIns="0" tIns="0" rIns="0" bIns="0" rtlCol="0"/>
          <a:lstStyle/>
          <a:p>
            <a:endParaRPr sz="1980"/>
          </a:p>
        </p:txBody>
      </p:sp>
      <p:sp>
        <p:nvSpPr>
          <p:cNvPr id="25" name="object 25"/>
          <p:cNvSpPr/>
          <p:nvPr/>
        </p:nvSpPr>
        <p:spPr>
          <a:xfrm>
            <a:off x="3025300" y="6042583"/>
            <a:ext cx="6591168" cy="124120"/>
          </a:xfrm>
          <a:prstGeom prst="rect">
            <a:avLst/>
          </a:prstGeom>
          <a:blipFill>
            <a:blip r:embed="rId26" cstate="print"/>
            <a:stretch>
              <a:fillRect/>
            </a:stretch>
          </a:blipFill>
        </p:spPr>
        <p:txBody>
          <a:bodyPr wrap="square" lIns="0" tIns="0" rIns="0" bIns="0" rtlCol="0"/>
          <a:lstStyle/>
          <a:p>
            <a:endParaRPr sz="1980"/>
          </a:p>
        </p:txBody>
      </p:sp>
      <p:sp>
        <p:nvSpPr>
          <p:cNvPr id="26" name="object 26"/>
          <p:cNvSpPr/>
          <p:nvPr/>
        </p:nvSpPr>
        <p:spPr>
          <a:xfrm>
            <a:off x="3024973" y="6220718"/>
            <a:ext cx="6498353" cy="124087"/>
          </a:xfrm>
          <a:prstGeom prst="rect">
            <a:avLst/>
          </a:prstGeom>
          <a:blipFill>
            <a:blip r:embed="rId27" cstate="print"/>
            <a:stretch>
              <a:fillRect/>
            </a:stretch>
          </a:blipFill>
        </p:spPr>
        <p:txBody>
          <a:bodyPr wrap="square" lIns="0" tIns="0" rIns="0" bIns="0" rtlCol="0"/>
          <a:lstStyle/>
          <a:p>
            <a:endParaRPr sz="1980"/>
          </a:p>
        </p:txBody>
      </p:sp>
      <p:sp>
        <p:nvSpPr>
          <p:cNvPr id="27" name="object 27"/>
          <p:cNvSpPr/>
          <p:nvPr/>
        </p:nvSpPr>
        <p:spPr>
          <a:xfrm>
            <a:off x="3024974" y="6398818"/>
            <a:ext cx="6922013" cy="124120"/>
          </a:xfrm>
          <a:prstGeom prst="rect">
            <a:avLst/>
          </a:prstGeom>
          <a:blipFill>
            <a:blip r:embed="rId28" cstate="print"/>
            <a:stretch>
              <a:fillRect/>
            </a:stretch>
          </a:blipFill>
        </p:spPr>
        <p:txBody>
          <a:bodyPr wrap="square" lIns="0" tIns="0" rIns="0" bIns="0" rtlCol="0"/>
          <a:lstStyle/>
          <a:p>
            <a:endParaRPr sz="1980"/>
          </a:p>
        </p:txBody>
      </p:sp>
      <p:sp>
        <p:nvSpPr>
          <p:cNvPr id="28" name="object 28"/>
          <p:cNvSpPr/>
          <p:nvPr/>
        </p:nvSpPr>
        <p:spPr>
          <a:xfrm>
            <a:off x="3028902" y="6576953"/>
            <a:ext cx="5415560" cy="117381"/>
          </a:xfrm>
          <a:prstGeom prst="rect">
            <a:avLst/>
          </a:prstGeom>
          <a:blipFill>
            <a:blip r:embed="rId29" cstate="print"/>
            <a:stretch>
              <a:fillRect/>
            </a:stretch>
          </a:blipFill>
        </p:spPr>
        <p:txBody>
          <a:bodyPr wrap="square" lIns="0" tIns="0" rIns="0" bIns="0" rtlCol="0"/>
          <a:lstStyle/>
          <a:p>
            <a:endParaRPr sz="1980"/>
          </a:p>
        </p:txBody>
      </p:sp>
      <p:sp>
        <p:nvSpPr>
          <p:cNvPr id="29" name="object 29"/>
          <p:cNvSpPr/>
          <p:nvPr/>
        </p:nvSpPr>
        <p:spPr>
          <a:xfrm>
            <a:off x="3022679" y="6933185"/>
            <a:ext cx="3499320" cy="124093"/>
          </a:xfrm>
          <a:prstGeom prst="rect">
            <a:avLst/>
          </a:prstGeom>
          <a:blipFill>
            <a:blip r:embed="rId30" cstate="print"/>
            <a:stretch>
              <a:fillRect/>
            </a:stretch>
          </a:blipFill>
        </p:spPr>
        <p:txBody>
          <a:bodyPr wrap="square" lIns="0" tIns="0" rIns="0" bIns="0" rtlCol="0"/>
          <a:lstStyle/>
          <a:p>
            <a:endParaRPr sz="1980"/>
          </a:p>
        </p:txBody>
      </p:sp>
      <p:sp>
        <p:nvSpPr>
          <p:cNvPr id="30" name="object 30"/>
          <p:cNvSpPr/>
          <p:nvPr/>
        </p:nvSpPr>
        <p:spPr>
          <a:xfrm>
            <a:off x="3021698" y="7289420"/>
            <a:ext cx="6947082" cy="124093"/>
          </a:xfrm>
          <a:prstGeom prst="rect">
            <a:avLst/>
          </a:prstGeom>
          <a:blipFill>
            <a:blip r:embed="rId31" cstate="print"/>
            <a:stretch>
              <a:fillRect/>
            </a:stretch>
          </a:blipFill>
        </p:spPr>
        <p:txBody>
          <a:bodyPr wrap="square" lIns="0" tIns="0" rIns="0" bIns="0" rtlCol="0"/>
          <a:lstStyle/>
          <a:p>
            <a:endParaRPr sz="1980"/>
          </a:p>
        </p:txBody>
      </p:sp>
      <p:sp>
        <p:nvSpPr>
          <p:cNvPr id="31" name="object 31"/>
          <p:cNvSpPr/>
          <p:nvPr/>
        </p:nvSpPr>
        <p:spPr>
          <a:xfrm>
            <a:off x="3021214" y="7467537"/>
            <a:ext cx="6465600" cy="124093"/>
          </a:xfrm>
          <a:prstGeom prst="rect">
            <a:avLst/>
          </a:prstGeom>
          <a:blipFill>
            <a:blip r:embed="rId32" cstate="print"/>
            <a:stretch>
              <a:fillRect/>
            </a:stretch>
          </a:blipFill>
        </p:spPr>
        <p:txBody>
          <a:bodyPr wrap="square" lIns="0" tIns="0" rIns="0" bIns="0" rtlCol="0"/>
          <a:lstStyle/>
          <a:p>
            <a:endParaRPr sz="1980"/>
          </a:p>
        </p:txBody>
      </p:sp>
      <p:sp>
        <p:nvSpPr>
          <p:cNvPr id="32" name="object 32"/>
          <p:cNvSpPr/>
          <p:nvPr/>
        </p:nvSpPr>
        <p:spPr>
          <a:xfrm>
            <a:off x="3027105" y="7645655"/>
            <a:ext cx="1659049" cy="124093"/>
          </a:xfrm>
          <a:prstGeom prst="rect">
            <a:avLst/>
          </a:prstGeom>
          <a:blipFill>
            <a:blip r:embed="rId33" cstate="print"/>
            <a:stretch>
              <a:fillRect/>
            </a:stretch>
          </a:blipFill>
        </p:spPr>
        <p:txBody>
          <a:bodyPr wrap="square" lIns="0" tIns="0" rIns="0" bIns="0" rtlCol="0"/>
          <a:lstStyle/>
          <a:p>
            <a:endParaRPr sz="1980"/>
          </a:p>
        </p:txBody>
      </p:sp>
      <p:sp>
        <p:nvSpPr>
          <p:cNvPr id="33" name="object 33"/>
          <p:cNvSpPr/>
          <p:nvPr/>
        </p:nvSpPr>
        <p:spPr>
          <a:xfrm>
            <a:off x="3021697" y="8001890"/>
            <a:ext cx="6934308" cy="124093"/>
          </a:xfrm>
          <a:prstGeom prst="rect">
            <a:avLst/>
          </a:prstGeom>
          <a:blipFill>
            <a:blip r:embed="rId34" cstate="print"/>
            <a:stretch>
              <a:fillRect/>
            </a:stretch>
          </a:blipFill>
        </p:spPr>
        <p:txBody>
          <a:bodyPr wrap="square" lIns="0" tIns="0" rIns="0" bIns="0" rtlCol="0"/>
          <a:lstStyle/>
          <a:p>
            <a:endParaRPr sz="1980"/>
          </a:p>
        </p:txBody>
      </p:sp>
      <p:sp>
        <p:nvSpPr>
          <p:cNvPr id="34" name="object 34"/>
          <p:cNvSpPr/>
          <p:nvPr/>
        </p:nvSpPr>
        <p:spPr>
          <a:xfrm>
            <a:off x="3025298" y="8180007"/>
            <a:ext cx="6876190" cy="124093"/>
          </a:xfrm>
          <a:prstGeom prst="rect">
            <a:avLst/>
          </a:prstGeom>
          <a:blipFill>
            <a:blip r:embed="rId35" cstate="print"/>
            <a:stretch>
              <a:fillRect/>
            </a:stretch>
          </a:blipFill>
        </p:spPr>
        <p:txBody>
          <a:bodyPr wrap="square" lIns="0" tIns="0" rIns="0" bIns="0" rtlCol="0"/>
          <a:lstStyle/>
          <a:p>
            <a:endParaRPr sz="1980"/>
          </a:p>
        </p:txBody>
      </p:sp>
      <p:sp>
        <p:nvSpPr>
          <p:cNvPr id="35" name="object 35"/>
          <p:cNvSpPr/>
          <p:nvPr/>
        </p:nvSpPr>
        <p:spPr>
          <a:xfrm>
            <a:off x="3021541" y="8358125"/>
            <a:ext cx="6814972" cy="124093"/>
          </a:xfrm>
          <a:prstGeom prst="rect">
            <a:avLst/>
          </a:prstGeom>
          <a:blipFill>
            <a:blip r:embed="rId36" cstate="print"/>
            <a:stretch>
              <a:fillRect/>
            </a:stretch>
          </a:blipFill>
        </p:spPr>
        <p:txBody>
          <a:bodyPr wrap="square" lIns="0" tIns="0" rIns="0" bIns="0" rtlCol="0"/>
          <a:lstStyle/>
          <a:p>
            <a:endParaRPr sz="1980"/>
          </a:p>
        </p:txBody>
      </p:sp>
      <p:sp>
        <p:nvSpPr>
          <p:cNvPr id="36" name="object 36"/>
          <p:cNvSpPr/>
          <p:nvPr/>
        </p:nvSpPr>
        <p:spPr>
          <a:xfrm>
            <a:off x="3021539" y="8536242"/>
            <a:ext cx="4122070" cy="124093"/>
          </a:xfrm>
          <a:prstGeom prst="rect">
            <a:avLst/>
          </a:prstGeom>
          <a:blipFill>
            <a:blip r:embed="rId37" cstate="print"/>
            <a:stretch>
              <a:fillRect/>
            </a:stretch>
          </a:blipFill>
        </p:spPr>
        <p:txBody>
          <a:bodyPr wrap="square" lIns="0" tIns="0" rIns="0" bIns="0" rtlCol="0"/>
          <a:lstStyle/>
          <a:p>
            <a:endParaRPr sz="1980"/>
          </a:p>
        </p:txBody>
      </p:sp>
      <p:sp>
        <p:nvSpPr>
          <p:cNvPr id="37" name="object 37"/>
          <p:cNvSpPr/>
          <p:nvPr/>
        </p:nvSpPr>
        <p:spPr>
          <a:xfrm>
            <a:off x="3022679" y="8892477"/>
            <a:ext cx="2386747" cy="124093"/>
          </a:xfrm>
          <a:prstGeom prst="rect">
            <a:avLst/>
          </a:prstGeom>
          <a:blipFill>
            <a:blip r:embed="rId38" cstate="print"/>
            <a:stretch>
              <a:fillRect/>
            </a:stretch>
          </a:blipFill>
        </p:spPr>
        <p:txBody>
          <a:bodyPr wrap="square" lIns="0" tIns="0" rIns="0" bIns="0" rtlCol="0"/>
          <a:lstStyle/>
          <a:p>
            <a:endParaRPr sz="1980"/>
          </a:p>
        </p:txBody>
      </p:sp>
      <p:sp>
        <p:nvSpPr>
          <p:cNvPr id="38" name="object 38"/>
          <p:cNvSpPr/>
          <p:nvPr/>
        </p:nvSpPr>
        <p:spPr>
          <a:xfrm>
            <a:off x="5457717" y="8892477"/>
            <a:ext cx="1709462" cy="96745"/>
          </a:xfrm>
          <a:prstGeom prst="rect">
            <a:avLst/>
          </a:prstGeom>
          <a:blipFill>
            <a:blip r:embed="rId39" cstate="print"/>
            <a:stretch>
              <a:fillRect/>
            </a:stretch>
          </a:blipFill>
        </p:spPr>
        <p:txBody>
          <a:bodyPr wrap="square" lIns="0" tIns="0" rIns="0" bIns="0" rtlCol="0"/>
          <a:lstStyle/>
          <a:p>
            <a:endParaRPr sz="1980"/>
          </a:p>
        </p:txBody>
      </p:sp>
      <p:sp>
        <p:nvSpPr>
          <p:cNvPr id="39" name="object 39"/>
          <p:cNvSpPr/>
          <p:nvPr/>
        </p:nvSpPr>
        <p:spPr>
          <a:xfrm>
            <a:off x="7210397" y="8892477"/>
            <a:ext cx="1105216" cy="124093"/>
          </a:xfrm>
          <a:prstGeom prst="rect">
            <a:avLst/>
          </a:prstGeom>
          <a:blipFill>
            <a:blip r:embed="rId40" cstate="print"/>
            <a:stretch>
              <a:fillRect/>
            </a:stretch>
          </a:blipFill>
        </p:spPr>
        <p:txBody>
          <a:bodyPr wrap="square" lIns="0" tIns="0" rIns="0" bIns="0" rtlCol="0"/>
          <a:lstStyle/>
          <a:p>
            <a:endParaRPr sz="1980"/>
          </a:p>
        </p:txBody>
      </p:sp>
      <p:sp>
        <p:nvSpPr>
          <p:cNvPr id="40" name="object 40"/>
          <p:cNvSpPr/>
          <p:nvPr/>
        </p:nvSpPr>
        <p:spPr>
          <a:xfrm>
            <a:off x="8370467" y="8892479"/>
            <a:ext cx="1315403" cy="123764"/>
          </a:xfrm>
          <a:prstGeom prst="rect">
            <a:avLst/>
          </a:prstGeom>
          <a:blipFill>
            <a:blip r:embed="rId41" cstate="print"/>
            <a:stretch>
              <a:fillRect/>
            </a:stretch>
          </a:blipFill>
        </p:spPr>
        <p:txBody>
          <a:bodyPr wrap="square" lIns="0" tIns="0" rIns="0" bIns="0" rtlCol="0"/>
          <a:lstStyle/>
          <a:p>
            <a:endParaRPr sz="1980"/>
          </a:p>
        </p:txBody>
      </p:sp>
      <p:sp>
        <p:nvSpPr>
          <p:cNvPr id="41" name="object 41"/>
          <p:cNvSpPr/>
          <p:nvPr/>
        </p:nvSpPr>
        <p:spPr>
          <a:xfrm>
            <a:off x="3021214" y="9070595"/>
            <a:ext cx="6625696" cy="124093"/>
          </a:xfrm>
          <a:prstGeom prst="rect">
            <a:avLst/>
          </a:prstGeom>
          <a:blipFill>
            <a:blip r:embed="rId42" cstate="print"/>
            <a:stretch>
              <a:fillRect/>
            </a:stretch>
          </a:blipFill>
        </p:spPr>
        <p:txBody>
          <a:bodyPr wrap="square" lIns="0" tIns="0" rIns="0" bIns="0" rtlCol="0"/>
          <a:lstStyle/>
          <a:p>
            <a:endParaRPr sz="1980"/>
          </a:p>
        </p:txBody>
      </p:sp>
      <p:sp>
        <p:nvSpPr>
          <p:cNvPr id="42" name="object 42"/>
          <p:cNvSpPr/>
          <p:nvPr/>
        </p:nvSpPr>
        <p:spPr>
          <a:xfrm>
            <a:off x="3021539" y="9251161"/>
            <a:ext cx="802184" cy="114927"/>
          </a:xfrm>
          <a:prstGeom prst="rect">
            <a:avLst/>
          </a:prstGeom>
          <a:blipFill>
            <a:blip r:embed="rId43"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38374875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44981" y="9668218"/>
            <a:ext cx="118521" cy="82837"/>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4402474" y="251462"/>
            <a:ext cx="6071921" cy="9555479"/>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4947697" y="8855739"/>
            <a:ext cx="731960" cy="95280"/>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4207725" y="8991948"/>
            <a:ext cx="2216006" cy="90210"/>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4228521" y="9128156"/>
            <a:ext cx="2169660" cy="210532"/>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4939683" y="4342379"/>
            <a:ext cx="817898" cy="140985"/>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4205603" y="4838761"/>
            <a:ext cx="94298" cy="115570"/>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4434627" y="4835642"/>
            <a:ext cx="1824379" cy="152585"/>
          </a:xfrm>
          <a:prstGeom prst="rect">
            <a:avLst/>
          </a:prstGeom>
          <a:blipFill>
            <a:blip r:embed="rId10" cstate="print"/>
            <a:stretch>
              <a:fillRect/>
            </a:stretch>
          </a:blipFill>
        </p:spPr>
        <p:txBody>
          <a:bodyPr wrap="square" lIns="0" tIns="0" rIns="0" bIns="0" rtlCol="0"/>
          <a:lstStyle/>
          <a:p>
            <a:endParaRPr sz="1980"/>
          </a:p>
        </p:txBody>
      </p:sp>
      <p:sp>
        <p:nvSpPr>
          <p:cNvPr id="10" name="object 10"/>
          <p:cNvSpPr/>
          <p:nvPr/>
        </p:nvSpPr>
        <p:spPr>
          <a:xfrm>
            <a:off x="4189560" y="5069266"/>
            <a:ext cx="110340" cy="115570"/>
          </a:xfrm>
          <a:prstGeom prst="rect">
            <a:avLst/>
          </a:prstGeom>
          <a:blipFill>
            <a:blip r:embed="rId11" cstate="print"/>
            <a:stretch>
              <a:fillRect/>
            </a:stretch>
          </a:blipFill>
        </p:spPr>
        <p:txBody>
          <a:bodyPr wrap="square" lIns="0" tIns="0" rIns="0" bIns="0" rtlCol="0"/>
          <a:lstStyle/>
          <a:p>
            <a:endParaRPr sz="1980"/>
          </a:p>
        </p:txBody>
      </p:sp>
      <p:sp>
        <p:nvSpPr>
          <p:cNvPr id="11" name="object 11"/>
          <p:cNvSpPr/>
          <p:nvPr/>
        </p:nvSpPr>
        <p:spPr>
          <a:xfrm>
            <a:off x="4435609" y="5066148"/>
            <a:ext cx="1694414" cy="152250"/>
          </a:xfrm>
          <a:prstGeom prst="rect">
            <a:avLst/>
          </a:prstGeom>
          <a:blipFill>
            <a:blip r:embed="rId12" cstate="print"/>
            <a:stretch>
              <a:fillRect/>
            </a:stretch>
          </a:blipFill>
        </p:spPr>
        <p:txBody>
          <a:bodyPr wrap="square" lIns="0" tIns="0" rIns="0" bIns="0" rtlCol="0"/>
          <a:lstStyle/>
          <a:p>
            <a:endParaRPr sz="1980"/>
          </a:p>
        </p:txBody>
      </p:sp>
      <p:sp>
        <p:nvSpPr>
          <p:cNvPr id="12" name="object 12"/>
          <p:cNvSpPr/>
          <p:nvPr/>
        </p:nvSpPr>
        <p:spPr>
          <a:xfrm>
            <a:off x="4192835" y="5299771"/>
            <a:ext cx="107064" cy="115570"/>
          </a:xfrm>
          <a:prstGeom prst="rect">
            <a:avLst/>
          </a:prstGeom>
          <a:blipFill>
            <a:blip r:embed="rId13" cstate="print"/>
            <a:stretch>
              <a:fillRect/>
            </a:stretch>
          </a:blipFill>
        </p:spPr>
        <p:txBody>
          <a:bodyPr wrap="square" lIns="0" tIns="0" rIns="0" bIns="0" rtlCol="0"/>
          <a:lstStyle/>
          <a:p>
            <a:endParaRPr sz="1980"/>
          </a:p>
        </p:txBody>
      </p:sp>
      <p:sp>
        <p:nvSpPr>
          <p:cNvPr id="13" name="object 13"/>
          <p:cNvSpPr/>
          <p:nvPr/>
        </p:nvSpPr>
        <p:spPr>
          <a:xfrm>
            <a:off x="4430871" y="5296652"/>
            <a:ext cx="1275962" cy="152585"/>
          </a:xfrm>
          <a:prstGeom prst="rect">
            <a:avLst/>
          </a:prstGeom>
          <a:blipFill>
            <a:blip r:embed="rId14" cstate="print"/>
            <a:stretch>
              <a:fillRect/>
            </a:stretch>
          </a:blipFill>
        </p:spPr>
        <p:txBody>
          <a:bodyPr wrap="square" lIns="0" tIns="0" rIns="0" bIns="0" rtlCol="0"/>
          <a:lstStyle/>
          <a:p>
            <a:endParaRPr sz="1980"/>
          </a:p>
        </p:txBody>
      </p:sp>
      <p:sp>
        <p:nvSpPr>
          <p:cNvPr id="14" name="object 14"/>
          <p:cNvSpPr/>
          <p:nvPr/>
        </p:nvSpPr>
        <p:spPr>
          <a:xfrm>
            <a:off x="4188576" y="5530276"/>
            <a:ext cx="111322" cy="115570"/>
          </a:xfrm>
          <a:prstGeom prst="rect">
            <a:avLst/>
          </a:prstGeom>
          <a:blipFill>
            <a:blip r:embed="rId15" cstate="print"/>
            <a:stretch>
              <a:fillRect/>
            </a:stretch>
          </a:blipFill>
        </p:spPr>
        <p:txBody>
          <a:bodyPr wrap="square" lIns="0" tIns="0" rIns="0" bIns="0" rtlCol="0"/>
          <a:lstStyle/>
          <a:p>
            <a:endParaRPr sz="1980"/>
          </a:p>
        </p:txBody>
      </p:sp>
      <p:sp>
        <p:nvSpPr>
          <p:cNvPr id="15" name="object 15"/>
          <p:cNvSpPr/>
          <p:nvPr/>
        </p:nvSpPr>
        <p:spPr>
          <a:xfrm>
            <a:off x="4432335" y="5527158"/>
            <a:ext cx="1585874" cy="118689"/>
          </a:xfrm>
          <a:prstGeom prst="rect">
            <a:avLst/>
          </a:prstGeom>
          <a:blipFill>
            <a:blip r:embed="rId16" cstate="print"/>
            <a:stretch>
              <a:fillRect/>
            </a:stretch>
          </a:blipFill>
        </p:spPr>
        <p:txBody>
          <a:bodyPr wrap="square" lIns="0" tIns="0" rIns="0" bIns="0" rtlCol="0"/>
          <a:lstStyle/>
          <a:p>
            <a:endParaRPr sz="1980"/>
          </a:p>
        </p:txBody>
      </p:sp>
      <p:sp>
        <p:nvSpPr>
          <p:cNvPr id="16" name="object 16"/>
          <p:cNvSpPr/>
          <p:nvPr/>
        </p:nvSpPr>
        <p:spPr>
          <a:xfrm>
            <a:off x="4193975" y="5763062"/>
            <a:ext cx="105925" cy="113290"/>
          </a:xfrm>
          <a:prstGeom prst="rect">
            <a:avLst/>
          </a:prstGeom>
          <a:blipFill>
            <a:blip r:embed="rId17" cstate="print"/>
            <a:stretch>
              <a:fillRect/>
            </a:stretch>
          </a:blipFill>
        </p:spPr>
        <p:txBody>
          <a:bodyPr wrap="square" lIns="0" tIns="0" rIns="0" bIns="0" rtlCol="0"/>
          <a:lstStyle/>
          <a:p>
            <a:endParaRPr sz="1980"/>
          </a:p>
        </p:txBody>
      </p:sp>
      <p:sp>
        <p:nvSpPr>
          <p:cNvPr id="17" name="object 17"/>
          <p:cNvSpPr/>
          <p:nvPr/>
        </p:nvSpPr>
        <p:spPr>
          <a:xfrm>
            <a:off x="4434629" y="5757663"/>
            <a:ext cx="1767415" cy="152250"/>
          </a:xfrm>
          <a:prstGeom prst="rect">
            <a:avLst/>
          </a:prstGeom>
          <a:blipFill>
            <a:blip r:embed="rId18"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2511403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45588" y="994838"/>
            <a:ext cx="5828382" cy="7584832"/>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2920997" y="277443"/>
            <a:ext cx="6908877" cy="333604"/>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4783334" y="765914"/>
            <a:ext cx="3191235" cy="232282"/>
          </a:xfrm>
          <a:prstGeom prst="rect">
            <a:avLst/>
          </a:prstGeom>
          <a:blipFill>
            <a:blip r:embed="rId5"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2172742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1" y="2209801"/>
            <a:ext cx="6338601" cy="6172199"/>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565754"/>
            <a:ext cx="11353800" cy="8035410"/>
          </a:xfrm>
          <a:prstGeom prst="rect">
            <a:avLst/>
          </a:prstGeom>
        </p:spPr>
      </p:pic>
      <p:sp>
        <p:nvSpPr>
          <p:cNvPr id="7" name="TextBox 6"/>
          <p:cNvSpPr txBox="1"/>
          <p:nvPr/>
        </p:nvSpPr>
        <p:spPr>
          <a:xfrm>
            <a:off x="2286000" y="8001000"/>
            <a:ext cx="8839200" cy="1200329"/>
          </a:xfrm>
          <a:prstGeom prst="rect">
            <a:avLst/>
          </a:prstGeom>
          <a:noFill/>
        </p:spPr>
        <p:txBody>
          <a:bodyPr wrap="square" rtlCol="0">
            <a:spAutoFit/>
          </a:bodyPr>
          <a:lstStyle/>
          <a:p>
            <a:r>
              <a:rPr lang="en-US" sz="2400" dirty="0"/>
              <a:t>Think of a traffic signal. Sometimes when we are mad or sad, we have to STOP  ourselves! What is going on? How am I feeling?  Is it positive or negative energy?</a:t>
            </a:r>
          </a:p>
        </p:txBody>
      </p:sp>
      <p:sp>
        <p:nvSpPr>
          <p:cNvPr id="3" name="TextBox 2"/>
          <p:cNvSpPr txBox="1"/>
          <p:nvPr/>
        </p:nvSpPr>
        <p:spPr>
          <a:xfrm>
            <a:off x="304800" y="505808"/>
            <a:ext cx="12801600" cy="584775"/>
          </a:xfrm>
          <a:prstGeom prst="rect">
            <a:avLst/>
          </a:prstGeom>
          <a:noFill/>
        </p:spPr>
        <p:txBody>
          <a:bodyPr wrap="square" rtlCol="0">
            <a:spAutoFit/>
          </a:bodyPr>
          <a:lstStyle/>
          <a:p>
            <a:r>
              <a:rPr lang="en-US" sz="3200" dirty="0"/>
              <a:t>One tool to use to gauge  our thoughts is  STOP, PAUSE, THINK &amp; GO!</a:t>
            </a:r>
          </a:p>
        </p:txBody>
      </p:sp>
    </p:spTree>
    <p:extLst>
      <p:ext uri="{BB962C8B-B14F-4D97-AF65-F5344CB8AC3E}">
        <p14:creationId xmlns:p14="http://schemas.microsoft.com/office/powerpoint/2010/main" val="2056153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3124200" y="-152400"/>
            <a:ext cx="7223760" cy="9381279"/>
          </a:xfrm>
        </p:spPr>
        <p:txBody>
          <a:bodyPr>
            <a:normAutofit/>
          </a:bodyPr>
          <a:lstStyle/>
          <a:p>
            <a:pPr marL="0" indent="0">
              <a:buNone/>
            </a:pPr>
            <a:r>
              <a:rPr lang="en-US" dirty="0"/>
              <a:t> </a:t>
            </a:r>
          </a:p>
          <a:p>
            <a:pPr marL="0" indent="0">
              <a:buNone/>
            </a:pPr>
            <a:endParaRPr lang="en-US" dirty="0"/>
          </a:p>
          <a:p>
            <a:pPr marL="0" indent="0">
              <a:buNone/>
            </a:pPr>
            <a:r>
              <a:rPr lang="en-US" dirty="0"/>
              <a:t>All of your thoughts and perceptions are filtered through your unique belief system. They are just thoughts. If you want fewer of them, stop giving them power. Change the thought. </a:t>
            </a:r>
            <a:r>
              <a:rPr lang="en-US" sz="1600" dirty="0"/>
              <a:t>P.S. The thought probably wasn’t true anyway!</a:t>
            </a:r>
          </a:p>
          <a:p>
            <a:pPr marL="0" indent="0">
              <a:buNone/>
            </a:pPr>
            <a:endParaRPr lang="en-US" dirty="0"/>
          </a:p>
          <a:p>
            <a:pPr marL="0" indent="0">
              <a:buNone/>
            </a:pPr>
            <a:endParaRPr lang="en-US" dirty="0"/>
          </a:p>
          <a:p>
            <a:pPr marL="0" indent="0">
              <a:buNone/>
            </a:pPr>
            <a:r>
              <a:rPr lang="en-US" dirty="0"/>
              <a:t>When a feeling is uncomfortable, we make efforts to avoid it. But when we register and identify the feeling, we can move on easier. THINK it through! When we change our thinking, our behavior changes too, and so does the atmosphere. “If you do not like what you are thinking, think of something else!”</a:t>
            </a:r>
          </a:p>
        </p:txBody>
      </p:sp>
    </p:spTree>
    <p:extLst>
      <p:ext uri="{BB962C8B-B14F-4D97-AF65-F5344CB8AC3E}">
        <p14:creationId xmlns:p14="http://schemas.microsoft.com/office/powerpoint/2010/main" val="733657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54332"/>
            <a:ext cx="75438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153382" y="533401"/>
            <a:ext cx="7209819" cy="646331"/>
          </a:xfrm>
          <a:prstGeom prst="rect">
            <a:avLst/>
          </a:prstGeom>
          <a:noFill/>
        </p:spPr>
        <p:txBody>
          <a:bodyPr wrap="square" rtlCol="0">
            <a:spAutoFit/>
          </a:bodyPr>
          <a:lstStyle/>
          <a:p>
            <a:pPr algn="ctr"/>
            <a:r>
              <a:rPr lang="en-US" sz="3600" b="1" dirty="0"/>
              <a:t>THINK</a:t>
            </a:r>
            <a:r>
              <a:rPr lang="en-US" sz="2400" dirty="0"/>
              <a:t> before we say something or do something. </a:t>
            </a:r>
          </a:p>
        </p:txBody>
      </p:sp>
      <p:sp>
        <p:nvSpPr>
          <p:cNvPr id="4" name="TextBox 3"/>
          <p:cNvSpPr txBox="1"/>
          <p:nvPr/>
        </p:nvSpPr>
        <p:spPr>
          <a:xfrm>
            <a:off x="3153382" y="8049162"/>
            <a:ext cx="7209819" cy="1323439"/>
          </a:xfrm>
          <a:prstGeom prst="rect">
            <a:avLst/>
          </a:prstGeom>
          <a:noFill/>
        </p:spPr>
        <p:txBody>
          <a:bodyPr wrap="square" rtlCol="0">
            <a:spAutoFit/>
          </a:bodyPr>
          <a:lstStyle/>
          <a:p>
            <a:r>
              <a:rPr lang="en-US" sz="2000" dirty="0"/>
              <a:t>When we have GO Behaviors that is a signal to keep going! You will feel better and you will attract positive energy and make better decisions. Focus on the present moment. Become aware of what is happening, in you and around you, when it happens. Be mindful.</a:t>
            </a:r>
          </a:p>
        </p:txBody>
      </p:sp>
    </p:spTree>
    <p:extLst>
      <p:ext uri="{BB962C8B-B14F-4D97-AF65-F5344CB8AC3E}">
        <p14:creationId xmlns:p14="http://schemas.microsoft.com/office/powerpoint/2010/main" val="1041081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640098748"/>
              </p:ext>
            </p:extLst>
          </p:nvPr>
        </p:nvGraphicFramePr>
        <p:xfrm>
          <a:off x="3886200" y="1447800"/>
          <a:ext cx="4922520" cy="5791200"/>
        </p:xfrm>
        <a:graphic>
          <a:graphicData uri="http://schemas.openxmlformats.org/presentationml/2006/ole">
            <mc:AlternateContent xmlns:mc="http://schemas.openxmlformats.org/markup-compatibility/2006">
              <mc:Choice xmlns:v="urn:schemas-microsoft-com:vml" Requires="v">
                <p:oleObj spid="_x0000_s5583" name="Acrobat Document" r:id="rId4" imgW="5829199" imgH="7543800" progId="AcroExch.Document.DC">
                  <p:embed/>
                </p:oleObj>
              </mc:Choice>
              <mc:Fallback>
                <p:oleObj name="Acrobat Document" r:id="rId4" imgW="5829199" imgH="7543800" progId="AcroExch.Document.DC">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447800"/>
                        <a:ext cx="4922520" cy="5791200"/>
                      </a:xfrm>
                      <a:prstGeom prst="rect">
                        <a:avLst/>
                      </a:prstGeom>
                      <a:noFill/>
                      <a:ln>
                        <a:noFill/>
                      </a:ln>
                      <a:extLst/>
                    </p:spPr>
                  </p:pic>
                </p:oleObj>
              </mc:Fallback>
            </mc:AlternateContent>
          </a:graphicData>
        </a:graphic>
      </p:graphicFrame>
      <p:sp>
        <p:nvSpPr>
          <p:cNvPr id="4" name="TextBox 3"/>
          <p:cNvSpPr txBox="1"/>
          <p:nvPr/>
        </p:nvSpPr>
        <p:spPr>
          <a:xfrm>
            <a:off x="3390900" y="6934200"/>
            <a:ext cx="6629400" cy="2677656"/>
          </a:xfrm>
          <a:prstGeom prst="rect">
            <a:avLst/>
          </a:prstGeom>
          <a:noFill/>
        </p:spPr>
        <p:txBody>
          <a:bodyPr wrap="square" rtlCol="0">
            <a:spAutoFit/>
          </a:bodyPr>
          <a:lstStyle/>
          <a:p>
            <a:r>
              <a:rPr lang="en-US" sz="2400" dirty="0"/>
              <a:t>PAUSE means to take some deep breaths and use the five senses (seeing, smelling, touching, tasting and hearing) to help make better decisions. How does my body feel? What emotions am I feeling? Focus on your breath. Breathe slowly, in and out, until you are able to become calm and present in the moment. Choose to be mindful not mindless.</a:t>
            </a:r>
          </a:p>
        </p:txBody>
      </p:sp>
      <p:pic>
        <p:nvPicPr>
          <p:cNvPr id="5148" name="Picture 28" descr="C:\Users\dgomez\AppData\Local\Temp\Rar$DI13.903\IMG_1292.JPG"/>
          <p:cNvPicPr>
            <a:picLocks noChangeAspect="1" noChangeArrowheads="1"/>
          </p:cNvPicPr>
          <p:nvPr/>
        </p:nvPicPr>
        <p:blipFill rotWithShape="1">
          <a:blip r:embed="rId6">
            <a:extLst>
              <a:ext uri="{28A0092B-C50C-407E-A947-70E740481C1C}">
                <a14:useLocalDpi xmlns:a14="http://schemas.microsoft.com/office/drawing/2010/main" val="0"/>
              </a:ext>
            </a:extLst>
          </a:blip>
          <a:srcRect l="-651" t="8245" r="651" b="4358"/>
          <a:stretch/>
        </p:blipFill>
        <p:spPr bwMode="auto">
          <a:xfrm>
            <a:off x="7010400" y="3797030"/>
            <a:ext cx="2089330" cy="2222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19400" y="476072"/>
            <a:ext cx="7772400" cy="1200329"/>
          </a:xfrm>
          <a:prstGeom prst="rect">
            <a:avLst/>
          </a:prstGeom>
          <a:noFill/>
        </p:spPr>
        <p:txBody>
          <a:bodyPr wrap="square" rtlCol="0">
            <a:spAutoFit/>
          </a:bodyPr>
          <a:lstStyle/>
          <a:p>
            <a:pPr algn="ctr"/>
            <a:r>
              <a:rPr lang="en-US" sz="3000" b="1" dirty="0"/>
              <a:t>The yellow light reminds us to</a:t>
            </a:r>
          </a:p>
          <a:p>
            <a:pPr algn="ctr"/>
            <a:r>
              <a:rPr lang="en-US" sz="4200" b="1" dirty="0"/>
              <a:t>PAUSE and THINK!</a:t>
            </a:r>
          </a:p>
        </p:txBody>
      </p:sp>
    </p:spTree>
    <p:extLst>
      <p:ext uri="{BB962C8B-B14F-4D97-AF65-F5344CB8AC3E}">
        <p14:creationId xmlns:p14="http://schemas.microsoft.com/office/powerpoint/2010/main" val="41782224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76250"/>
            <a:ext cx="10972800" cy="2724150"/>
          </a:xfrm>
        </p:spPr>
        <p:txBody>
          <a:bodyPr>
            <a:normAutofit/>
          </a:bodyPr>
          <a:lstStyle/>
          <a:p>
            <a:pPr algn="l"/>
            <a:r>
              <a:rPr lang="en-US" sz="3600" dirty="0"/>
              <a:t>Draw an outline of your hand below. </a:t>
            </a:r>
            <a:br>
              <a:rPr lang="en-US" sz="3600" dirty="0"/>
            </a:br>
            <a:r>
              <a:rPr lang="en-US" sz="3600" dirty="0"/>
              <a:t>Using the five senses, write down what brings you comfort! </a:t>
            </a:r>
            <a:r>
              <a:rPr lang="en-US" sz="2000" dirty="0"/>
              <a:t>(sight, smell, touch, taste, sound)</a:t>
            </a:r>
            <a:r>
              <a:rPr lang="en-US" dirty="0"/>
              <a:t/>
            </a:r>
            <a:br>
              <a:rPr lang="en-US" dirty="0"/>
            </a:br>
            <a:endParaRPr lang="en-US" dirty="0"/>
          </a:p>
        </p:txBody>
      </p:sp>
    </p:spTree>
    <p:extLst>
      <p:ext uri="{BB962C8B-B14F-4D97-AF65-F5344CB8AC3E}">
        <p14:creationId xmlns:p14="http://schemas.microsoft.com/office/powerpoint/2010/main" val="3570753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8986"/>
          <a:stretch/>
        </p:blipFill>
        <p:spPr bwMode="auto">
          <a:xfrm>
            <a:off x="3429000" y="3124200"/>
            <a:ext cx="66294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71825" y="609600"/>
            <a:ext cx="7067550" cy="2077492"/>
          </a:xfrm>
          <a:prstGeom prst="rect">
            <a:avLst/>
          </a:prstGeom>
          <a:noFill/>
        </p:spPr>
        <p:txBody>
          <a:bodyPr wrap="square" rtlCol="0">
            <a:spAutoFit/>
          </a:bodyPr>
          <a:lstStyle/>
          <a:p>
            <a:r>
              <a:rPr lang="en-US" sz="2600" dirty="0"/>
              <a:t>Sometimes we need to let someone know how we are feeling on the inside. Talk to a trusted friend or adult. Use the SF to express yourself.</a:t>
            </a:r>
          </a:p>
          <a:p>
            <a:endParaRPr lang="en-US" sz="2600" dirty="0"/>
          </a:p>
          <a:p>
            <a:r>
              <a:rPr lang="en-US" sz="2500" b="1" dirty="0"/>
              <a:t>The secret to the SF is, “Do not use the word you!”</a:t>
            </a:r>
          </a:p>
        </p:txBody>
      </p:sp>
      <p:sp>
        <p:nvSpPr>
          <p:cNvPr id="2" name="TextBox 1"/>
          <p:cNvSpPr txBox="1"/>
          <p:nvPr/>
        </p:nvSpPr>
        <p:spPr>
          <a:xfrm>
            <a:off x="3200400" y="8540116"/>
            <a:ext cx="6972300" cy="984885"/>
          </a:xfrm>
          <a:prstGeom prst="rect">
            <a:avLst/>
          </a:prstGeom>
          <a:noFill/>
        </p:spPr>
        <p:txBody>
          <a:bodyPr wrap="square" rtlCol="0">
            <a:spAutoFit/>
          </a:bodyPr>
          <a:lstStyle/>
          <a:p>
            <a:pPr algn="ctr"/>
            <a:r>
              <a:rPr lang="en-US" b="1" dirty="0"/>
              <a:t>How do you feel today? Practice using the SF to describe how you feel.</a:t>
            </a:r>
          </a:p>
          <a:p>
            <a:pPr algn="ctr"/>
            <a:endParaRPr lang="en-US" b="1" dirty="0"/>
          </a:p>
          <a:p>
            <a:pPr algn="ctr"/>
            <a:r>
              <a:rPr lang="en-US" sz="2200" b="1" dirty="0"/>
              <a:t>Play the FEELING CUBE GAME on the back page!</a:t>
            </a:r>
          </a:p>
        </p:txBody>
      </p:sp>
    </p:spTree>
    <p:extLst>
      <p:ext uri="{BB962C8B-B14F-4D97-AF65-F5344CB8AC3E}">
        <p14:creationId xmlns:p14="http://schemas.microsoft.com/office/powerpoint/2010/main" val="3587074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1" t="-80" r="-141" b="3567"/>
          <a:stretch/>
        </p:blipFill>
        <p:spPr bwMode="auto">
          <a:xfrm>
            <a:off x="3505201" y="1630680"/>
            <a:ext cx="5771743" cy="758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50936" y="584538"/>
            <a:ext cx="6509331" cy="1015663"/>
          </a:xfrm>
          <a:prstGeom prst="rect">
            <a:avLst/>
          </a:prstGeom>
          <a:noFill/>
        </p:spPr>
        <p:txBody>
          <a:bodyPr wrap="square" rtlCol="0">
            <a:spAutoFit/>
          </a:bodyPr>
          <a:lstStyle/>
          <a:p>
            <a:r>
              <a:rPr lang="en-US" sz="2000" dirty="0"/>
              <a:t>Sometimes when we feel mad or sad, we need to change our mind and have some fun instead.  When we spend time doing things that make us feel happy, we become happy.</a:t>
            </a:r>
          </a:p>
        </p:txBody>
      </p:sp>
      <p:pic>
        <p:nvPicPr>
          <p:cNvPr id="11266" name="Picture 2" descr="C:\Users\dgomez\Downloads\IMG_1295.JPG"/>
          <p:cNvPicPr>
            <a:picLocks noChangeAspect="1" noChangeArrowheads="1"/>
          </p:cNvPicPr>
          <p:nvPr/>
        </p:nvPicPr>
        <p:blipFill rotWithShape="1">
          <a:blip r:embed="rId4">
            <a:extLst>
              <a:ext uri="{28A0092B-C50C-407E-A947-70E740481C1C}">
                <a14:useLocalDpi xmlns:a14="http://schemas.microsoft.com/office/drawing/2010/main" val="0"/>
              </a:ext>
            </a:extLst>
          </a:blip>
          <a:srcRect t="27236" b="18172"/>
          <a:stretch/>
        </p:blipFill>
        <p:spPr bwMode="auto">
          <a:xfrm>
            <a:off x="8058558" y="3276601"/>
            <a:ext cx="3066642" cy="36965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28013" y="7003593"/>
            <a:ext cx="1327731" cy="369332"/>
          </a:xfrm>
          <a:prstGeom prst="rect">
            <a:avLst/>
          </a:prstGeom>
          <a:noFill/>
        </p:spPr>
        <p:txBody>
          <a:bodyPr wrap="square" rtlCol="0">
            <a:spAutoFit/>
          </a:bodyPr>
          <a:lstStyle/>
          <a:p>
            <a:r>
              <a:rPr lang="en-US" dirty="0"/>
              <a:t>Take a ride!</a:t>
            </a:r>
          </a:p>
        </p:txBody>
      </p:sp>
      <p:sp>
        <p:nvSpPr>
          <p:cNvPr id="6" name="TextBox 5"/>
          <p:cNvSpPr txBox="1"/>
          <p:nvPr/>
        </p:nvSpPr>
        <p:spPr>
          <a:xfrm>
            <a:off x="3333343" y="9231868"/>
            <a:ext cx="6972300" cy="369332"/>
          </a:xfrm>
          <a:prstGeom prst="rect">
            <a:avLst/>
          </a:prstGeom>
          <a:noFill/>
        </p:spPr>
        <p:txBody>
          <a:bodyPr wrap="square" rtlCol="0">
            <a:spAutoFit/>
          </a:bodyPr>
          <a:lstStyle/>
          <a:p>
            <a:pPr algn="ctr"/>
            <a:r>
              <a:rPr lang="en-US" b="1" dirty="0"/>
              <a:t>Circle things that you like to do for fun. Do something fun today.</a:t>
            </a:r>
          </a:p>
        </p:txBody>
      </p:sp>
    </p:spTree>
    <p:extLst>
      <p:ext uri="{BB962C8B-B14F-4D97-AF65-F5344CB8AC3E}">
        <p14:creationId xmlns:p14="http://schemas.microsoft.com/office/powerpoint/2010/main" val="343985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00400" y="1362670"/>
            <a:ext cx="7086600" cy="923330"/>
          </a:xfrm>
          <a:prstGeom prst="rect">
            <a:avLst/>
          </a:prstGeom>
          <a:noFill/>
        </p:spPr>
        <p:txBody>
          <a:bodyPr wrap="square" rtlCol="0">
            <a:spAutoFit/>
          </a:bodyPr>
          <a:lstStyle/>
          <a:p>
            <a:r>
              <a:rPr lang="en-US" dirty="0"/>
              <a:t>Having a mantra that you repeat to yourself over and over also helps you to be the best that you can be. Just make sure it is a positive message!  Think positive and become positive.</a:t>
            </a:r>
          </a:p>
        </p:txBody>
      </p:sp>
      <p:sp>
        <p:nvSpPr>
          <p:cNvPr id="4" name="TextBox 3"/>
          <p:cNvSpPr txBox="1"/>
          <p:nvPr/>
        </p:nvSpPr>
        <p:spPr>
          <a:xfrm>
            <a:off x="3279776" y="2484091"/>
            <a:ext cx="7007224" cy="2769989"/>
          </a:xfrm>
          <a:prstGeom prst="rect">
            <a:avLst/>
          </a:prstGeom>
          <a:noFill/>
        </p:spPr>
        <p:txBody>
          <a:bodyPr wrap="square" rtlCol="0">
            <a:spAutoFit/>
          </a:bodyPr>
          <a:lstStyle/>
          <a:p>
            <a:r>
              <a:rPr lang="en-US" sz="5400" dirty="0"/>
              <a:t>“Be careful what you </a:t>
            </a:r>
            <a:r>
              <a:rPr lang="en-US" sz="5400" b="1" dirty="0"/>
              <a:t>THINK</a:t>
            </a:r>
            <a:r>
              <a:rPr lang="en-US" sz="5400" dirty="0"/>
              <a:t>, because your thoughts run your life.” </a:t>
            </a:r>
            <a:r>
              <a:rPr lang="en-US" sz="1200" dirty="0"/>
              <a:t>(Whatever you choose to think, your mind takes it seriously and your actions will reflect your thinking)</a:t>
            </a:r>
          </a:p>
        </p:txBody>
      </p:sp>
      <p:sp>
        <p:nvSpPr>
          <p:cNvPr id="6" name="AutoShape 2" descr="https://mail.huensd.k12.ca.us/owa/attachment.ashx?id=RgAAAAAdws8FCrtAT50ynYaRgZOPBwBtExF9DHeYTaOWMPXE7Bh2AAAAZuB9AACe90gNJpmRT4UqTjSRbySnAABKURcdAAAJ&amp;attcnt=1&amp;attid0=BAAAAAAA&amp;attcid0=16D36D02-B9EB-4D2C-919D-81FFD8CB8C25"/>
          <p:cNvSpPr>
            <a:spLocks noChangeAspect="1" noChangeArrowheads="1"/>
          </p:cNvSpPr>
          <p:nvPr/>
        </p:nvSpPr>
        <p:spPr bwMode="auto">
          <a:xfrm>
            <a:off x="29749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s://mail.huensd.k12.ca.us/owa/attachment.ashx?id=RgAAAAAdws8FCrtAT50ynYaRgZOPBwBtExF9DHeYTaOWMPXE7Bh2AAAAZuB9AACe90gNJpmRT4UqTjSRbySnAABKURcdAAAJ&amp;attcnt=1&amp;attid0=BAAAAAAA&amp;attcid0=16D36D02-B9EB-4D2C-919D-81FFD8CB8C25"/>
          <p:cNvSpPr>
            <a:spLocks noChangeAspect="1" noChangeArrowheads="1"/>
          </p:cNvSpPr>
          <p:nvPr/>
        </p:nvSpPr>
        <p:spPr bwMode="auto">
          <a:xfrm>
            <a:off x="31273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mail.huensd.k12.ca.us/owa/attachment.ashx?id=RgAAAAAdws8FCrtAT50ynYaRgZOPBwBtExF9DHeYTaOWMPXE7Bh2AAAAZuB9AACe90gNJpmRT4UqTjSRbySnAABKURcdAAAJ&amp;attcnt=1&amp;attid0=BAAAAAAA&amp;attcid0=16D36D02-B9EB-4D2C-919D-81FFD8CB8C25"/>
          <p:cNvSpPr>
            <a:spLocks noChangeAspect="1" noChangeArrowheads="1"/>
          </p:cNvSpPr>
          <p:nvPr/>
        </p:nvSpPr>
        <p:spPr bwMode="auto">
          <a:xfrm>
            <a:off x="32797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s://mail.huensd.k12.ca.us/owa/attachment.ashx?id=RgAAAAAdws8FCrtAT50ynYaRgZOPBwBtExF9DHeYTaOWMPXE7Bh2AAAAZuB9AACe90gNJpmRT4UqTjSRbySnAABKURcdAAAJ&amp;attcnt=1&amp;attid0=BAAAAAAA&amp;attcid0=16D36D02-B9EB-4D2C-919D-81FFD8CB8C25"/>
          <p:cNvSpPr>
            <a:spLocks noChangeAspect="1" noChangeArrowheads="1"/>
          </p:cNvSpPr>
          <p:nvPr/>
        </p:nvSpPr>
        <p:spPr bwMode="auto">
          <a:xfrm>
            <a:off x="34321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https://mail.huensd.k12.ca.us/owa/attachment.ashx?id=RgAAAAAdws8FCrtAT50ynYaRgZOPBwBtExF9DHeYTaOWMPXE7Bh2AAAAZuB9AACe90gNJpmRT4UqTjSRbySnAABKURcdAAAJ&amp;attcnt=1&amp;attid0=BAAAAAAA&amp;attcid0=16D36D02-B9EB-4D2C-919D-81FFD8CB8C25"/>
          <p:cNvSpPr>
            <a:spLocks noChangeAspect="1" noChangeArrowheads="1"/>
          </p:cNvSpPr>
          <p:nvPr/>
        </p:nvSpPr>
        <p:spPr bwMode="auto">
          <a:xfrm>
            <a:off x="35845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mail.huensd.k12.ca.us/owa/attachment.ashx?id=RgAAAAAdws8FCrtAT50ynYaRgZOPBwBtExF9DHeYTaOWMPXE7Bh2AAAAZuB9AACe90gNJpmRT4UqTjSRbySnAABKURcdAAAJ&amp;attcnt=1&amp;attid0=BAAAAAAA&amp;attcid0=16D36D02-B9EB-4D2C-919D-81FFD8CB8C25"/>
          <p:cNvSpPr>
            <a:spLocks noChangeAspect="1" noChangeArrowheads="1"/>
          </p:cNvSpPr>
          <p:nvPr/>
        </p:nvSpPr>
        <p:spPr bwMode="auto">
          <a:xfrm>
            <a:off x="37369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9" name="Picture 13" descr="C:\Users\dgomez\Downloads\IMG_1285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209604" y="5943600"/>
            <a:ext cx="2848796" cy="33788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79775" y="6468070"/>
            <a:ext cx="3730625" cy="923330"/>
          </a:xfrm>
          <a:prstGeom prst="rect">
            <a:avLst/>
          </a:prstGeom>
          <a:noFill/>
        </p:spPr>
        <p:txBody>
          <a:bodyPr wrap="square" rtlCol="0">
            <a:spAutoFit/>
          </a:bodyPr>
          <a:lstStyle/>
          <a:p>
            <a:r>
              <a:rPr lang="en-US" dirty="0"/>
              <a:t>Think of things you are grateful for in your life. What 5 things are you grateful for today?</a:t>
            </a:r>
          </a:p>
        </p:txBody>
      </p:sp>
      <p:sp>
        <p:nvSpPr>
          <p:cNvPr id="15" name="TextBox 14"/>
          <p:cNvSpPr txBox="1"/>
          <p:nvPr/>
        </p:nvSpPr>
        <p:spPr>
          <a:xfrm>
            <a:off x="3279776" y="7848601"/>
            <a:ext cx="3730625" cy="1200329"/>
          </a:xfrm>
          <a:prstGeom prst="rect">
            <a:avLst/>
          </a:prstGeom>
          <a:noFill/>
        </p:spPr>
        <p:txBody>
          <a:bodyPr wrap="square" rtlCol="0">
            <a:spAutoFit/>
          </a:bodyPr>
          <a:lstStyle/>
          <a:p>
            <a:r>
              <a:rPr lang="en-US" dirty="0"/>
              <a:t>Do something kind for someone. When we help someone, we are really helping ourselves. What act of kindness  can you do today?</a:t>
            </a:r>
          </a:p>
        </p:txBody>
      </p:sp>
      <p:sp>
        <p:nvSpPr>
          <p:cNvPr id="2" name="Rectangle 1"/>
          <p:cNvSpPr/>
          <p:nvPr/>
        </p:nvSpPr>
        <p:spPr>
          <a:xfrm>
            <a:off x="3789385" y="586770"/>
            <a:ext cx="5832430" cy="784830"/>
          </a:xfrm>
          <a:prstGeom prst="rect">
            <a:avLst/>
          </a:prstGeom>
        </p:spPr>
        <p:txBody>
          <a:bodyPr wrap="none">
            <a:spAutoFit/>
          </a:bodyPr>
          <a:lstStyle/>
          <a:p>
            <a:pPr algn="ctr"/>
            <a:r>
              <a:rPr lang="en-US" sz="4500" b="1" dirty="0"/>
              <a:t>The power of a mantra!</a:t>
            </a:r>
          </a:p>
        </p:txBody>
      </p:sp>
      <p:sp>
        <p:nvSpPr>
          <p:cNvPr id="5" name="TextBox 4"/>
          <p:cNvSpPr txBox="1"/>
          <p:nvPr/>
        </p:nvSpPr>
        <p:spPr>
          <a:xfrm>
            <a:off x="3279774" y="5841242"/>
            <a:ext cx="3425827" cy="369332"/>
          </a:xfrm>
          <a:prstGeom prst="rect">
            <a:avLst/>
          </a:prstGeom>
          <a:noFill/>
        </p:spPr>
        <p:txBody>
          <a:bodyPr wrap="square" rtlCol="0">
            <a:spAutoFit/>
          </a:bodyPr>
          <a:lstStyle/>
          <a:p>
            <a:r>
              <a:rPr lang="en-US" dirty="0"/>
              <a:t>Do you have a mantra? What is it?</a:t>
            </a:r>
          </a:p>
        </p:txBody>
      </p:sp>
    </p:spTree>
    <p:extLst>
      <p:ext uri="{BB962C8B-B14F-4D97-AF65-F5344CB8AC3E}">
        <p14:creationId xmlns:p14="http://schemas.microsoft.com/office/powerpoint/2010/main" val="2434722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554683"/>
            <a:ext cx="9448800" cy="1877437"/>
          </a:xfrm>
          <a:prstGeom prst="rect">
            <a:avLst/>
          </a:prstGeom>
          <a:noFill/>
        </p:spPr>
        <p:txBody>
          <a:bodyPr wrap="square" rtlCol="0">
            <a:spAutoFit/>
          </a:bodyPr>
          <a:lstStyle/>
          <a:p>
            <a:r>
              <a:rPr lang="en-US" sz="2800" dirty="0"/>
              <a:t>People  with goals succeed because they know where they are going.</a:t>
            </a:r>
          </a:p>
          <a:p>
            <a:endParaRPr lang="en-US" sz="2800" dirty="0"/>
          </a:p>
          <a:p>
            <a:r>
              <a:rPr lang="en-US" sz="2800" dirty="0"/>
              <a:t>Believe and succeed</a:t>
            </a:r>
            <a:r>
              <a:rPr lang="en-US" sz="3200" dirty="0"/>
              <a:t>.</a:t>
            </a:r>
          </a:p>
        </p:txBody>
      </p:sp>
      <p:sp>
        <p:nvSpPr>
          <p:cNvPr id="3" name="TextBox 2"/>
          <p:cNvSpPr txBox="1"/>
          <p:nvPr/>
        </p:nvSpPr>
        <p:spPr>
          <a:xfrm>
            <a:off x="2743200" y="2955339"/>
            <a:ext cx="9448800" cy="523220"/>
          </a:xfrm>
          <a:prstGeom prst="rect">
            <a:avLst/>
          </a:prstGeom>
          <a:noFill/>
        </p:spPr>
        <p:txBody>
          <a:bodyPr wrap="square" rtlCol="0">
            <a:spAutoFit/>
          </a:bodyPr>
          <a:lstStyle/>
          <a:p>
            <a:r>
              <a:rPr lang="en-US" sz="2800" dirty="0"/>
              <a:t>We become what we think about.</a:t>
            </a:r>
          </a:p>
        </p:txBody>
      </p:sp>
      <p:sp>
        <p:nvSpPr>
          <p:cNvPr id="6" name="TextBox 5"/>
          <p:cNvSpPr txBox="1"/>
          <p:nvPr/>
        </p:nvSpPr>
        <p:spPr>
          <a:xfrm>
            <a:off x="2743200" y="5087627"/>
            <a:ext cx="9448800" cy="769441"/>
          </a:xfrm>
          <a:prstGeom prst="rect">
            <a:avLst/>
          </a:prstGeom>
          <a:noFill/>
        </p:spPr>
        <p:txBody>
          <a:bodyPr wrap="square" rtlCol="0">
            <a:spAutoFit/>
          </a:bodyPr>
          <a:lstStyle/>
          <a:p>
            <a:r>
              <a:rPr lang="en-US" sz="2800" dirty="0"/>
              <a:t>A  person is what he or she thinks about all day long </a:t>
            </a:r>
          </a:p>
          <a:p>
            <a:r>
              <a:rPr lang="en-US" sz="1600" dirty="0"/>
              <a:t>- Ralph Waldo Emerson</a:t>
            </a:r>
          </a:p>
        </p:txBody>
      </p:sp>
      <p:sp>
        <p:nvSpPr>
          <p:cNvPr id="7" name="TextBox 6"/>
          <p:cNvSpPr txBox="1"/>
          <p:nvPr/>
        </p:nvSpPr>
        <p:spPr>
          <a:xfrm>
            <a:off x="2743200" y="6248401"/>
            <a:ext cx="9448800" cy="800219"/>
          </a:xfrm>
          <a:prstGeom prst="rect">
            <a:avLst/>
          </a:prstGeom>
          <a:noFill/>
        </p:spPr>
        <p:txBody>
          <a:bodyPr wrap="square" rtlCol="0">
            <a:spAutoFit/>
          </a:bodyPr>
          <a:lstStyle/>
          <a:p>
            <a:r>
              <a:rPr lang="en-US" dirty="0"/>
              <a:t>“</a:t>
            </a:r>
            <a:r>
              <a:rPr lang="en-US" sz="2800" dirty="0"/>
              <a:t>We can alter our lives by altering the attitudes of the mind.”     </a:t>
            </a:r>
            <a:r>
              <a:rPr lang="en-US" sz="1200" dirty="0"/>
              <a:t>     </a:t>
            </a:r>
            <a:r>
              <a:rPr lang="en-US" dirty="0"/>
              <a:t>William James</a:t>
            </a:r>
            <a:endParaRPr lang="en-US" sz="1200" dirty="0"/>
          </a:p>
        </p:txBody>
      </p:sp>
      <p:sp>
        <p:nvSpPr>
          <p:cNvPr id="8" name="TextBox 7"/>
          <p:cNvSpPr txBox="1"/>
          <p:nvPr/>
        </p:nvSpPr>
        <p:spPr>
          <a:xfrm>
            <a:off x="2743200" y="7772401"/>
            <a:ext cx="9448800" cy="954107"/>
          </a:xfrm>
          <a:prstGeom prst="rect">
            <a:avLst/>
          </a:prstGeom>
          <a:noFill/>
        </p:spPr>
        <p:txBody>
          <a:bodyPr wrap="square" rtlCol="0">
            <a:spAutoFit/>
          </a:bodyPr>
          <a:lstStyle/>
          <a:p>
            <a:r>
              <a:rPr lang="en-US" sz="2800" dirty="0"/>
              <a:t>If you think in negative terms you will get negative results. If you think in positive terms, you will achieve positive results.</a:t>
            </a:r>
          </a:p>
        </p:txBody>
      </p:sp>
      <p:sp>
        <p:nvSpPr>
          <p:cNvPr id="9" name="TextBox 8"/>
          <p:cNvSpPr txBox="1"/>
          <p:nvPr/>
        </p:nvSpPr>
        <p:spPr>
          <a:xfrm flipH="1">
            <a:off x="2743200" y="3677454"/>
            <a:ext cx="9448800" cy="954107"/>
          </a:xfrm>
          <a:prstGeom prst="rect">
            <a:avLst/>
          </a:prstGeom>
          <a:noFill/>
        </p:spPr>
        <p:txBody>
          <a:bodyPr wrap="square" rtlCol="0">
            <a:spAutoFit/>
          </a:bodyPr>
          <a:lstStyle/>
          <a:p>
            <a:r>
              <a:rPr lang="en-US" sz="2800" dirty="0"/>
              <a:t>No one cares how much you know, until they know how  much you care.</a:t>
            </a:r>
          </a:p>
        </p:txBody>
      </p:sp>
    </p:spTree>
    <p:extLst>
      <p:ext uri="{BB962C8B-B14F-4D97-AF65-F5344CB8AC3E}">
        <p14:creationId xmlns:p14="http://schemas.microsoft.com/office/powerpoint/2010/main" val="884743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1365" y="2286002"/>
            <a:ext cx="6808470" cy="1523999"/>
          </a:xfrm>
        </p:spPr>
        <p:txBody>
          <a:bodyPr>
            <a:normAutofit fontScale="90000"/>
          </a:bodyPr>
          <a:lstStyle/>
          <a:p>
            <a:r>
              <a:rPr lang="en-US" sz="7200" b="1" dirty="0"/>
              <a:t>Be the best that you can be!</a:t>
            </a:r>
            <a:r>
              <a:rPr lang="en-US" b="1" dirty="0"/>
              <a:t/>
            </a:r>
            <a:br>
              <a:rPr lang="en-US" b="1" dirty="0"/>
            </a:br>
            <a:endParaRPr lang="en-US" sz="2200" b="1" dirty="0"/>
          </a:p>
        </p:txBody>
      </p:sp>
      <p:sp>
        <p:nvSpPr>
          <p:cNvPr id="4" name="Subtitle 3"/>
          <p:cNvSpPr>
            <a:spLocks noGrp="1"/>
          </p:cNvSpPr>
          <p:nvPr>
            <p:ph type="subTitle" idx="1"/>
          </p:nvPr>
        </p:nvSpPr>
        <p:spPr/>
        <p:txBody>
          <a:bodyPr>
            <a:normAutofit fontScale="77500" lnSpcReduction="20000"/>
          </a:bodyPr>
          <a:lstStyle/>
          <a:p>
            <a:endParaRPr lang="en-US" sz="4100" dirty="0"/>
          </a:p>
          <a:p>
            <a:r>
              <a:rPr lang="en-US" sz="4100"/>
              <a:t>Dedicated to </a:t>
            </a:r>
            <a:r>
              <a:rPr lang="en-US" sz="4100" dirty="0"/>
              <a:t>all kids. Be kind! Be generous! Be courageous!</a:t>
            </a:r>
          </a:p>
          <a:p>
            <a:endParaRPr lang="en-US" dirty="0"/>
          </a:p>
          <a:p>
            <a:endParaRPr lang="en-US" dirty="0"/>
          </a:p>
          <a:p>
            <a:r>
              <a:rPr lang="en-US" dirty="0"/>
              <a:t>By Diane Diaz Gomez Ph.D.</a:t>
            </a:r>
          </a:p>
        </p:txBody>
      </p:sp>
    </p:spTree>
    <p:extLst>
      <p:ext uri="{BB962C8B-B14F-4D97-AF65-F5344CB8AC3E}">
        <p14:creationId xmlns:p14="http://schemas.microsoft.com/office/powerpoint/2010/main" val="1210092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dgomez\Desktop\Pictur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380" y="6019800"/>
            <a:ext cx="3284220" cy="4711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68040" y="663476"/>
            <a:ext cx="6842760" cy="2308324"/>
          </a:xfrm>
          <a:prstGeom prst="rect">
            <a:avLst/>
          </a:prstGeom>
          <a:noFill/>
        </p:spPr>
        <p:txBody>
          <a:bodyPr wrap="square" rtlCol="0">
            <a:spAutoFit/>
          </a:bodyPr>
          <a:lstStyle/>
          <a:p>
            <a:r>
              <a:rPr lang="en-US" dirty="0"/>
              <a:t>Something else that you can do to be the best that you can be, is to sing a little ditty to yourself.   </a:t>
            </a:r>
          </a:p>
          <a:p>
            <a:endParaRPr lang="en-US" dirty="0"/>
          </a:p>
          <a:p>
            <a:r>
              <a:rPr lang="en-US" dirty="0"/>
              <a:t>A little ditty is a little song that you can sing to help you feel better about yourself.   </a:t>
            </a:r>
          </a:p>
          <a:p>
            <a:endParaRPr lang="en-US" dirty="0"/>
          </a:p>
          <a:p>
            <a:r>
              <a:rPr lang="en-US" dirty="0"/>
              <a:t>What is your favorite song? Can you take a few lines of the song and make it into a little ditty?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1" y="2819400"/>
            <a:ext cx="4571999" cy="7063798"/>
          </a:xfrm>
          <a:prstGeom prst="rect">
            <a:avLst/>
          </a:prstGeom>
        </p:spPr>
      </p:pic>
      <p:sp>
        <p:nvSpPr>
          <p:cNvPr id="5" name="TextBox 4"/>
          <p:cNvSpPr txBox="1"/>
          <p:nvPr/>
        </p:nvSpPr>
        <p:spPr>
          <a:xfrm>
            <a:off x="3224349" y="6553200"/>
            <a:ext cx="4319451" cy="707886"/>
          </a:xfrm>
          <a:prstGeom prst="rect">
            <a:avLst/>
          </a:prstGeom>
          <a:noFill/>
        </p:spPr>
        <p:txBody>
          <a:bodyPr wrap="square" rtlCol="0">
            <a:spAutoFit/>
          </a:bodyPr>
          <a:lstStyle/>
          <a:p>
            <a:r>
              <a:rPr lang="en-US" sz="2000" b="1" i="1" dirty="0"/>
              <a:t>Be the best that you can be!</a:t>
            </a:r>
            <a:r>
              <a:rPr lang="en-US" sz="2000" i="1" dirty="0"/>
              <a:t> A</a:t>
            </a:r>
            <a:r>
              <a:rPr lang="en-US" sz="2000" dirty="0"/>
              <a:t>dd this line to the end of your little ditty too.</a:t>
            </a:r>
            <a:r>
              <a:rPr lang="en-US" sz="2000" b="1" i="1" dirty="0"/>
              <a:t> </a:t>
            </a:r>
          </a:p>
        </p:txBody>
      </p:sp>
      <p:sp>
        <p:nvSpPr>
          <p:cNvPr id="3" name="TextBox 2"/>
          <p:cNvSpPr txBox="1"/>
          <p:nvPr/>
        </p:nvSpPr>
        <p:spPr>
          <a:xfrm flipH="1">
            <a:off x="3352800" y="3261480"/>
            <a:ext cx="4841132" cy="3139321"/>
          </a:xfrm>
          <a:prstGeom prst="rect">
            <a:avLst/>
          </a:prstGeom>
          <a:noFill/>
        </p:spPr>
        <p:txBody>
          <a:bodyPr wrap="square" rtlCol="0">
            <a:spAutoFit/>
          </a:bodyPr>
          <a:lstStyle/>
          <a:p>
            <a:r>
              <a:rPr lang="en-US" sz="6600" dirty="0"/>
              <a:t>“Let it go,</a:t>
            </a:r>
          </a:p>
          <a:p>
            <a:r>
              <a:rPr lang="en-US" sz="6600" dirty="0"/>
              <a:t>  Let it go,</a:t>
            </a:r>
          </a:p>
          <a:p>
            <a:r>
              <a:rPr lang="en-US" sz="6600" dirty="0"/>
              <a:t>  Let it </a:t>
            </a:r>
            <a:r>
              <a:rPr lang="en-US" sz="6600" b="1" dirty="0"/>
              <a:t>GO</a:t>
            </a:r>
            <a:r>
              <a:rPr lang="en-US" sz="6600" dirty="0"/>
              <a:t>!”</a:t>
            </a:r>
          </a:p>
        </p:txBody>
      </p:sp>
    </p:spTree>
    <p:extLst>
      <p:ext uri="{BB962C8B-B14F-4D97-AF65-F5344CB8AC3E}">
        <p14:creationId xmlns:p14="http://schemas.microsoft.com/office/powerpoint/2010/main" val="3141061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020" y="381000"/>
            <a:ext cx="6995160" cy="1447800"/>
          </a:xfrm>
        </p:spPr>
        <p:txBody>
          <a:bodyPr/>
          <a:lstStyle/>
          <a:p>
            <a:r>
              <a:rPr lang="en-US" b="1" dirty="0"/>
              <a:t>Set some goals for yourself!</a:t>
            </a:r>
            <a:br>
              <a:rPr lang="en-US" b="1" dirty="0"/>
            </a:br>
            <a:r>
              <a:rPr lang="en-US" sz="2000" b="1" dirty="0"/>
              <a:t>A goal is something that you want to make happen, happen!</a:t>
            </a:r>
          </a:p>
        </p:txBody>
      </p:sp>
      <p:sp>
        <p:nvSpPr>
          <p:cNvPr id="3" name="Content Placeholder 2"/>
          <p:cNvSpPr>
            <a:spLocks noGrp="1"/>
          </p:cNvSpPr>
          <p:nvPr>
            <p:ph sz="half" idx="1"/>
          </p:nvPr>
        </p:nvSpPr>
        <p:spPr>
          <a:xfrm>
            <a:off x="3226746" y="5867400"/>
            <a:ext cx="3048000" cy="3107690"/>
          </a:xfrm>
        </p:spPr>
        <p:txBody>
          <a:bodyPr>
            <a:normAutofit fontScale="77500" lnSpcReduction="20000"/>
          </a:bodyPr>
          <a:lstStyle/>
          <a:p>
            <a:pPr marL="0" indent="0">
              <a:buNone/>
            </a:pPr>
            <a:r>
              <a:rPr lang="en-US" dirty="0"/>
              <a:t>Do two things everyday that will help you be the best that you can be!</a:t>
            </a:r>
          </a:p>
          <a:p>
            <a:pPr marL="0" indent="0">
              <a:buNone/>
            </a:pPr>
            <a:endParaRPr lang="en-US" dirty="0"/>
          </a:p>
          <a:p>
            <a:pPr marL="0" indent="0">
              <a:buNone/>
            </a:pPr>
            <a:endParaRPr lang="en-US" dirty="0"/>
          </a:p>
          <a:p>
            <a:pPr marL="0" indent="0">
              <a:buNone/>
            </a:pPr>
            <a:endParaRPr lang="en-US" dirty="0"/>
          </a:p>
          <a:p>
            <a:pPr marL="0" indent="0">
              <a:buNone/>
            </a:pPr>
            <a:r>
              <a:rPr lang="en-US" dirty="0"/>
              <a:t>Bucket list-something you want to do once in your future.</a:t>
            </a:r>
          </a:p>
        </p:txBody>
      </p:sp>
      <p:sp>
        <p:nvSpPr>
          <p:cNvPr id="4" name="Content Placeholder 3"/>
          <p:cNvSpPr>
            <a:spLocks noGrp="1"/>
          </p:cNvSpPr>
          <p:nvPr>
            <p:ph sz="half" idx="2"/>
          </p:nvPr>
        </p:nvSpPr>
        <p:spPr>
          <a:xfrm>
            <a:off x="6771100" y="5562600"/>
            <a:ext cx="3287300" cy="3657600"/>
          </a:xfrm>
        </p:spPr>
        <p:txBody>
          <a:bodyPr>
            <a:normAutofit fontScale="77500" lnSpcReduction="20000"/>
          </a:bodyPr>
          <a:lstStyle/>
          <a:p>
            <a:pPr marL="0" indent="0">
              <a:buNone/>
            </a:pPr>
            <a:endParaRPr lang="en-US" dirty="0"/>
          </a:p>
          <a:p>
            <a:pPr marL="0" indent="0">
              <a:buNone/>
            </a:pPr>
            <a:r>
              <a:rPr lang="en-US" dirty="0"/>
              <a:t>What two things can you do today?</a:t>
            </a:r>
          </a:p>
          <a:p>
            <a:pPr marL="0" indent="0">
              <a:buNone/>
            </a:pPr>
            <a:r>
              <a:rPr lang="en-US" dirty="0"/>
              <a:t>1.</a:t>
            </a:r>
          </a:p>
          <a:p>
            <a:pPr marL="0" indent="0">
              <a:buNone/>
            </a:pPr>
            <a:r>
              <a:rPr lang="en-US" dirty="0"/>
              <a:t>2.</a:t>
            </a:r>
          </a:p>
          <a:p>
            <a:pPr marL="0" indent="0">
              <a:buNone/>
            </a:pPr>
            <a:endParaRPr lang="en-US" dirty="0"/>
          </a:p>
          <a:p>
            <a:pPr marL="0" indent="0">
              <a:buNone/>
            </a:pPr>
            <a:r>
              <a:rPr lang="en-US" dirty="0"/>
              <a:t>  </a:t>
            </a:r>
          </a:p>
          <a:p>
            <a:pPr marL="0" indent="0">
              <a:buNone/>
            </a:pPr>
            <a:r>
              <a:rPr lang="en-US" dirty="0"/>
              <a:t>What would be on your bucket list?</a:t>
            </a:r>
          </a:p>
        </p:txBody>
      </p:sp>
      <p:sp>
        <p:nvSpPr>
          <p:cNvPr id="5" name="TextBox 4"/>
          <p:cNvSpPr txBox="1"/>
          <p:nvPr/>
        </p:nvSpPr>
        <p:spPr>
          <a:xfrm>
            <a:off x="3226746" y="2286001"/>
            <a:ext cx="6957708" cy="1692771"/>
          </a:xfrm>
          <a:prstGeom prst="rect">
            <a:avLst/>
          </a:prstGeom>
          <a:noFill/>
        </p:spPr>
        <p:txBody>
          <a:bodyPr wrap="square" rtlCol="0">
            <a:spAutoFit/>
          </a:bodyPr>
          <a:lstStyle/>
          <a:p>
            <a:r>
              <a:rPr lang="en-US" sz="2000" dirty="0"/>
              <a:t>Think about some things that you like to do?  What is something you are good at doing? Take a few minutes and make a list of your passions. Write everything down—anything that excites you, anything that energizes you. What is something that will help you to become the best that you can be</a:t>
            </a:r>
            <a:r>
              <a:rPr lang="en-US" sz="2400" dirty="0"/>
              <a:t>? </a:t>
            </a:r>
          </a:p>
        </p:txBody>
      </p:sp>
    </p:spTree>
    <p:extLst>
      <p:ext uri="{BB962C8B-B14F-4D97-AF65-F5344CB8AC3E}">
        <p14:creationId xmlns:p14="http://schemas.microsoft.com/office/powerpoint/2010/main" val="1850001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737" b="1123"/>
          <a:stretch/>
        </p:blipFill>
        <p:spPr bwMode="auto">
          <a:xfrm>
            <a:off x="3008208" y="2590801"/>
            <a:ext cx="7507392" cy="7432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52801" y="552271"/>
            <a:ext cx="7019925" cy="1477328"/>
          </a:xfrm>
          <a:prstGeom prst="rect">
            <a:avLst/>
          </a:prstGeom>
          <a:noFill/>
        </p:spPr>
        <p:txBody>
          <a:bodyPr wrap="square" rtlCol="0">
            <a:spAutoFit/>
          </a:bodyPr>
          <a:lstStyle/>
          <a:p>
            <a:r>
              <a:rPr lang="en-US" dirty="0"/>
              <a:t>Sometimes it is not easy to be the best that we can be, and that is okay.  No one is perfect. We are all different and unique and that is what makes me be me and you be you!  Everyday is a new day to be the best that we can be and the best time to be the very best that we can be, is in the present moment.  Be true to yourself and love yourself! You are a gift.</a:t>
            </a:r>
          </a:p>
        </p:txBody>
      </p:sp>
      <p:sp>
        <p:nvSpPr>
          <p:cNvPr id="3" name="TextBox 2"/>
          <p:cNvSpPr txBox="1"/>
          <p:nvPr/>
        </p:nvSpPr>
        <p:spPr>
          <a:xfrm>
            <a:off x="4876800" y="2443115"/>
            <a:ext cx="3505200" cy="646331"/>
          </a:xfrm>
          <a:prstGeom prst="rect">
            <a:avLst/>
          </a:prstGeom>
          <a:noFill/>
        </p:spPr>
        <p:txBody>
          <a:bodyPr wrap="square" rtlCol="0">
            <a:spAutoFit/>
          </a:bodyPr>
          <a:lstStyle/>
          <a:p>
            <a:r>
              <a:rPr lang="en-US" sz="3600" b="1" dirty="0"/>
              <a:t>My Me Box</a:t>
            </a:r>
          </a:p>
        </p:txBody>
      </p:sp>
    </p:spTree>
    <p:extLst>
      <p:ext uri="{BB962C8B-B14F-4D97-AF65-F5344CB8AC3E}">
        <p14:creationId xmlns:p14="http://schemas.microsoft.com/office/powerpoint/2010/main" val="2989483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dgomez\Downloads\IMG_12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5890702"/>
            <a:ext cx="3360289" cy="34056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68291" y="609599"/>
            <a:ext cx="6797598" cy="1938992"/>
          </a:xfrm>
          <a:prstGeom prst="rect">
            <a:avLst/>
          </a:prstGeom>
          <a:noFill/>
        </p:spPr>
        <p:txBody>
          <a:bodyPr wrap="square" rtlCol="0">
            <a:spAutoFit/>
          </a:bodyPr>
          <a:lstStyle/>
          <a:p>
            <a:r>
              <a:rPr lang="en-US" sz="2000" dirty="0"/>
              <a:t>Sometimes we will make mistakes (</a:t>
            </a:r>
            <a:r>
              <a:rPr lang="en-US" sz="2000" dirty="0" err="1"/>
              <a:t>oopsie</a:t>
            </a:r>
            <a:r>
              <a:rPr lang="en-US" sz="2000" dirty="0"/>
              <a:t>) and that is okay. Learn from them. Do not repeat them. Forgive yourself and forgive others. Do something kind for someone, and you will feel better about yourself, too. You have the power to change your negative thoughts to positive thoughts and fill your life with positive actions.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5105400"/>
            <a:ext cx="2849190" cy="42578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2363925"/>
            <a:ext cx="3360289" cy="3274875"/>
          </a:xfrm>
          <a:prstGeom prst="rect">
            <a:avLst/>
          </a:prstGeom>
        </p:spPr>
      </p:pic>
      <p:sp>
        <p:nvSpPr>
          <p:cNvPr id="6" name="TextBox 5"/>
          <p:cNvSpPr txBox="1"/>
          <p:nvPr/>
        </p:nvSpPr>
        <p:spPr>
          <a:xfrm>
            <a:off x="3429001" y="2819400"/>
            <a:ext cx="3105295" cy="1938992"/>
          </a:xfrm>
          <a:prstGeom prst="rect">
            <a:avLst/>
          </a:prstGeom>
          <a:noFill/>
        </p:spPr>
        <p:txBody>
          <a:bodyPr wrap="square" rtlCol="0">
            <a:spAutoFit/>
          </a:bodyPr>
          <a:lstStyle/>
          <a:p>
            <a:r>
              <a:rPr lang="en-US" sz="6000" b="1" dirty="0"/>
              <a:t>Let’s do this!</a:t>
            </a:r>
          </a:p>
        </p:txBody>
      </p:sp>
    </p:spTree>
    <p:extLst>
      <p:ext uri="{BB962C8B-B14F-4D97-AF65-F5344CB8AC3E}">
        <p14:creationId xmlns:p14="http://schemas.microsoft.com/office/powerpoint/2010/main" val="28794799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570821"/>
            <a:ext cx="6553200" cy="1077218"/>
          </a:xfrm>
          <a:prstGeom prst="rect">
            <a:avLst/>
          </a:prstGeom>
          <a:noFill/>
        </p:spPr>
        <p:txBody>
          <a:bodyPr wrap="square" rtlCol="0">
            <a:spAutoFit/>
          </a:bodyPr>
          <a:lstStyle/>
          <a:p>
            <a:pPr algn="ctr"/>
            <a:r>
              <a:rPr lang="en-US" sz="3200" b="1" dirty="0"/>
              <a:t>What are some things that can help me to be the best that I can be?</a:t>
            </a:r>
          </a:p>
        </p:txBody>
      </p:sp>
      <p:sp>
        <p:nvSpPr>
          <p:cNvPr id="3" name="TextBox 2"/>
          <p:cNvSpPr txBox="1"/>
          <p:nvPr/>
        </p:nvSpPr>
        <p:spPr>
          <a:xfrm flipH="1">
            <a:off x="3276600" y="1644796"/>
            <a:ext cx="7086600" cy="9356408"/>
          </a:xfrm>
          <a:prstGeom prst="rect">
            <a:avLst/>
          </a:prstGeom>
          <a:noFill/>
        </p:spPr>
        <p:txBody>
          <a:bodyPr wrap="square" rtlCol="0">
            <a:spAutoFit/>
          </a:bodyPr>
          <a:lstStyle/>
          <a:p>
            <a:r>
              <a:rPr lang="en-US" dirty="0"/>
              <a:t>If you do not like what you are thinking, think of something else. Use positive thinking to attract positive energy.</a:t>
            </a:r>
          </a:p>
          <a:p>
            <a:endParaRPr lang="en-US" dirty="0"/>
          </a:p>
          <a:p>
            <a:r>
              <a:rPr lang="en-US" dirty="0"/>
              <a:t>Problem solving- Use  the THINK model-. Is it true, helpful, inspiring, necessary , kind?</a:t>
            </a:r>
          </a:p>
          <a:p>
            <a:r>
              <a:rPr lang="en-US" b="1" dirty="0"/>
              <a:t>If not STOP, if so GO!  </a:t>
            </a:r>
            <a:r>
              <a:rPr lang="en-US" dirty="0"/>
              <a:t>Be the best that you can be!</a:t>
            </a:r>
          </a:p>
          <a:p>
            <a:endParaRPr lang="en-US" dirty="0"/>
          </a:p>
          <a:p>
            <a:r>
              <a:rPr lang="en-US" dirty="0"/>
              <a:t>Express inside feelings  with someone you trust, using the Secret Formula. sentence frame. Remember the secret to the Secret Formula? Do not use the word, YOU!</a:t>
            </a:r>
          </a:p>
          <a:p>
            <a:endParaRPr lang="en-US" dirty="0"/>
          </a:p>
          <a:p>
            <a:r>
              <a:rPr lang="en-US" dirty="0"/>
              <a:t>PAUSE-Take some deep belly breaths.  Look at your hand profile to see what comforts you.</a:t>
            </a:r>
          </a:p>
          <a:p>
            <a:endParaRPr lang="en-US" dirty="0"/>
          </a:p>
          <a:p>
            <a:r>
              <a:rPr lang="en-US" dirty="0"/>
              <a:t>Have some fun from the things to do list! </a:t>
            </a:r>
          </a:p>
          <a:p>
            <a:endParaRPr lang="en-US" dirty="0"/>
          </a:p>
          <a:p>
            <a:r>
              <a:rPr lang="en-US" dirty="0"/>
              <a:t>Think of 5 things that you are grateful for at this moment.</a:t>
            </a:r>
          </a:p>
          <a:p>
            <a:endParaRPr lang="en-US" dirty="0"/>
          </a:p>
          <a:p>
            <a:r>
              <a:rPr lang="en-US" dirty="0"/>
              <a:t>Recite your mantra, over and over.</a:t>
            </a:r>
          </a:p>
          <a:p>
            <a:endParaRPr lang="en-US" dirty="0"/>
          </a:p>
          <a:p>
            <a:r>
              <a:rPr lang="en-US" dirty="0"/>
              <a:t>Sing your little ditty- Let it go, shake it off,  Stop, Pause, Think and GO (3x’s). End with be the best that you can be!</a:t>
            </a:r>
          </a:p>
          <a:p>
            <a:endParaRPr lang="en-US" dirty="0"/>
          </a:p>
          <a:p>
            <a:r>
              <a:rPr lang="en-US" dirty="0"/>
              <a:t>Goals- do two things today to help your life flow.</a:t>
            </a:r>
          </a:p>
          <a:p>
            <a:endParaRPr lang="en-US" dirty="0"/>
          </a:p>
          <a:p>
            <a:r>
              <a:rPr lang="en-US" dirty="0"/>
              <a:t>Play the feeling cube game.</a:t>
            </a:r>
          </a:p>
          <a:p>
            <a:endParaRPr lang="en-US" dirty="0"/>
          </a:p>
          <a:p>
            <a:r>
              <a:rPr lang="en-US" dirty="0"/>
              <a:t>Do something kind for someone.</a:t>
            </a:r>
          </a:p>
          <a:p>
            <a:endParaRPr lang="en-US" sz="2000" dirty="0"/>
          </a:p>
          <a:p>
            <a:r>
              <a:rPr lang="en-US" sz="2000" dirty="0"/>
              <a:t>  </a:t>
            </a:r>
          </a:p>
          <a:p>
            <a:endParaRPr lang="en-US" sz="2000" dirty="0"/>
          </a:p>
          <a:p>
            <a:endParaRPr lang="en-US" sz="2000" dirty="0"/>
          </a:p>
          <a:p>
            <a:endParaRPr lang="en-US" dirty="0"/>
          </a:p>
        </p:txBody>
      </p:sp>
    </p:spTree>
    <p:extLst>
      <p:ext uri="{BB962C8B-B14F-4D97-AF65-F5344CB8AC3E}">
        <p14:creationId xmlns:p14="http://schemas.microsoft.com/office/powerpoint/2010/main" val="47640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2300" y="2019951"/>
            <a:ext cx="7124700" cy="7017306"/>
          </a:xfrm>
          <a:prstGeom prst="rect">
            <a:avLst/>
          </a:prstGeom>
        </p:spPr>
        <p:txBody>
          <a:bodyPr wrap="square">
            <a:spAutoFit/>
          </a:bodyPr>
          <a:lstStyle/>
          <a:p>
            <a:pPr marL="285750" indent="-285750">
              <a:buFont typeface="Arial" panose="020B0604020202020204" pitchFamily="34" charset="0"/>
              <a:buChar char="•"/>
            </a:pPr>
            <a:r>
              <a:rPr lang="en-US" dirty="0"/>
              <a:t>Give assertive directive-“Short and sweet”- go to bed, pick up toys, finish homework, play with your toys on the floor, finish your food, keep your hands and feet to yourself. (Teach them what you want them to do, not what you don’t want them to do.)</a:t>
            </a:r>
          </a:p>
          <a:p>
            <a:pPr marL="285750" indent="-285750">
              <a:buFont typeface="Arial" panose="020B0604020202020204" pitchFamily="34" charset="0"/>
              <a:buChar char="•"/>
            </a:pPr>
            <a:r>
              <a:rPr lang="en-US" dirty="0"/>
              <a:t>Broken record-repeat directive over and over until done.</a:t>
            </a:r>
          </a:p>
          <a:p>
            <a:pPr marL="285750" indent="-285750">
              <a:buFont typeface="Arial" panose="020B0604020202020204" pitchFamily="34" charset="0"/>
              <a:buChar char="•"/>
            </a:pPr>
            <a:r>
              <a:rPr lang="en-US" dirty="0"/>
              <a:t>Physical guidance- gently, put your hand on their shoulder to guide them to finish the task. Show the child what you expect.</a:t>
            </a:r>
          </a:p>
          <a:p>
            <a:pPr marL="285750" indent="-285750">
              <a:buFont typeface="Arial" panose="020B0604020202020204" pitchFamily="34" charset="0"/>
              <a:buChar char="•"/>
            </a:pPr>
            <a:r>
              <a:rPr lang="en-US" dirty="0"/>
              <a:t>Use win-win! Finish your food, and then you can have dessert. Finish your homework, and then you can watch TV. Make your bed, and then you can play outside. (You win, and they win) Avoid the “If you don’t do this, you won’t do that!)</a:t>
            </a:r>
          </a:p>
          <a:p>
            <a:pPr marL="285750" indent="-285750">
              <a:buFont typeface="Arial" panose="020B0604020202020204" pitchFamily="34" charset="0"/>
              <a:buChar char="•"/>
            </a:pPr>
            <a:r>
              <a:rPr lang="en-US" dirty="0"/>
              <a:t>Catch them being good. Reinforce (Pay attention) to the desired behavior.  Ignore to extinguish minor irritations. Compliment their GO! Behavior. </a:t>
            </a:r>
          </a:p>
          <a:p>
            <a:endParaRPr lang="en-US" b="1" dirty="0"/>
          </a:p>
          <a:p>
            <a:r>
              <a:rPr lang="en-US" b="1" dirty="0"/>
              <a:t>      To redirect behavior-use the following:</a:t>
            </a:r>
          </a:p>
          <a:p>
            <a:pPr marL="285750" indent="-285750">
              <a:buFont typeface="Arial" panose="020B0604020202020204" pitchFamily="34" charset="0"/>
              <a:buChar char="•"/>
            </a:pPr>
            <a:r>
              <a:rPr lang="en-US" dirty="0"/>
              <a:t>Tell the child to STOP!  (Avoid using the word No!, it comes back to haunt you!)</a:t>
            </a:r>
          </a:p>
          <a:p>
            <a:pPr marL="285750" indent="-285750">
              <a:buFont typeface="Arial" panose="020B0604020202020204" pitchFamily="34" charset="0"/>
              <a:buChar char="•"/>
            </a:pPr>
            <a:r>
              <a:rPr lang="en-US" dirty="0"/>
              <a:t>PAUSE- Ask them to take some deep breaths. (Take some too!) </a:t>
            </a:r>
          </a:p>
          <a:p>
            <a:pPr marL="285750" indent="-285750">
              <a:buFont typeface="Arial" panose="020B0604020202020204" pitchFamily="34" charset="0"/>
              <a:buChar char="•"/>
            </a:pPr>
            <a:r>
              <a:rPr lang="en-US" dirty="0"/>
              <a:t>USE the THINK process - Ask them, “Is what you are saying or doing, true, helpful, inspiring, necessary or kind?) </a:t>
            </a:r>
            <a:r>
              <a:rPr lang="en-US" b="1" dirty="0"/>
              <a:t>If not STOP, if so GO!</a:t>
            </a:r>
            <a:r>
              <a:rPr lang="en-US" dirty="0"/>
              <a:t> Be the best  that you can be!</a:t>
            </a:r>
          </a:p>
          <a:p>
            <a:pPr marL="285750" indent="-285750">
              <a:buFont typeface="Arial" panose="020B0604020202020204" pitchFamily="34" charset="0"/>
              <a:buChar char="•"/>
            </a:pPr>
            <a:r>
              <a:rPr lang="en-US" dirty="0"/>
              <a:t>How to listen- be nonjudgmental, give undivided attention, listen carefully, focusing on facts and feelings. Allow time for reflection. Make sure consequences are simple/clear/enforceable/reasonable.</a:t>
            </a:r>
          </a:p>
        </p:txBody>
      </p:sp>
      <p:sp>
        <p:nvSpPr>
          <p:cNvPr id="5" name="TextBox 4"/>
          <p:cNvSpPr txBox="1"/>
          <p:nvPr/>
        </p:nvSpPr>
        <p:spPr>
          <a:xfrm>
            <a:off x="4267200" y="685800"/>
            <a:ext cx="5181600" cy="369332"/>
          </a:xfrm>
          <a:prstGeom prst="rect">
            <a:avLst/>
          </a:prstGeom>
          <a:noFill/>
        </p:spPr>
        <p:txBody>
          <a:bodyPr wrap="square" rtlCol="0">
            <a:spAutoFit/>
          </a:bodyPr>
          <a:lstStyle/>
          <a:p>
            <a:endParaRPr lang="en-US" dirty="0"/>
          </a:p>
        </p:txBody>
      </p:sp>
      <p:sp>
        <p:nvSpPr>
          <p:cNvPr id="7" name="TextBox 6"/>
          <p:cNvSpPr txBox="1"/>
          <p:nvPr/>
        </p:nvSpPr>
        <p:spPr>
          <a:xfrm>
            <a:off x="3124200" y="609601"/>
            <a:ext cx="7162800" cy="769441"/>
          </a:xfrm>
          <a:prstGeom prst="rect">
            <a:avLst/>
          </a:prstGeom>
          <a:noFill/>
        </p:spPr>
        <p:txBody>
          <a:bodyPr wrap="square" rtlCol="0">
            <a:spAutoFit/>
          </a:bodyPr>
          <a:lstStyle/>
          <a:p>
            <a:pPr algn="ctr"/>
            <a:r>
              <a:rPr lang="en-US" sz="4300" b="1" dirty="0"/>
              <a:t>Tips for parents &amp; caregivers</a:t>
            </a:r>
          </a:p>
        </p:txBody>
      </p:sp>
      <p:sp>
        <p:nvSpPr>
          <p:cNvPr id="8" name="TextBox 7"/>
          <p:cNvSpPr txBox="1"/>
          <p:nvPr/>
        </p:nvSpPr>
        <p:spPr>
          <a:xfrm>
            <a:off x="3200400" y="1600200"/>
            <a:ext cx="3200400" cy="369332"/>
          </a:xfrm>
          <a:prstGeom prst="rect">
            <a:avLst/>
          </a:prstGeom>
          <a:noFill/>
        </p:spPr>
        <p:txBody>
          <a:bodyPr wrap="square" rtlCol="0">
            <a:spAutoFit/>
          </a:bodyPr>
          <a:lstStyle/>
          <a:p>
            <a:r>
              <a:rPr lang="en-US" dirty="0"/>
              <a:t>     </a:t>
            </a:r>
            <a:r>
              <a:rPr lang="en-US" b="1" dirty="0"/>
              <a:t>5 step  communication </a:t>
            </a:r>
          </a:p>
        </p:txBody>
      </p:sp>
    </p:spTree>
    <p:extLst>
      <p:ext uri="{BB962C8B-B14F-4D97-AF65-F5344CB8AC3E}">
        <p14:creationId xmlns:p14="http://schemas.microsoft.com/office/powerpoint/2010/main" val="965381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920" y="457200"/>
            <a:ext cx="7263363" cy="944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16057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52400"/>
            <a:ext cx="6995160" cy="1371600"/>
          </a:xfrm>
        </p:spPr>
        <p:txBody>
          <a:bodyPr>
            <a:normAutofit/>
          </a:bodyPr>
          <a:lstStyle/>
          <a:p>
            <a:r>
              <a:rPr lang="en-US" sz="3500" b="1" dirty="0"/>
              <a:t>FREE Lessons available at</a:t>
            </a:r>
            <a:br>
              <a:rPr lang="en-US" sz="3500" b="1" dirty="0"/>
            </a:br>
            <a:r>
              <a:rPr lang="en-US" sz="3500" b="1" dirty="0"/>
              <a:t>dianediazgomezphd.com</a:t>
            </a:r>
          </a:p>
        </p:txBody>
      </p:sp>
      <p:pic>
        <p:nvPicPr>
          <p:cNvPr id="7" name="Picture 2" descr="http://dianediazgomezphd.com/wp-content/uploads/2017/03/lesson-menus2.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000500" y="1524000"/>
            <a:ext cx="5410200" cy="8382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mouse pointe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4190" y="914400"/>
            <a:ext cx="1234211"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140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020" y="381000"/>
            <a:ext cx="6995160" cy="1269274"/>
          </a:xfrm>
        </p:spPr>
        <p:txBody>
          <a:bodyPr/>
          <a:lstStyle/>
          <a:p>
            <a:r>
              <a:rPr lang="en-US" b="1" dirty="0"/>
              <a:t>My Gratitude Journal</a:t>
            </a:r>
          </a:p>
        </p:txBody>
      </p:sp>
      <p:sp>
        <p:nvSpPr>
          <p:cNvPr id="3" name="Text Placeholder 2"/>
          <p:cNvSpPr>
            <a:spLocks noGrp="1"/>
          </p:cNvSpPr>
          <p:nvPr>
            <p:ph type="body" idx="1"/>
          </p:nvPr>
        </p:nvSpPr>
        <p:spPr>
          <a:xfrm>
            <a:off x="3505200" y="1524000"/>
            <a:ext cx="6400800" cy="609600"/>
          </a:xfrm>
        </p:spPr>
        <p:txBody>
          <a:bodyPr/>
          <a:lstStyle/>
          <a:p>
            <a:pPr algn="ctr"/>
            <a:r>
              <a:rPr lang="en-US" dirty="0"/>
              <a:t>Draw or write what you are grateful for today.</a:t>
            </a:r>
          </a:p>
        </p:txBody>
      </p:sp>
    </p:spTree>
    <p:extLst>
      <p:ext uri="{BB962C8B-B14F-4D97-AF65-F5344CB8AC3E}">
        <p14:creationId xmlns:p14="http://schemas.microsoft.com/office/powerpoint/2010/main" val="3288616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984" y="767965"/>
            <a:ext cx="5920616" cy="8366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00400" y="5382161"/>
            <a:ext cx="2354580" cy="1938992"/>
          </a:xfrm>
          <a:prstGeom prst="rect">
            <a:avLst/>
          </a:prstGeom>
          <a:noFill/>
        </p:spPr>
        <p:txBody>
          <a:bodyPr wrap="square" rtlCol="0">
            <a:spAutoFit/>
          </a:bodyPr>
          <a:lstStyle/>
          <a:p>
            <a:pPr algn="ctr">
              <a:lnSpc>
                <a:spcPct val="150000"/>
              </a:lnSpc>
            </a:pPr>
            <a:r>
              <a:rPr lang="en-US" sz="1600" b="1" dirty="0"/>
              <a:t>Make the feeling cube and toss it in the air.</a:t>
            </a:r>
          </a:p>
          <a:p>
            <a:pPr algn="ctr">
              <a:lnSpc>
                <a:spcPct val="150000"/>
              </a:lnSpc>
            </a:pPr>
            <a:r>
              <a:rPr lang="en-US" sz="1600" b="1" dirty="0"/>
              <a:t>Use the Secret Formula*  to say what makes you feel that way and why! </a:t>
            </a:r>
          </a:p>
        </p:txBody>
      </p:sp>
      <p:sp>
        <p:nvSpPr>
          <p:cNvPr id="4" name="Title 1"/>
          <p:cNvSpPr txBox="1">
            <a:spLocks/>
          </p:cNvSpPr>
          <p:nvPr/>
        </p:nvSpPr>
        <p:spPr>
          <a:xfrm>
            <a:off x="8092440" y="609600"/>
            <a:ext cx="2651760"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500" b="1" dirty="0"/>
              <a:t>The Feeling</a:t>
            </a:r>
          </a:p>
          <a:p>
            <a:r>
              <a:rPr lang="en-US" sz="2500" b="1" dirty="0"/>
              <a:t>Cube Game</a:t>
            </a:r>
          </a:p>
        </p:txBody>
      </p:sp>
      <p:sp>
        <p:nvSpPr>
          <p:cNvPr id="2" name="TextBox 1"/>
          <p:cNvSpPr txBox="1"/>
          <p:nvPr/>
        </p:nvSpPr>
        <p:spPr>
          <a:xfrm>
            <a:off x="4208731" y="9220200"/>
            <a:ext cx="5189306" cy="415498"/>
          </a:xfrm>
          <a:prstGeom prst="rect">
            <a:avLst/>
          </a:prstGeom>
          <a:noFill/>
        </p:spPr>
        <p:txBody>
          <a:bodyPr wrap="none" rtlCol="0">
            <a:spAutoFit/>
          </a:bodyPr>
          <a:lstStyle/>
          <a:p>
            <a:r>
              <a:rPr lang="en-US" sz="2100" b="1" dirty="0"/>
              <a:t>* I feel _________ when /because ________.</a:t>
            </a:r>
          </a:p>
        </p:txBody>
      </p:sp>
    </p:spTree>
    <p:extLst>
      <p:ext uri="{BB962C8B-B14F-4D97-AF65-F5344CB8AC3E}">
        <p14:creationId xmlns:p14="http://schemas.microsoft.com/office/powerpoint/2010/main" val="3922324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Formula</a:t>
            </a:r>
          </a:p>
        </p:txBody>
      </p:sp>
      <p:sp>
        <p:nvSpPr>
          <p:cNvPr id="3" name="Content Placeholder 2"/>
          <p:cNvSpPr>
            <a:spLocks noGrp="1"/>
          </p:cNvSpPr>
          <p:nvPr>
            <p:ph idx="1"/>
          </p:nvPr>
        </p:nvSpPr>
        <p:spPr>
          <a:xfrm>
            <a:off x="3208020" y="2346962"/>
            <a:ext cx="7536180" cy="6638079"/>
          </a:xfrm>
        </p:spPr>
        <p:txBody>
          <a:bodyPr>
            <a:normAutofit fontScale="92500"/>
          </a:bodyPr>
          <a:lstStyle/>
          <a:p>
            <a:pPr marL="0" indent="0">
              <a:buNone/>
            </a:pPr>
            <a:r>
              <a:rPr lang="en-US" dirty="0"/>
              <a:t>Designed to enhance communication between the generations. Whole book approach.</a:t>
            </a:r>
          </a:p>
          <a:p>
            <a:pPr marL="0" indent="0">
              <a:buNone/>
            </a:pPr>
            <a:r>
              <a:rPr lang="en-US" dirty="0"/>
              <a:t/>
            </a:r>
            <a:br>
              <a:rPr lang="en-US" dirty="0"/>
            </a:br>
            <a:r>
              <a:rPr lang="en-US" dirty="0"/>
              <a:t>Current research shows that half of </a:t>
            </a:r>
            <a:r>
              <a:rPr lang="en-US" dirty="0" smtClean="0"/>
              <a:t>kids  </a:t>
            </a:r>
            <a:r>
              <a:rPr lang="en-US" dirty="0"/>
              <a:t>today, have </a:t>
            </a:r>
            <a:r>
              <a:rPr lang="en-US" dirty="0" smtClean="0"/>
              <a:t>an adult </a:t>
            </a:r>
            <a:r>
              <a:rPr lang="en-US" dirty="0"/>
              <a:t>that they can confide in.</a:t>
            </a:r>
          </a:p>
          <a:p>
            <a:pPr marL="0" indent="0">
              <a:buNone/>
            </a:pPr>
            <a:endParaRPr lang="en-US" dirty="0"/>
          </a:p>
          <a:p>
            <a:pPr marL="0" indent="0">
              <a:buNone/>
            </a:pPr>
            <a:r>
              <a:rPr lang="en-US" dirty="0"/>
              <a:t>More kids today, struggle with anxiety, depression and loneliness.</a:t>
            </a:r>
          </a:p>
          <a:p>
            <a:pPr marL="0" indent="0">
              <a:buNone/>
            </a:pPr>
            <a:endParaRPr lang="en-US" dirty="0"/>
          </a:p>
          <a:p>
            <a:pPr marL="0" indent="0">
              <a:buNone/>
            </a:pPr>
            <a:r>
              <a:rPr lang="en-US" dirty="0"/>
              <a:t>This session will show you helpful tools that you can use to </a:t>
            </a:r>
            <a:r>
              <a:rPr lang="en-US" dirty="0" smtClean="0"/>
              <a:t>help kids </a:t>
            </a:r>
            <a:r>
              <a:rPr lang="en-US" dirty="0"/>
              <a:t>succeed and be the best that they can be!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76966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0"/>
            <a:ext cx="9354312" cy="8714232"/>
          </a:xfrm>
          <a:prstGeom prst="rect">
            <a:avLst/>
          </a:prstGeom>
        </p:spPr>
      </p:pic>
      <p:sp>
        <p:nvSpPr>
          <p:cNvPr id="2" name="TextBox 1"/>
          <p:cNvSpPr txBox="1"/>
          <p:nvPr/>
        </p:nvSpPr>
        <p:spPr>
          <a:xfrm>
            <a:off x="304800" y="8745982"/>
            <a:ext cx="12801600" cy="1077218"/>
          </a:xfrm>
          <a:prstGeom prst="rect">
            <a:avLst/>
          </a:prstGeom>
          <a:noFill/>
        </p:spPr>
        <p:txBody>
          <a:bodyPr wrap="square" rtlCol="0">
            <a:spAutoFit/>
          </a:bodyPr>
          <a:lstStyle/>
          <a:p>
            <a:r>
              <a:rPr lang="en-US" sz="3200" dirty="0"/>
              <a:t>Be yourself. Love yourself. Who we become is more important then what we do or what we will have.</a:t>
            </a:r>
          </a:p>
        </p:txBody>
      </p:sp>
    </p:spTree>
    <p:extLst>
      <p:ext uri="{BB962C8B-B14F-4D97-AF65-F5344CB8AC3E}">
        <p14:creationId xmlns:p14="http://schemas.microsoft.com/office/powerpoint/2010/main" val="525082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B554EFE-3C8F-4107-8A5B-FC84CE759113}"/>
              </a:ext>
            </a:extLst>
          </p:cNvPr>
          <p:cNvSpPr/>
          <p:nvPr/>
        </p:nvSpPr>
        <p:spPr>
          <a:xfrm>
            <a:off x="0" y="0"/>
            <a:ext cx="13411200" cy="10058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24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7027" y="2496059"/>
            <a:ext cx="6539865" cy="696595"/>
          </a:xfrm>
          <a:prstGeom prst="rect">
            <a:avLst/>
          </a:prstGeom>
        </p:spPr>
        <p:txBody>
          <a:bodyPr vert="horz" wrap="square" lIns="0" tIns="12700" rIns="0" bIns="0" rtlCol="0">
            <a:spAutoFit/>
          </a:bodyPr>
          <a:lstStyle/>
          <a:p>
            <a:pPr marL="12700">
              <a:spcBef>
                <a:spcPts val="100"/>
              </a:spcBef>
            </a:pPr>
            <a:r>
              <a:rPr sz="4400" dirty="0"/>
              <a:t>Be the </a:t>
            </a:r>
            <a:r>
              <a:rPr sz="4400" spc="-15" dirty="0"/>
              <a:t>best </a:t>
            </a:r>
            <a:r>
              <a:rPr sz="4400" spc="-10" dirty="0"/>
              <a:t>that </a:t>
            </a:r>
            <a:r>
              <a:rPr sz="4400" spc="-20" dirty="0"/>
              <a:t>you </a:t>
            </a:r>
            <a:r>
              <a:rPr sz="4400" spc="-10" dirty="0"/>
              <a:t>can</a:t>
            </a:r>
            <a:r>
              <a:rPr sz="4400" spc="-20" dirty="0"/>
              <a:t> </a:t>
            </a:r>
            <a:r>
              <a:rPr sz="4400" dirty="0"/>
              <a:t>be!</a:t>
            </a:r>
            <a:endParaRPr sz="4400"/>
          </a:p>
        </p:txBody>
      </p:sp>
      <p:sp>
        <p:nvSpPr>
          <p:cNvPr id="3" name="object 3"/>
          <p:cNvSpPr txBox="1"/>
          <p:nvPr/>
        </p:nvSpPr>
        <p:spPr>
          <a:xfrm>
            <a:off x="3318713" y="4419600"/>
            <a:ext cx="6773773" cy="2846164"/>
          </a:xfrm>
          <a:prstGeom prst="rect">
            <a:avLst/>
          </a:prstGeom>
        </p:spPr>
        <p:txBody>
          <a:bodyPr vert="horz" wrap="square" lIns="0" tIns="87630" rIns="0" bIns="0" rtlCol="0">
            <a:spAutoFit/>
          </a:bodyPr>
          <a:lstStyle/>
          <a:p>
            <a:pPr marL="12065" marR="5080" indent="4445" algn="ctr">
              <a:lnSpc>
                <a:spcPct val="81200"/>
              </a:lnSpc>
              <a:spcBef>
                <a:spcPts val="690"/>
              </a:spcBef>
            </a:pPr>
            <a:r>
              <a:rPr sz="3600" spc="-10" dirty="0">
                <a:solidFill>
                  <a:srgbClr val="888888"/>
                </a:solidFill>
                <a:latin typeface="Calibri"/>
                <a:cs typeface="Calibri"/>
              </a:rPr>
              <a:t>Dedicated </a:t>
            </a:r>
            <a:r>
              <a:rPr sz="3600" spc="-15" dirty="0">
                <a:solidFill>
                  <a:srgbClr val="888888"/>
                </a:solidFill>
                <a:latin typeface="Calibri"/>
                <a:cs typeface="Calibri"/>
              </a:rPr>
              <a:t>to </a:t>
            </a:r>
            <a:r>
              <a:rPr sz="3600" spc="-5" dirty="0">
                <a:solidFill>
                  <a:srgbClr val="888888"/>
                </a:solidFill>
                <a:latin typeface="Calibri"/>
                <a:cs typeface="Calibri"/>
              </a:rPr>
              <a:t>Cruz </a:t>
            </a:r>
            <a:r>
              <a:rPr sz="3600" dirty="0">
                <a:solidFill>
                  <a:srgbClr val="888888"/>
                </a:solidFill>
                <a:latin typeface="Calibri"/>
                <a:cs typeface="Calibri"/>
              </a:rPr>
              <a:t>&amp; </a:t>
            </a:r>
            <a:r>
              <a:rPr sz="3600" spc="-20" dirty="0">
                <a:solidFill>
                  <a:srgbClr val="888888"/>
                </a:solidFill>
                <a:latin typeface="Calibri"/>
                <a:cs typeface="Calibri"/>
              </a:rPr>
              <a:t>Everest</a:t>
            </a:r>
            <a:r>
              <a:rPr lang="en-US" sz="3600" spc="-20" dirty="0">
                <a:solidFill>
                  <a:srgbClr val="888888"/>
                </a:solidFill>
                <a:latin typeface="Calibri"/>
                <a:cs typeface="Calibri"/>
              </a:rPr>
              <a:t> </a:t>
            </a:r>
          </a:p>
          <a:p>
            <a:pPr marL="12065" marR="5080" indent="4445" algn="ctr">
              <a:lnSpc>
                <a:spcPct val="81200"/>
              </a:lnSpc>
              <a:spcBef>
                <a:spcPts val="690"/>
              </a:spcBef>
            </a:pPr>
            <a:r>
              <a:rPr sz="3600" spc="-20" dirty="0">
                <a:solidFill>
                  <a:srgbClr val="888888"/>
                </a:solidFill>
                <a:latin typeface="Calibri"/>
                <a:cs typeface="Calibri"/>
              </a:rPr>
              <a:t>- </a:t>
            </a:r>
            <a:r>
              <a:rPr sz="2800" i="1" spc="-5" dirty="0">
                <a:solidFill>
                  <a:srgbClr val="888888"/>
                </a:solidFill>
                <a:latin typeface="Calibri"/>
                <a:cs typeface="Calibri"/>
              </a:rPr>
              <a:t>What you believe will  </a:t>
            </a:r>
            <a:r>
              <a:rPr sz="2800" i="1" spc="-10" dirty="0">
                <a:solidFill>
                  <a:srgbClr val="888888"/>
                </a:solidFill>
                <a:latin typeface="Calibri"/>
                <a:cs typeface="Calibri"/>
              </a:rPr>
              <a:t>become </a:t>
            </a:r>
            <a:r>
              <a:rPr sz="2800" i="1" spc="-5" dirty="0">
                <a:solidFill>
                  <a:srgbClr val="888888"/>
                </a:solidFill>
                <a:latin typeface="Calibri"/>
                <a:cs typeface="Calibri"/>
              </a:rPr>
              <a:t>true </a:t>
            </a:r>
            <a:r>
              <a:rPr sz="2800" i="1" spc="-10" dirty="0">
                <a:solidFill>
                  <a:srgbClr val="888888"/>
                </a:solidFill>
                <a:latin typeface="Calibri"/>
                <a:cs typeface="Calibri"/>
              </a:rPr>
              <a:t>for </a:t>
            </a:r>
            <a:r>
              <a:rPr sz="2800" i="1" spc="-5" dirty="0">
                <a:solidFill>
                  <a:srgbClr val="888888"/>
                </a:solidFill>
                <a:latin typeface="Calibri"/>
                <a:cs typeface="Calibri"/>
              </a:rPr>
              <a:t>you! </a:t>
            </a:r>
            <a:endParaRPr lang="en-US" sz="2800" i="1" spc="-5" dirty="0">
              <a:solidFill>
                <a:srgbClr val="888888"/>
              </a:solidFill>
              <a:latin typeface="Calibri"/>
              <a:cs typeface="Calibri"/>
            </a:endParaRPr>
          </a:p>
          <a:p>
            <a:pPr marL="12065" marR="5080" indent="4445" algn="ctr">
              <a:lnSpc>
                <a:spcPct val="81200"/>
              </a:lnSpc>
              <a:spcBef>
                <a:spcPts val="690"/>
              </a:spcBef>
            </a:pPr>
            <a:endParaRPr lang="en-US" sz="2000" spc="-5" dirty="0">
              <a:solidFill>
                <a:srgbClr val="888888"/>
              </a:solidFill>
              <a:latin typeface="Calibri"/>
              <a:cs typeface="Calibri"/>
            </a:endParaRPr>
          </a:p>
          <a:p>
            <a:pPr marL="12065" marR="5080" indent="4445" algn="ctr">
              <a:lnSpc>
                <a:spcPct val="81200"/>
              </a:lnSpc>
              <a:spcBef>
                <a:spcPts val="690"/>
              </a:spcBef>
            </a:pPr>
            <a:endParaRPr lang="en-US" sz="2000" spc="-5" dirty="0">
              <a:solidFill>
                <a:srgbClr val="888888"/>
              </a:solidFill>
              <a:latin typeface="Calibri"/>
              <a:cs typeface="Calibri"/>
            </a:endParaRPr>
          </a:p>
          <a:p>
            <a:pPr marL="12065" marR="5080" indent="4445" algn="ctr">
              <a:lnSpc>
                <a:spcPct val="81200"/>
              </a:lnSpc>
              <a:spcBef>
                <a:spcPts val="690"/>
              </a:spcBef>
            </a:pPr>
            <a:r>
              <a:rPr sz="2000" spc="-5" dirty="0">
                <a:solidFill>
                  <a:srgbClr val="888888"/>
                </a:solidFill>
                <a:latin typeface="Calibri"/>
                <a:cs typeface="Calibri"/>
              </a:rPr>
              <a:t>Thank you, </a:t>
            </a:r>
            <a:r>
              <a:rPr sz="2000" spc="-10" dirty="0">
                <a:solidFill>
                  <a:srgbClr val="888888"/>
                </a:solidFill>
                <a:latin typeface="Calibri"/>
                <a:cs typeface="Calibri"/>
              </a:rPr>
              <a:t>to </a:t>
            </a:r>
            <a:r>
              <a:rPr sz="2000" spc="-15" dirty="0">
                <a:solidFill>
                  <a:srgbClr val="888888"/>
                </a:solidFill>
                <a:latin typeface="Calibri"/>
                <a:cs typeface="Calibri"/>
              </a:rPr>
              <a:t>my </a:t>
            </a:r>
            <a:r>
              <a:rPr sz="2000" spc="-5" dirty="0">
                <a:solidFill>
                  <a:srgbClr val="888888"/>
                </a:solidFill>
                <a:latin typeface="Calibri"/>
                <a:cs typeface="Calibri"/>
              </a:rPr>
              <a:t>sister Carmen </a:t>
            </a:r>
            <a:r>
              <a:rPr sz="2000" spc="-10" dirty="0">
                <a:solidFill>
                  <a:srgbClr val="888888"/>
                </a:solidFill>
                <a:latin typeface="Calibri"/>
                <a:cs typeface="Calibri"/>
              </a:rPr>
              <a:t>Makarewicz </a:t>
            </a:r>
            <a:r>
              <a:rPr sz="2000" dirty="0">
                <a:solidFill>
                  <a:srgbClr val="888888"/>
                </a:solidFill>
                <a:latin typeface="Calibri"/>
                <a:cs typeface="Calibri"/>
              </a:rPr>
              <a:t>and  </a:t>
            </a:r>
            <a:r>
              <a:rPr sz="2000" spc="-5" dirty="0">
                <a:solidFill>
                  <a:srgbClr val="888888"/>
                </a:solidFill>
                <a:latin typeface="Calibri"/>
                <a:cs typeface="Calibri"/>
              </a:rPr>
              <a:t>Heidi Haines </a:t>
            </a:r>
            <a:r>
              <a:rPr sz="2000" dirty="0">
                <a:solidFill>
                  <a:srgbClr val="888888"/>
                </a:solidFill>
                <a:latin typeface="Calibri"/>
                <a:cs typeface="Calibri"/>
              </a:rPr>
              <a:t>who </a:t>
            </a:r>
            <a:r>
              <a:rPr sz="2000" spc="-5" dirty="0">
                <a:solidFill>
                  <a:srgbClr val="888888"/>
                </a:solidFill>
                <a:latin typeface="Calibri"/>
                <a:cs typeface="Calibri"/>
              </a:rPr>
              <a:t>suggested that </a:t>
            </a:r>
            <a:r>
              <a:rPr sz="2000" dirty="0">
                <a:solidFill>
                  <a:srgbClr val="888888"/>
                </a:solidFill>
                <a:latin typeface="Calibri"/>
                <a:cs typeface="Calibri"/>
              </a:rPr>
              <a:t>the </a:t>
            </a:r>
            <a:r>
              <a:rPr sz="2000" spc="-10" dirty="0">
                <a:solidFill>
                  <a:srgbClr val="888888"/>
                </a:solidFill>
                <a:latin typeface="Calibri"/>
                <a:cs typeface="Calibri"/>
              </a:rPr>
              <a:t>Secret </a:t>
            </a:r>
            <a:r>
              <a:rPr sz="2000" spc="-5" dirty="0">
                <a:solidFill>
                  <a:srgbClr val="888888"/>
                </a:solidFill>
                <a:latin typeface="Calibri"/>
                <a:cs typeface="Calibri"/>
              </a:rPr>
              <a:t>Formula be modified </a:t>
            </a:r>
            <a:r>
              <a:rPr sz="2000" spc="-15" dirty="0">
                <a:solidFill>
                  <a:srgbClr val="888888"/>
                </a:solidFill>
                <a:latin typeface="Calibri"/>
                <a:cs typeface="Calibri"/>
              </a:rPr>
              <a:t>for </a:t>
            </a:r>
            <a:r>
              <a:rPr sz="2000" spc="-5" dirty="0">
                <a:solidFill>
                  <a:srgbClr val="888888"/>
                </a:solidFill>
                <a:latin typeface="Calibri"/>
                <a:cs typeface="Calibri"/>
              </a:rPr>
              <a:t>younger  kids. </a:t>
            </a:r>
            <a:r>
              <a:rPr sz="2000" dirty="0">
                <a:solidFill>
                  <a:srgbClr val="888888"/>
                </a:solidFill>
                <a:latin typeface="Calibri"/>
                <a:cs typeface="Calibri"/>
              </a:rPr>
              <a:t>And </a:t>
            </a:r>
            <a:r>
              <a:rPr sz="2000" spc="-10" dirty="0">
                <a:solidFill>
                  <a:srgbClr val="888888"/>
                </a:solidFill>
                <a:latin typeface="Calibri"/>
                <a:cs typeface="Calibri"/>
              </a:rPr>
              <a:t>to </a:t>
            </a:r>
            <a:r>
              <a:rPr sz="2000" spc="-15" dirty="0">
                <a:solidFill>
                  <a:srgbClr val="888888"/>
                </a:solidFill>
                <a:latin typeface="Calibri"/>
                <a:cs typeface="Calibri"/>
              </a:rPr>
              <a:t>my </a:t>
            </a:r>
            <a:r>
              <a:rPr sz="2000" spc="-5" dirty="0">
                <a:solidFill>
                  <a:srgbClr val="888888"/>
                </a:solidFill>
                <a:latin typeface="Calibri"/>
                <a:cs typeface="Calibri"/>
              </a:rPr>
              <a:t>colleagues, </a:t>
            </a:r>
            <a:r>
              <a:rPr sz="2000" spc="-10" dirty="0">
                <a:solidFill>
                  <a:srgbClr val="888888"/>
                </a:solidFill>
                <a:latin typeface="Calibri"/>
                <a:cs typeface="Calibri"/>
              </a:rPr>
              <a:t>Edgar </a:t>
            </a:r>
            <a:r>
              <a:rPr sz="2000" spc="-15" dirty="0">
                <a:solidFill>
                  <a:srgbClr val="888888"/>
                </a:solidFill>
                <a:latin typeface="Calibri"/>
                <a:cs typeface="Calibri"/>
              </a:rPr>
              <a:t>Reyes for </a:t>
            </a:r>
            <a:r>
              <a:rPr sz="2000" dirty="0">
                <a:solidFill>
                  <a:srgbClr val="888888"/>
                </a:solidFill>
                <a:latin typeface="Calibri"/>
                <a:cs typeface="Calibri"/>
              </a:rPr>
              <a:t>all </a:t>
            </a:r>
            <a:r>
              <a:rPr sz="2000" spc="-5" dirty="0">
                <a:solidFill>
                  <a:srgbClr val="888888"/>
                </a:solidFill>
                <a:latin typeface="Calibri"/>
                <a:cs typeface="Calibri"/>
              </a:rPr>
              <a:t>his technological support </a:t>
            </a:r>
            <a:r>
              <a:rPr sz="2000" dirty="0">
                <a:solidFill>
                  <a:srgbClr val="888888"/>
                </a:solidFill>
                <a:latin typeface="Calibri"/>
                <a:cs typeface="Calibri"/>
              </a:rPr>
              <a:t>and  </a:t>
            </a:r>
            <a:r>
              <a:rPr sz="2000" spc="-15" dirty="0">
                <a:solidFill>
                  <a:srgbClr val="888888"/>
                </a:solidFill>
                <a:latin typeface="Calibri"/>
                <a:cs typeface="Calibri"/>
              </a:rPr>
              <a:t>my </a:t>
            </a:r>
            <a:r>
              <a:rPr sz="2000" spc="-5" dirty="0">
                <a:solidFill>
                  <a:srgbClr val="888888"/>
                </a:solidFill>
                <a:latin typeface="Calibri"/>
                <a:cs typeface="Calibri"/>
              </a:rPr>
              <a:t>grammar </a:t>
            </a:r>
            <a:r>
              <a:rPr sz="2000" dirty="0">
                <a:solidFill>
                  <a:srgbClr val="888888"/>
                </a:solidFill>
                <a:latin typeface="Calibri"/>
                <a:cs typeface="Calibri"/>
              </a:rPr>
              <a:t>guru </a:t>
            </a:r>
            <a:r>
              <a:rPr sz="2000" spc="-10" dirty="0">
                <a:solidFill>
                  <a:srgbClr val="888888"/>
                </a:solidFill>
                <a:latin typeface="Calibri"/>
                <a:cs typeface="Calibri"/>
              </a:rPr>
              <a:t>Stacie</a:t>
            </a:r>
            <a:r>
              <a:rPr sz="2000" spc="-30" dirty="0">
                <a:solidFill>
                  <a:srgbClr val="888888"/>
                </a:solidFill>
                <a:latin typeface="Calibri"/>
                <a:cs typeface="Calibri"/>
              </a:rPr>
              <a:t> </a:t>
            </a:r>
            <a:r>
              <a:rPr sz="2000" spc="-20" dirty="0">
                <a:solidFill>
                  <a:srgbClr val="888888"/>
                </a:solidFill>
                <a:latin typeface="Calibri"/>
                <a:cs typeface="Calibri"/>
              </a:rPr>
              <a:t>Tomes-Lopez.</a:t>
            </a:r>
            <a:endParaRPr sz="2000" dirty="0">
              <a:latin typeface="Calibri"/>
              <a:cs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94823" y="2551555"/>
            <a:ext cx="6248400" cy="564832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791578" y="5226177"/>
            <a:ext cx="2819400" cy="195453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32495" y="1905000"/>
            <a:ext cx="6552119" cy="76200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971800" y="1143000"/>
            <a:ext cx="1037818" cy="121920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3426969" y="499059"/>
            <a:ext cx="6557645" cy="1367790"/>
          </a:xfrm>
          <a:prstGeom prst="rect">
            <a:avLst/>
          </a:prstGeom>
        </p:spPr>
        <p:txBody>
          <a:bodyPr vert="horz" wrap="square" lIns="0" tIns="13335" rIns="0" bIns="0" rtlCol="0">
            <a:spAutoFit/>
          </a:bodyPr>
          <a:lstStyle/>
          <a:p>
            <a:pPr algn="ctr">
              <a:spcBef>
                <a:spcPts val="105"/>
              </a:spcBef>
            </a:pPr>
            <a:r>
              <a:rPr sz="4400" spc="-5" dirty="0">
                <a:latin typeface="Calibri"/>
                <a:cs typeface="Calibri"/>
              </a:rPr>
              <a:t>This </a:t>
            </a:r>
            <a:r>
              <a:rPr sz="4400" dirty="0">
                <a:latin typeface="Calibri"/>
                <a:cs typeface="Calibri"/>
              </a:rPr>
              <a:t>is a book </a:t>
            </a:r>
            <a:r>
              <a:rPr sz="4400" spc="-5" dirty="0">
                <a:latin typeface="Calibri"/>
                <a:cs typeface="Calibri"/>
              </a:rPr>
              <a:t>about</a:t>
            </a:r>
            <a:r>
              <a:rPr sz="4400" spc="5" dirty="0">
                <a:latin typeface="Calibri"/>
                <a:cs typeface="Calibri"/>
              </a:rPr>
              <a:t> </a:t>
            </a:r>
            <a:r>
              <a:rPr sz="4400" spc="-15" dirty="0">
                <a:latin typeface="Calibri"/>
                <a:cs typeface="Calibri"/>
              </a:rPr>
              <a:t>feelings.</a:t>
            </a:r>
            <a:endParaRPr sz="4400">
              <a:latin typeface="Calibri"/>
              <a:cs typeface="Calibri"/>
            </a:endParaRPr>
          </a:p>
          <a:p>
            <a:pPr algn="ctr">
              <a:lnSpc>
                <a:spcPct val="100000"/>
              </a:lnSpc>
            </a:pPr>
            <a:r>
              <a:rPr sz="4400" spc="-25" dirty="0">
                <a:latin typeface="Calibri"/>
                <a:cs typeface="Calibri"/>
              </a:rPr>
              <a:t>Everyone </a:t>
            </a:r>
            <a:r>
              <a:rPr sz="4400" spc="-5" dirty="0">
                <a:latin typeface="Calibri"/>
                <a:cs typeface="Calibri"/>
              </a:rPr>
              <a:t>has</a:t>
            </a:r>
            <a:r>
              <a:rPr sz="4400" spc="-15" dirty="0">
                <a:latin typeface="Calibri"/>
                <a:cs typeface="Calibri"/>
              </a:rPr>
              <a:t> </a:t>
            </a:r>
            <a:r>
              <a:rPr sz="4400" spc="-10" dirty="0">
                <a:latin typeface="Calibri"/>
                <a:cs typeface="Calibri"/>
              </a:rPr>
              <a:t>feelings!</a:t>
            </a:r>
            <a:endParaRPr sz="4400">
              <a:latin typeface="Calibri"/>
              <a:cs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57396" y="660018"/>
            <a:ext cx="6098540" cy="1122680"/>
          </a:xfrm>
          <a:prstGeom prst="rect">
            <a:avLst/>
          </a:prstGeom>
        </p:spPr>
        <p:txBody>
          <a:bodyPr vert="horz" wrap="square" lIns="0" tIns="12700" rIns="0" bIns="0" rtlCol="0">
            <a:spAutoFit/>
          </a:bodyPr>
          <a:lstStyle/>
          <a:p>
            <a:pPr marL="12700">
              <a:spcBef>
                <a:spcPts val="100"/>
              </a:spcBef>
            </a:pPr>
            <a:r>
              <a:rPr sz="2400" spc="-5" dirty="0">
                <a:latin typeface="Calibri"/>
                <a:cs typeface="Calibri"/>
              </a:rPr>
              <a:t>Sometimes </a:t>
            </a:r>
            <a:r>
              <a:rPr sz="2400" dirty="0">
                <a:latin typeface="Calibri"/>
                <a:cs typeface="Calibri"/>
              </a:rPr>
              <a:t>it is </a:t>
            </a:r>
            <a:r>
              <a:rPr sz="2400" spc="-15" dirty="0">
                <a:latin typeface="Calibri"/>
                <a:cs typeface="Calibri"/>
              </a:rPr>
              <a:t>hard to </a:t>
            </a:r>
            <a:r>
              <a:rPr sz="2400" spc="-10" dirty="0">
                <a:latin typeface="Calibri"/>
                <a:cs typeface="Calibri"/>
              </a:rPr>
              <a:t>know how </a:t>
            </a:r>
            <a:r>
              <a:rPr sz="2400" spc="-15" dirty="0">
                <a:latin typeface="Calibri"/>
                <a:cs typeface="Calibri"/>
              </a:rPr>
              <a:t>we are</a:t>
            </a:r>
            <a:r>
              <a:rPr sz="2400" spc="-30" dirty="0">
                <a:latin typeface="Calibri"/>
                <a:cs typeface="Calibri"/>
              </a:rPr>
              <a:t> </a:t>
            </a:r>
            <a:r>
              <a:rPr sz="2400" spc="-10" dirty="0">
                <a:latin typeface="Calibri"/>
                <a:cs typeface="Calibri"/>
              </a:rPr>
              <a:t>feeling.</a:t>
            </a:r>
            <a:endParaRPr sz="2400">
              <a:latin typeface="Calibri"/>
              <a:cs typeface="Calibri"/>
            </a:endParaRPr>
          </a:p>
          <a:p>
            <a:pPr marL="644525" marR="642620" algn="ctr"/>
            <a:r>
              <a:rPr sz="2400" spc="-5" dirty="0">
                <a:latin typeface="Calibri"/>
                <a:cs typeface="Calibri"/>
              </a:rPr>
              <a:t>Sometimes </a:t>
            </a:r>
            <a:r>
              <a:rPr sz="2400" spc="-15" dirty="0">
                <a:latin typeface="Calibri"/>
                <a:cs typeface="Calibri"/>
              </a:rPr>
              <a:t>we </a:t>
            </a:r>
            <a:r>
              <a:rPr sz="2400" spc="-10" dirty="0">
                <a:latin typeface="Calibri"/>
                <a:cs typeface="Calibri"/>
              </a:rPr>
              <a:t>are </a:t>
            </a:r>
            <a:r>
              <a:rPr sz="2400" spc="-35" dirty="0">
                <a:latin typeface="Calibri"/>
                <a:cs typeface="Calibri"/>
              </a:rPr>
              <a:t>happy, </a:t>
            </a:r>
            <a:r>
              <a:rPr sz="2400" spc="-5" dirty="0">
                <a:latin typeface="Calibri"/>
                <a:cs typeface="Calibri"/>
              </a:rPr>
              <a:t>mad, or sad.  Sometimes </a:t>
            </a:r>
            <a:r>
              <a:rPr sz="2400" spc="-15" dirty="0">
                <a:latin typeface="Calibri"/>
                <a:cs typeface="Calibri"/>
              </a:rPr>
              <a:t>we </a:t>
            </a:r>
            <a:r>
              <a:rPr sz="2400" spc="-10" dirty="0">
                <a:latin typeface="Calibri"/>
                <a:cs typeface="Calibri"/>
              </a:rPr>
              <a:t>are </a:t>
            </a:r>
            <a:r>
              <a:rPr sz="2400" spc="-5" dirty="0">
                <a:latin typeface="Calibri"/>
                <a:cs typeface="Calibri"/>
              </a:rPr>
              <a:t>all of those </a:t>
            </a:r>
            <a:r>
              <a:rPr sz="2400" spc="-15" dirty="0">
                <a:latin typeface="Calibri"/>
                <a:cs typeface="Calibri"/>
              </a:rPr>
              <a:t>at</a:t>
            </a:r>
            <a:r>
              <a:rPr sz="2400" spc="-65" dirty="0">
                <a:latin typeface="Calibri"/>
                <a:cs typeface="Calibri"/>
              </a:rPr>
              <a:t> </a:t>
            </a:r>
            <a:r>
              <a:rPr sz="2400" spc="-5" dirty="0">
                <a:latin typeface="Calibri"/>
                <a:cs typeface="Calibri"/>
              </a:rPr>
              <a:t>once!</a:t>
            </a:r>
            <a:endParaRPr sz="2400">
              <a:latin typeface="Calibri"/>
              <a:cs typeface="Calibri"/>
            </a:endParaRPr>
          </a:p>
        </p:txBody>
      </p:sp>
      <p:sp>
        <p:nvSpPr>
          <p:cNvPr id="3" name="object 3"/>
          <p:cNvSpPr/>
          <p:nvPr/>
        </p:nvSpPr>
        <p:spPr>
          <a:xfrm>
            <a:off x="3124201" y="2305886"/>
            <a:ext cx="3593891" cy="31593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57396" y="6124798"/>
            <a:ext cx="3251776" cy="315932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909172" y="1981008"/>
            <a:ext cx="3264109" cy="390112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718092" y="6731382"/>
            <a:ext cx="2712897" cy="286981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240431" y="7939278"/>
            <a:ext cx="6990715" cy="1488440"/>
          </a:xfrm>
          <a:prstGeom prst="rect">
            <a:avLst/>
          </a:prstGeom>
        </p:spPr>
        <p:txBody>
          <a:bodyPr vert="horz" wrap="square" lIns="0" tIns="12700" rIns="0" bIns="0" rtlCol="0">
            <a:spAutoFit/>
          </a:bodyPr>
          <a:lstStyle/>
          <a:p>
            <a:pPr marL="12700" marR="5080">
              <a:spcBef>
                <a:spcPts val="100"/>
              </a:spcBef>
              <a:tabLst>
                <a:tab pos="3851910" algn="l"/>
              </a:tabLst>
            </a:pPr>
            <a:r>
              <a:rPr sz="2400" spc="-15" dirty="0">
                <a:latin typeface="Calibri"/>
                <a:cs typeface="Calibri"/>
              </a:rPr>
              <a:t>Love </a:t>
            </a:r>
            <a:r>
              <a:rPr sz="2400" spc="-5" dirty="0">
                <a:latin typeface="Calibri"/>
                <a:cs typeface="Calibri"/>
              </a:rPr>
              <a:t>based </a:t>
            </a:r>
            <a:r>
              <a:rPr sz="2400" spc="-10" dirty="0">
                <a:latin typeface="Calibri"/>
                <a:cs typeface="Calibri"/>
              </a:rPr>
              <a:t>feelings </a:t>
            </a:r>
            <a:r>
              <a:rPr sz="2400" spc="-20" dirty="0">
                <a:latin typeface="Calibri"/>
                <a:cs typeface="Calibri"/>
              </a:rPr>
              <a:t>have </a:t>
            </a:r>
            <a:r>
              <a:rPr sz="2400" spc="-10" dirty="0">
                <a:latin typeface="Calibri"/>
                <a:cs typeface="Calibri"/>
              </a:rPr>
              <a:t>positive </a:t>
            </a:r>
            <a:r>
              <a:rPr sz="2400" spc="-30" dirty="0">
                <a:latin typeface="Calibri"/>
                <a:cs typeface="Calibri"/>
              </a:rPr>
              <a:t>energy, </a:t>
            </a:r>
            <a:r>
              <a:rPr sz="2400" spc="-5" dirty="0">
                <a:latin typeface="Calibri"/>
                <a:cs typeface="Calibri"/>
              </a:rPr>
              <a:t>and </a:t>
            </a:r>
            <a:r>
              <a:rPr sz="2400" spc="-20" dirty="0">
                <a:latin typeface="Calibri"/>
                <a:cs typeface="Calibri"/>
              </a:rPr>
              <a:t>fear </a:t>
            </a:r>
            <a:r>
              <a:rPr sz="2400" spc="-5" dirty="0">
                <a:latin typeface="Calibri"/>
                <a:cs typeface="Calibri"/>
              </a:rPr>
              <a:t>based  </a:t>
            </a:r>
            <a:r>
              <a:rPr sz="2400" spc="-10" dirty="0">
                <a:latin typeface="Calibri"/>
                <a:cs typeface="Calibri"/>
              </a:rPr>
              <a:t>feelings </a:t>
            </a:r>
            <a:r>
              <a:rPr sz="2400" spc="-20" dirty="0">
                <a:latin typeface="Calibri"/>
                <a:cs typeface="Calibri"/>
              </a:rPr>
              <a:t>have</a:t>
            </a:r>
            <a:r>
              <a:rPr sz="2400" spc="25" dirty="0">
                <a:latin typeface="Calibri"/>
                <a:cs typeface="Calibri"/>
              </a:rPr>
              <a:t> </a:t>
            </a:r>
            <a:r>
              <a:rPr sz="2400" spc="-15" dirty="0">
                <a:latin typeface="Calibri"/>
                <a:cs typeface="Calibri"/>
              </a:rPr>
              <a:t>negative</a:t>
            </a:r>
            <a:r>
              <a:rPr sz="2400" spc="5" dirty="0">
                <a:latin typeface="Calibri"/>
                <a:cs typeface="Calibri"/>
              </a:rPr>
              <a:t> </a:t>
            </a:r>
            <a:r>
              <a:rPr sz="2400" spc="-30" dirty="0">
                <a:latin typeface="Calibri"/>
                <a:cs typeface="Calibri"/>
              </a:rPr>
              <a:t>energy.	</a:t>
            </a:r>
            <a:r>
              <a:rPr sz="2400" spc="-5" dirty="0">
                <a:latin typeface="Calibri"/>
                <a:cs typeface="Calibri"/>
              </a:rPr>
              <a:t>Choose </a:t>
            </a:r>
            <a:r>
              <a:rPr sz="2400" spc="-15" dirty="0">
                <a:latin typeface="Calibri"/>
                <a:cs typeface="Calibri"/>
              </a:rPr>
              <a:t>love </a:t>
            </a:r>
            <a:r>
              <a:rPr sz="2400" spc="-10" dirty="0">
                <a:latin typeface="Calibri"/>
                <a:cs typeface="Calibri"/>
              </a:rPr>
              <a:t>feelings </a:t>
            </a:r>
            <a:r>
              <a:rPr sz="2400" spc="-5" dirty="0">
                <a:latin typeface="Calibri"/>
                <a:cs typeface="Calibri"/>
              </a:rPr>
              <a:t>and  </a:t>
            </a:r>
            <a:r>
              <a:rPr sz="2400" spc="-20" dirty="0">
                <a:latin typeface="Calibri"/>
                <a:cs typeface="Calibri"/>
              </a:rPr>
              <a:t>attract </a:t>
            </a:r>
            <a:r>
              <a:rPr sz="2400" spc="-10" dirty="0">
                <a:latin typeface="Calibri"/>
                <a:cs typeface="Calibri"/>
              </a:rPr>
              <a:t>positive energy </a:t>
            </a:r>
            <a:r>
              <a:rPr sz="2400" spc="-5" dirty="0">
                <a:latin typeface="Calibri"/>
                <a:cs typeface="Calibri"/>
              </a:rPr>
              <a:t>so </a:t>
            </a:r>
            <a:r>
              <a:rPr sz="2400" spc="-10" dirty="0">
                <a:latin typeface="Calibri"/>
                <a:cs typeface="Calibri"/>
              </a:rPr>
              <a:t>you can </a:t>
            </a:r>
            <a:r>
              <a:rPr sz="2400" spc="-5" dirty="0">
                <a:latin typeface="Calibri"/>
                <a:cs typeface="Calibri"/>
              </a:rPr>
              <a:t>be </a:t>
            </a:r>
            <a:r>
              <a:rPr sz="2400" dirty="0">
                <a:latin typeface="Calibri"/>
                <a:cs typeface="Calibri"/>
              </a:rPr>
              <a:t>the </a:t>
            </a:r>
            <a:r>
              <a:rPr sz="2400" spc="-10" dirty="0">
                <a:latin typeface="Calibri"/>
                <a:cs typeface="Calibri"/>
              </a:rPr>
              <a:t>best that you  can </a:t>
            </a:r>
            <a:r>
              <a:rPr sz="2400" spc="-5" dirty="0">
                <a:latin typeface="Calibri"/>
                <a:cs typeface="Calibri"/>
              </a:rPr>
              <a:t>be. </a:t>
            </a:r>
            <a:r>
              <a:rPr sz="2400" spc="-15" dirty="0">
                <a:latin typeface="Calibri"/>
                <a:cs typeface="Calibri"/>
              </a:rPr>
              <a:t>Love </a:t>
            </a:r>
            <a:r>
              <a:rPr sz="2400" dirty="0">
                <a:latin typeface="Calibri"/>
                <a:cs typeface="Calibri"/>
              </a:rPr>
              <a:t>is kind. Be kind </a:t>
            </a:r>
            <a:r>
              <a:rPr sz="2400" spc="-15" dirty="0">
                <a:latin typeface="Calibri"/>
                <a:cs typeface="Calibri"/>
              </a:rPr>
              <a:t>to yourself </a:t>
            </a:r>
            <a:r>
              <a:rPr sz="2400" spc="-5" dirty="0">
                <a:latin typeface="Calibri"/>
                <a:cs typeface="Calibri"/>
              </a:rPr>
              <a:t>and </a:t>
            </a:r>
            <a:r>
              <a:rPr sz="2400" spc="-15" dirty="0">
                <a:latin typeface="Calibri"/>
                <a:cs typeface="Calibri"/>
              </a:rPr>
              <a:t>to</a:t>
            </a:r>
            <a:r>
              <a:rPr sz="2400" spc="-35" dirty="0">
                <a:latin typeface="Calibri"/>
                <a:cs typeface="Calibri"/>
              </a:rPr>
              <a:t> </a:t>
            </a:r>
            <a:r>
              <a:rPr sz="2400" spc="-10" dirty="0">
                <a:latin typeface="Calibri"/>
                <a:cs typeface="Calibri"/>
              </a:rPr>
              <a:t>others.</a:t>
            </a:r>
            <a:endParaRPr sz="2400">
              <a:latin typeface="Calibri"/>
              <a:cs typeface="Calibri"/>
            </a:endParaRPr>
          </a:p>
        </p:txBody>
      </p:sp>
      <p:sp>
        <p:nvSpPr>
          <p:cNvPr id="4" name="object 4"/>
          <p:cNvSpPr/>
          <p:nvPr/>
        </p:nvSpPr>
        <p:spPr>
          <a:xfrm>
            <a:off x="7696200" y="2819400"/>
            <a:ext cx="2829052" cy="2971800"/>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719880" y="564896"/>
            <a:ext cx="5979160" cy="1854200"/>
          </a:xfrm>
          <a:prstGeom prst="rect">
            <a:avLst/>
          </a:prstGeom>
        </p:spPr>
        <p:txBody>
          <a:bodyPr vert="horz" wrap="square" lIns="0" tIns="12065" rIns="0" bIns="0" rtlCol="0">
            <a:spAutoFit/>
          </a:bodyPr>
          <a:lstStyle/>
          <a:p>
            <a:pPr marL="12700" marR="5080" indent="-6350" algn="ctr">
              <a:spcBef>
                <a:spcPts val="95"/>
              </a:spcBef>
            </a:pPr>
            <a:r>
              <a:rPr sz="4000" b="0" spc="-15" dirty="0"/>
              <a:t>There </a:t>
            </a:r>
            <a:r>
              <a:rPr sz="4000" b="0" spc="-20" dirty="0"/>
              <a:t>are </a:t>
            </a:r>
            <a:r>
              <a:rPr sz="4000" b="0" spc="-5" dirty="0"/>
              <a:t>a </a:t>
            </a:r>
            <a:r>
              <a:rPr sz="4000" b="0" spc="-10" dirty="0"/>
              <a:t>lot </a:t>
            </a:r>
            <a:r>
              <a:rPr sz="4000" b="0" spc="-5" dirty="0"/>
              <a:t>of </a:t>
            </a:r>
            <a:r>
              <a:rPr sz="4000" b="0" spc="-30" dirty="0"/>
              <a:t>different  </a:t>
            </a:r>
            <a:r>
              <a:rPr sz="4000" b="0" spc="-15" dirty="0"/>
              <a:t>feelings, </a:t>
            </a:r>
            <a:r>
              <a:rPr sz="4000" b="0" spc="-10" dirty="0"/>
              <a:t>but </a:t>
            </a:r>
            <a:r>
              <a:rPr sz="4000" b="0" spc="-5" dirty="0"/>
              <a:t>all </a:t>
            </a:r>
            <a:r>
              <a:rPr sz="4000" b="0" spc="-15" dirty="0"/>
              <a:t>feelings </a:t>
            </a:r>
            <a:r>
              <a:rPr sz="4000" b="0" spc="-30" dirty="0"/>
              <a:t>stem  </a:t>
            </a:r>
            <a:r>
              <a:rPr sz="4000" b="0" spc="-20" dirty="0"/>
              <a:t>from </a:t>
            </a:r>
            <a:r>
              <a:rPr sz="4000" b="0" spc="-15" dirty="0"/>
              <a:t>love </a:t>
            </a:r>
            <a:r>
              <a:rPr sz="4000" b="0" spc="-5" dirty="0"/>
              <a:t>or</a:t>
            </a:r>
            <a:r>
              <a:rPr sz="4000" b="0" spc="25" dirty="0"/>
              <a:t> </a:t>
            </a:r>
            <a:r>
              <a:rPr sz="4000" b="0" spc="-105" dirty="0"/>
              <a:t>fear.</a:t>
            </a:r>
            <a:endParaRPr sz="4000"/>
          </a:p>
        </p:txBody>
      </p:sp>
      <p:sp>
        <p:nvSpPr>
          <p:cNvPr id="2" name="object 2"/>
          <p:cNvSpPr/>
          <p:nvPr/>
        </p:nvSpPr>
        <p:spPr>
          <a:xfrm>
            <a:off x="2764286" y="2590801"/>
            <a:ext cx="3941314" cy="515404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93033" y="716725"/>
            <a:ext cx="5824855" cy="997709"/>
          </a:xfrm>
          <a:prstGeom prst="rect">
            <a:avLst/>
          </a:prstGeom>
        </p:spPr>
        <p:txBody>
          <a:bodyPr vert="horz" wrap="square" lIns="0" tIns="12700" rIns="0" bIns="0" rtlCol="0">
            <a:spAutoFit/>
          </a:bodyPr>
          <a:lstStyle/>
          <a:p>
            <a:pPr marL="597535" marR="5080" indent="-585470">
              <a:spcBef>
                <a:spcPts val="100"/>
              </a:spcBef>
            </a:pPr>
            <a:r>
              <a:rPr sz="3200" b="0" spc="-5" dirty="0"/>
              <a:t>Our thoughts, our </a:t>
            </a:r>
            <a:r>
              <a:rPr sz="3200" b="0" spc="-10" dirty="0"/>
              <a:t>feelings, </a:t>
            </a:r>
            <a:r>
              <a:rPr sz="3200" b="0" dirty="0">
                <a:latin typeface="Calibri"/>
                <a:cs typeface="Calibri"/>
              </a:rPr>
              <a:t>and </a:t>
            </a:r>
            <a:r>
              <a:rPr sz="3200" b="0" spc="-5" dirty="0"/>
              <a:t>our  </a:t>
            </a:r>
            <a:r>
              <a:rPr sz="3200" b="0" spc="-15" dirty="0"/>
              <a:t>behaviors are </a:t>
            </a:r>
            <a:r>
              <a:rPr sz="3200" b="0" spc="-5" dirty="0"/>
              <a:t>all</a:t>
            </a:r>
            <a:r>
              <a:rPr sz="3200" b="0" dirty="0">
                <a:latin typeface="Calibri"/>
                <a:cs typeface="Calibri"/>
              </a:rPr>
              <a:t> </a:t>
            </a:r>
            <a:r>
              <a:rPr lang="en-US" sz="3200" b="0" spc="-10" dirty="0" smtClean="0"/>
              <a:t>connected.</a:t>
            </a:r>
            <a:endParaRPr sz="3200" b="0" spc="-10" dirty="0"/>
          </a:p>
        </p:txBody>
      </p:sp>
      <p:sp>
        <p:nvSpPr>
          <p:cNvPr id="3" name="object 3"/>
          <p:cNvSpPr/>
          <p:nvPr/>
        </p:nvSpPr>
        <p:spPr>
          <a:xfrm>
            <a:off x="5334000" y="1981200"/>
            <a:ext cx="2526796" cy="268572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05000" y="2514600"/>
            <a:ext cx="2206440" cy="253711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991600" y="2221474"/>
            <a:ext cx="2561590" cy="246951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79696" y="5163031"/>
            <a:ext cx="2362200" cy="281308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267200" y="5163031"/>
            <a:ext cx="2526796" cy="2685726"/>
          </a:xfrm>
          <a:prstGeom prst="rect">
            <a:avLst/>
          </a:prstGeom>
          <a:blipFill>
            <a:blip r:embed="rId6" cstate="print"/>
            <a:stretch>
              <a:fillRect/>
            </a:stretch>
          </a:blipFill>
        </p:spPr>
        <p:txBody>
          <a:bodyPr wrap="square" lIns="0" tIns="0" rIns="0" bIns="0" rtlCol="0"/>
          <a:lstStyle/>
          <a:p>
            <a:endParaRPr/>
          </a:p>
        </p:txBody>
      </p:sp>
      <p:sp>
        <p:nvSpPr>
          <p:cNvPr id="8" name="TextBox 7"/>
          <p:cNvSpPr txBox="1"/>
          <p:nvPr/>
        </p:nvSpPr>
        <p:spPr>
          <a:xfrm flipH="1">
            <a:off x="2671093" y="8097434"/>
            <a:ext cx="7924800" cy="1077218"/>
          </a:xfrm>
          <a:prstGeom prst="rect">
            <a:avLst/>
          </a:prstGeom>
          <a:noFill/>
        </p:spPr>
        <p:txBody>
          <a:bodyPr wrap="square" rtlCol="0">
            <a:spAutoFit/>
          </a:bodyPr>
          <a:lstStyle/>
          <a:p>
            <a:r>
              <a:rPr lang="en-US" sz="3200" dirty="0" smtClean="0"/>
              <a:t>What we think determines how we feel which determines what we do!!</a:t>
            </a:r>
            <a:endParaRPr lang="en-US" sz="3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505201" y="1"/>
            <a:ext cx="7086599" cy="678179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4157345" y="7086600"/>
            <a:ext cx="5096510" cy="1488440"/>
          </a:xfrm>
          <a:prstGeom prst="rect">
            <a:avLst/>
          </a:prstGeom>
        </p:spPr>
        <p:txBody>
          <a:bodyPr vert="horz" wrap="square" lIns="0" tIns="12700" rIns="0" bIns="0" rtlCol="0">
            <a:spAutoFit/>
          </a:bodyPr>
          <a:lstStyle/>
          <a:p>
            <a:pPr marL="12700" marR="5080">
              <a:spcBef>
                <a:spcPts val="100"/>
              </a:spcBef>
            </a:pPr>
            <a:r>
              <a:rPr sz="2400" spc="-5" dirty="0">
                <a:latin typeface="Calibri"/>
                <a:cs typeface="Calibri"/>
              </a:rPr>
              <a:t>Think of </a:t>
            </a:r>
            <a:r>
              <a:rPr sz="2400" dirty="0">
                <a:latin typeface="Calibri"/>
                <a:cs typeface="Calibri"/>
              </a:rPr>
              <a:t>a </a:t>
            </a:r>
            <a:r>
              <a:rPr sz="2400" spc="-15" dirty="0">
                <a:latin typeface="Calibri"/>
                <a:cs typeface="Calibri"/>
              </a:rPr>
              <a:t>traffic </a:t>
            </a:r>
            <a:r>
              <a:rPr sz="2400" spc="-5" dirty="0">
                <a:latin typeface="Calibri"/>
                <a:cs typeface="Calibri"/>
              </a:rPr>
              <a:t>signal. Sometimes </a:t>
            </a:r>
            <a:r>
              <a:rPr sz="2400" dirty="0">
                <a:latin typeface="Calibri"/>
                <a:cs typeface="Calibri"/>
              </a:rPr>
              <a:t>when  </a:t>
            </a:r>
            <a:r>
              <a:rPr sz="2400" spc="-15" dirty="0">
                <a:latin typeface="Calibri"/>
                <a:cs typeface="Calibri"/>
              </a:rPr>
              <a:t>we </a:t>
            </a:r>
            <a:r>
              <a:rPr sz="2400" spc="-10" dirty="0">
                <a:latin typeface="Calibri"/>
                <a:cs typeface="Calibri"/>
              </a:rPr>
              <a:t>are </a:t>
            </a:r>
            <a:r>
              <a:rPr sz="2400" dirty="0">
                <a:latin typeface="Calibri"/>
                <a:cs typeface="Calibri"/>
              </a:rPr>
              <a:t>mad </a:t>
            </a:r>
            <a:r>
              <a:rPr sz="2400" spc="-5" dirty="0">
                <a:latin typeface="Calibri"/>
                <a:cs typeface="Calibri"/>
              </a:rPr>
              <a:t>or sad, </a:t>
            </a:r>
            <a:r>
              <a:rPr sz="2400" spc="-15" dirty="0">
                <a:latin typeface="Calibri"/>
                <a:cs typeface="Calibri"/>
              </a:rPr>
              <a:t>we </a:t>
            </a:r>
            <a:r>
              <a:rPr sz="2400" spc="-20" dirty="0">
                <a:latin typeface="Calibri"/>
                <a:cs typeface="Calibri"/>
              </a:rPr>
              <a:t>have </a:t>
            </a:r>
            <a:r>
              <a:rPr sz="2400" spc="-15" dirty="0">
                <a:latin typeface="Calibri"/>
                <a:cs typeface="Calibri"/>
              </a:rPr>
              <a:t>to </a:t>
            </a:r>
            <a:r>
              <a:rPr sz="2400" spc="-30" dirty="0">
                <a:latin typeface="Calibri"/>
                <a:cs typeface="Calibri"/>
              </a:rPr>
              <a:t>STOP  </a:t>
            </a:r>
            <a:r>
              <a:rPr sz="2400" spc="-10" dirty="0">
                <a:latin typeface="Calibri"/>
                <a:cs typeface="Calibri"/>
              </a:rPr>
              <a:t>ourselves! What </a:t>
            </a:r>
            <a:r>
              <a:rPr sz="2400" dirty="0">
                <a:latin typeface="Calibri"/>
                <a:cs typeface="Calibri"/>
              </a:rPr>
              <a:t>is </a:t>
            </a:r>
            <a:r>
              <a:rPr sz="2400" spc="-10" dirty="0">
                <a:latin typeface="Calibri"/>
                <a:cs typeface="Calibri"/>
              </a:rPr>
              <a:t>going </a:t>
            </a:r>
            <a:r>
              <a:rPr sz="2400" spc="-5" dirty="0">
                <a:latin typeface="Calibri"/>
                <a:cs typeface="Calibri"/>
              </a:rPr>
              <a:t>on? </a:t>
            </a:r>
            <a:r>
              <a:rPr sz="2400" spc="-10" dirty="0">
                <a:latin typeface="Calibri"/>
                <a:cs typeface="Calibri"/>
              </a:rPr>
              <a:t>How </a:t>
            </a:r>
            <a:r>
              <a:rPr sz="2400" spc="-5" dirty="0">
                <a:latin typeface="Calibri"/>
                <a:cs typeface="Calibri"/>
              </a:rPr>
              <a:t>am </a:t>
            </a:r>
            <a:r>
              <a:rPr sz="2400" dirty="0">
                <a:latin typeface="Calibri"/>
                <a:cs typeface="Calibri"/>
              </a:rPr>
              <a:t>I  </a:t>
            </a:r>
            <a:r>
              <a:rPr sz="2400" spc="-10" dirty="0">
                <a:latin typeface="Calibri"/>
                <a:cs typeface="Calibri"/>
              </a:rPr>
              <a:t>feeling? </a:t>
            </a:r>
            <a:r>
              <a:rPr sz="2400" dirty="0">
                <a:latin typeface="Calibri"/>
                <a:cs typeface="Calibri"/>
              </a:rPr>
              <a:t>Is it </a:t>
            </a:r>
            <a:r>
              <a:rPr sz="2400" spc="-10" dirty="0">
                <a:latin typeface="Calibri"/>
                <a:cs typeface="Calibri"/>
              </a:rPr>
              <a:t>positive </a:t>
            </a:r>
            <a:r>
              <a:rPr sz="2400" spc="-5" dirty="0">
                <a:latin typeface="Calibri"/>
                <a:cs typeface="Calibri"/>
              </a:rPr>
              <a:t>or </a:t>
            </a:r>
            <a:r>
              <a:rPr sz="2400" spc="-15" dirty="0">
                <a:latin typeface="Calibri"/>
                <a:cs typeface="Calibri"/>
              </a:rPr>
              <a:t>negative </a:t>
            </a:r>
            <a:r>
              <a:rPr sz="2400" spc="-10" dirty="0">
                <a:latin typeface="Calibri"/>
                <a:cs typeface="Calibri"/>
              </a:rPr>
              <a:t>energy?</a:t>
            </a:r>
            <a:endParaRPr sz="2400" dirty="0">
              <a:latin typeface="Calibri"/>
              <a:cs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19847" y="1995572"/>
            <a:ext cx="4119643" cy="462268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469640" y="6948297"/>
            <a:ext cx="6193790" cy="2586355"/>
          </a:xfrm>
          <a:prstGeom prst="rect">
            <a:avLst/>
          </a:prstGeom>
        </p:spPr>
        <p:txBody>
          <a:bodyPr vert="horz" wrap="square" lIns="0" tIns="12700" rIns="0" bIns="0" rtlCol="0">
            <a:spAutoFit/>
          </a:bodyPr>
          <a:lstStyle/>
          <a:p>
            <a:pPr marL="12700" marR="5080">
              <a:spcBef>
                <a:spcPts val="100"/>
              </a:spcBef>
            </a:pPr>
            <a:r>
              <a:rPr sz="2400" spc="-45" dirty="0">
                <a:latin typeface="Calibri"/>
                <a:cs typeface="Calibri"/>
              </a:rPr>
              <a:t>PAUSE </a:t>
            </a:r>
            <a:r>
              <a:rPr sz="2400" spc="-5" dirty="0">
                <a:latin typeface="Calibri"/>
                <a:cs typeface="Calibri"/>
              </a:rPr>
              <a:t>means </a:t>
            </a:r>
            <a:r>
              <a:rPr sz="2400" spc="-15" dirty="0">
                <a:latin typeface="Calibri"/>
                <a:cs typeface="Calibri"/>
              </a:rPr>
              <a:t>to </a:t>
            </a:r>
            <a:r>
              <a:rPr sz="2400" spc="-25" dirty="0">
                <a:latin typeface="Calibri"/>
                <a:cs typeface="Calibri"/>
              </a:rPr>
              <a:t>take </a:t>
            </a:r>
            <a:r>
              <a:rPr sz="2400" spc="-5" dirty="0">
                <a:latin typeface="Calibri"/>
                <a:cs typeface="Calibri"/>
              </a:rPr>
              <a:t>some deep </a:t>
            </a:r>
            <a:r>
              <a:rPr sz="2400" spc="-10" dirty="0">
                <a:latin typeface="Calibri"/>
                <a:cs typeface="Calibri"/>
              </a:rPr>
              <a:t>breaths </a:t>
            </a:r>
            <a:r>
              <a:rPr sz="2400" spc="-5" dirty="0">
                <a:latin typeface="Calibri"/>
                <a:cs typeface="Calibri"/>
              </a:rPr>
              <a:t>and use  </a:t>
            </a:r>
            <a:r>
              <a:rPr sz="2400" dirty="0">
                <a:latin typeface="Calibri"/>
                <a:cs typeface="Calibri"/>
              </a:rPr>
              <a:t>the </a:t>
            </a:r>
            <a:r>
              <a:rPr sz="2400" spc="-10" dirty="0">
                <a:latin typeface="Calibri"/>
                <a:cs typeface="Calibri"/>
              </a:rPr>
              <a:t>five </a:t>
            </a:r>
            <a:r>
              <a:rPr sz="2400" spc="-5" dirty="0">
                <a:latin typeface="Calibri"/>
                <a:cs typeface="Calibri"/>
              </a:rPr>
              <a:t>senses </a:t>
            </a:r>
            <a:r>
              <a:rPr sz="2400" dirty="0">
                <a:latin typeface="Calibri"/>
                <a:cs typeface="Calibri"/>
              </a:rPr>
              <a:t>(seeing, </a:t>
            </a:r>
            <a:r>
              <a:rPr sz="2400" spc="-5" dirty="0">
                <a:latin typeface="Calibri"/>
                <a:cs typeface="Calibri"/>
              </a:rPr>
              <a:t>smelling, touching, </a:t>
            </a:r>
            <a:r>
              <a:rPr sz="2400" spc="-10" dirty="0">
                <a:latin typeface="Calibri"/>
                <a:cs typeface="Calibri"/>
              </a:rPr>
              <a:t>tasting  </a:t>
            </a:r>
            <a:r>
              <a:rPr sz="2400" spc="-5" dirty="0">
                <a:latin typeface="Calibri"/>
                <a:cs typeface="Calibri"/>
              </a:rPr>
              <a:t>and hearing) </a:t>
            </a:r>
            <a:r>
              <a:rPr sz="2400" spc="-15" dirty="0">
                <a:latin typeface="Calibri"/>
                <a:cs typeface="Calibri"/>
              </a:rPr>
              <a:t>to </a:t>
            </a:r>
            <a:r>
              <a:rPr sz="2400" spc="-5" dirty="0">
                <a:latin typeface="Calibri"/>
                <a:cs typeface="Calibri"/>
              </a:rPr>
              <a:t>help </a:t>
            </a:r>
            <a:r>
              <a:rPr sz="2400" spc="-20" dirty="0">
                <a:latin typeface="Calibri"/>
                <a:cs typeface="Calibri"/>
              </a:rPr>
              <a:t>make </a:t>
            </a:r>
            <a:r>
              <a:rPr sz="2400" spc="-15" dirty="0">
                <a:latin typeface="Calibri"/>
                <a:cs typeface="Calibri"/>
              </a:rPr>
              <a:t>better </a:t>
            </a:r>
            <a:r>
              <a:rPr sz="2400" spc="-5" dirty="0">
                <a:latin typeface="Calibri"/>
                <a:cs typeface="Calibri"/>
              </a:rPr>
              <a:t>decisions. </a:t>
            </a:r>
            <a:r>
              <a:rPr sz="2400" spc="-10" dirty="0">
                <a:latin typeface="Calibri"/>
                <a:cs typeface="Calibri"/>
              </a:rPr>
              <a:t>How  </a:t>
            </a:r>
            <a:r>
              <a:rPr sz="2400" spc="-5" dirty="0">
                <a:latin typeface="Calibri"/>
                <a:cs typeface="Calibri"/>
              </a:rPr>
              <a:t>does </a:t>
            </a:r>
            <a:r>
              <a:rPr sz="2400" spc="-25" dirty="0">
                <a:latin typeface="Calibri"/>
                <a:cs typeface="Calibri"/>
              </a:rPr>
              <a:t>my </a:t>
            </a:r>
            <a:r>
              <a:rPr sz="2400" spc="-5" dirty="0">
                <a:latin typeface="Calibri"/>
                <a:cs typeface="Calibri"/>
              </a:rPr>
              <a:t>body </a:t>
            </a:r>
            <a:r>
              <a:rPr sz="2400" spc="-15" dirty="0">
                <a:latin typeface="Calibri"/>
                <a:cs typeface="Calibri"/>
              </a:rPr>
              <a:t>feel? </a:t>
            </a:r>
            <a:r>
              <a:rPr sz="2400" spc="-5" dirty="0">
                <a:latin typeface="Calibri"/>
                <a:cs typeface="Calibri"/>
              </a:rPr>
              <a:t>What </a:t>
            </a:r>
            <a:r>
              <a:rPr sz="2400" dirty="0">
                <a:latin typeface="Calibri"/>
                <a:cs typeface="Calibri"/>
              </a:rPr>
              <a:t>emotions am I</a:t>
            </a:r>
            <a:r>
              <a:rPr sz="2400" spc="-45" dirty="0">
                <a:latin typeface="Calibri"/>
                <a:cs typeface="Calibri"/>
              </a:rPr>
              <a:t> </a:t>
            </a:r>
            <a:r>
              <a:rPr sz="2400" spc="-10" dirty="0">
                <a:latin typeface="Calibri"/>
                <a:cs typeface="Calibri"/>
              </a:rPr>
              <a:t>feeling?</a:t>
            </a:r>
            <a:endParaRPr sz="2400">
              <a:latin typeface="Calibri"/>
              <a:cs typeface="Calibri"/>
            </a:endParaRPr>
          </a:p>
          <a:p>
            <a:pPr marL="12700" marR="108585" algn="just"/>
            <a:r>
              <a:rPr sz="2400" spc="-10" dirty="0">
                <a:latin typeface="Calibri"/>
                <a:cs typeface="Calibri"/>
              </a:rPr>
              <a:t>Focus on your breath. Breathe </a:t>
            </a:r>
            <a:r>
              <a:rPr sz="2400" spc="-30" dirty="0">
                <a:latin typeface="Calibri"/>
                <a:cs typeface="Calibri"/>
              </a:rPr>
              <a:t>slowly, </a:t>
            </a:r>
            <a:r>
              <a:rPr sz="2400" dirty="0">
                <a:latin typeface="Calibri"/>
                <a:cs typeface="Calibri"/>
              </a:rPr>
              <a:t>in </a:t>
            </a:r>
            <a:r>
              <a:rPr sz="2400" spc="-5" dirty="0">
                <a:latin typeface="Calibri"/>
                <a:cs typeface="Calibri"/>
              </a:rPr>
              <a:t>and </a:t>
            </a:r>
            <a:r>
              <a:rPr sz="2400" spc="-10" dirty="0">
                <a:latin typeface="Calibri"/>
                <a:cs typeface="Calibri"/>
              </a:rPr>
              <a:t>out,  until you </a:t>
            </a:r>
            <a:r>
              <a:rPr sz="2400" spc="-15" dirty="0">
                <a:latin typeface="Calibri"/>
                <a:cs typeface="Calibri"/>
              </a:rPr>
              <a:t>are </a:t>
            </a:r>
            <a:r>
              <a:rPr sz="2400" dirty="0">
                <a:latin typeface="Calibri"/>
                <a:cs typeface="Calibri"/>
              </a:rPr>
              <a:t>able </a:t>
            </a:r>
            <a:r>
              <a:rPr sz="2400" spc="-15" dirty="0">
                <a:latin typeface="Calibri"/>
                <a:cs typeface="Calibri"/>
              </a:rPr>
              <a:t>to </a:t>
            </a:r>
            <a:r>
              <a:rPr sz="2400" spc="-10" dirty="0">
                <a:latin typeface="Calibri"/>
                <a:cs typeface="Calibri"/>
              </a:rPr>
              <a:t>become </a:t>
            </a:r>
            <a:r>
              <a:rPr sz="2400" spc="-5" dirty="0">
                <a:latin typeface="Calibri"/>
                <a:cs typeface="Calibri"/>
              </a:rPr>
              <a:t>calm and </a:t>
            </a:r>
            <a:r>
              <a:rPr sz="2400" spc="-10" dirty="0">
                <a:latin typeface="Calibri"/>
                <a:cs typeface="Calibri"/>
              </a:rPr>
              <a:t>present </a:t>
            </a:r>
            <a:r>
              <a:rPr sz="2400" dirty="0">
                <a:latin typeface="Calibri"/>
                <a:cs typeface="Calibri"/>
              </a:rPr>
              <a:t>in  the </a:t>
            </a:r>
            <a:r>
              <a:rPr sz="2400" spc="-10" dirty="0">
                <a:latin typeface="Calibri"/>
                <a:cs typeface="Calibri"/>
              </a:rPr>
              <a:t>moment. </a:t>
            </a:r>
            <a:r>
              <a:rPr sz="2400" spc="-5" dirty="0">
                <a:latin typeface="Calibri"/>
                <a:cs typeface="Calibri"/>
              </a:rPr>
              <a:t>Choose </a:t>
            </a:r>
            <a:r>
              <a:rPr sz="2400" spc="-15" dirty="0">
                <a:latin typeface="Calibri"/>
                <a:cs typeface="Calibri"/>
              </a:rPr>
              <a:t>to </a:t>
            </a:r>
            <a:r>
              <a:rPr sz="2400" spc="-5" dirty="0">
                <a:latin typeface="Calibri"/>
                <a:cs typeface="Calibri"/>
              </a:rPr>
              <a:t>be </a:t>
            </a:r>
            <a:r>
              <a:rPr sz="2400" dirty="0">
                <a:latin typeface="Calibri"/>
                <a:cs typeface="Calibri"/>
              </a:rPr>
              <a:t>mindful </a:t>
            </a:r>
            <a:r>
              <a:rPr sz="2400" spc="-5" dirty="0">
                <a:latin typeface="Calibri"/>
                <a:cs typeface="Calibri"/>
              </a:rPr>
              <a:t>not</a:t>
            </a:r>
            <a:r>
              <a:rPr sz="2400" spc="-40" dirty="0">
                <a:latin typeface="Calibri"/>
                <a:cs typeface="Calibri"/>
              </a:rPr>
              <a:t> </a:t>
            </a:r>
            <a:r>
              <a:rPr sz="2400" spc="-5" dirty="0">
                <a:latin typeface="Calibri"/>
                <a:cs typeface="Calibri"/>
              </a:rPr>
              <a:t>mindless.</a:t>
            </a:r>
            <a:endParaRPr sz="2400">
              <a:latin typeface="Calibri"/>
              <a:cs typeface="Calibri"/>
            </a:endParaRPr>
          </a:p>
        </p:txBody>
      </p:sp>
      <p:sp>
        <p:nvSpPr>
          <p:cNvPr id="4" name="object 4"/>
          <p:cNvSpPr/>
          <p:nvPr/>
        </p:nvSpPr>
        <p:spPr>
          <a:xfrm>
            <a:off x="7023989" y="3797046"/>
            <a:ext cx="2075688" cy="2222754"/>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4322445" y="484759"/>
            <a:ext cx="4764405" cy="1114425"/>
          </a:xfrm>
          <a:prstGeom prst="rect">
            <a:avLst/>
          </a:prstGeom>
        </p:spPr>
        <p:txBody>
          <a:bodyPr vert="horz" wrap="square" lIns="0" tIns="12700" rIns="0" bIns="0" rtlCol="0">
            <a:spAutoFit/>
          </a:bodyPr>
          <a:lstStyle/>
          <a:p>
            <a:pPr algn="ctr">
              <a:lnSpc>
                <a:spcPts val="3565"/>
              </a:lnSpc>
              <a:spcBef>
                <a:spcPts val="100"/>
              </a:spcBef>
            </a:pPr>
            <a:r>
              <a:rPr sz="3000" spc="-5" dirty="0"/>
              <a:t>The </a:t>
            </a:r>
            <a:r>
              <a:rPr sz="3000" spc="-15" dirty="0"/>
              <a:t>yellow </a:t>
            </a:r>
            <a:r>
              <a:rPr sz="3000" spc="-10" dirty="0"/>
              <a:t>light reminds </a:t>
            </a:r>
            <a:r>
              <a:rPr sz="3000" dirty="0"/>
              <a:t>us </a:t>
            </a:r>
            <a:r>
              <a:rPr sz="3000" spc="-15" dirty="0"/>
              <a:t>to</a:t>
            </a:r>
            <a:endParaRPr sz="3000"/>
          </a:p>
          <a:p>
            <a:pPr marL="1905" algn="ctr">
              <a:lnSpc>
                <a:spcPts val="5005"/>
              </a:lnSpc>
            </a:pPr>
            <a:r>
              <a:rPr sz="4200" spc="-80" dirty="0"/>
              <a:t>PAUSE </a:t>
            </a:r>
            <a:r>
              <a:rPr sz="4200" dirty="0"/>
              <a:t>and</a:t>
            </a:r>
            <a:r>
              <a:rPr sz="4200" spc="50" dirty="0"/>
              <a:t> </a:t>
            </a:r>
            <a:r>
              <a:rPr sz="4200" spc="-5" dirty="0"/>
              <a:t>THINK!</a:t>
            </a:r>
            <a:endParaRPr sz="42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1540" y="677672"/>
            <a:ext cx="6469380" cy="1489710"/>
          </a:xfrm>
          <a:prstGeom prst="rect">
            <a:avLst/>
          </a:prstGeom>
        </p:spPr>
        <p:txBody>
          <a:bodyPr vert="horz" wrap="square" lIns="0" tIns="12700" rIns="0" bIns="0" rtlCol="0">
            <a:spAutoFit/>
          </a:bodyPr>
          <a:lstStyle/>
          <a:p>
            <a:pPr marL="12700" marR="5080">
              <a:spcBef>
                <a:spcPts val="100"/>
              </a:spcBef>
            </a:pPr>
            <a:r>
              <a:rPr b="0" spc="-25" dirty="0"/>
              <a:t>Draw </a:t>
            </a:r>
            <a:r>
              <a:rPr b="0" spc="-5" dirty="0"/>
              <a:t>an outline of </a:t>
            </a:r>
            <a:r>
              <a:rPr b="0" spc="-10" dirty="0"/>
              <a:t>your </a:t>
            </a:r>
            <a:r>
              <a:rPr b="0" spc="-5" dirty="0"/>
              <a:t>hand </a:t>
            </a:r>
            <a:r>
              <a:rPr b="0" spc="-40" dirty="0"/>
              <a:t>below.  </a:t>
            </a:r>
            <a:r>
              <a:rPr b="0" spc="-5" dirty="0"/>
              <a:t>Using </a:t>
            </a:r>
            <a:r>
              <a:rPr b="0" dirty="0">
                <a:latin typeface="Calibri"/>
                <a:cs typeface="Calibri"/>
              </a:rPr>
              <a:t>the </a:t>
            </a:r>
            <a:r>
              <a:rPr b="0" spc="-15" dirty="0"/>
              <a:t>five </a:t>
            </a:r>
            <a:r>
              <a:rPr b="0" spc="-5" dirty="0"/>
              <a:t>senses, </a:t>
            </a:r>
            <a:r>
              <a:rPr b="0" spc="-10" dirty="0"/>
              <a:t>write </a:t>
            </a:r>
            <a:r>
              <a:rPr b="0" spc="-5" dirty="0"/>
              <a:t>down what  brings </a:t>
            </a:r>
            <a:r>
              <a:rPr b="0" spc="-15" dirty="0"/>
              <a:t>you </a:t>
            </a:r>
            <a:r>
              <a:rPr b="0" spc="-20" dirty="0"/>
              <a:t>comfort! </a:t>
            </a:r>
            <a:r>
              <a:rPr sz="1800" b="0" spc="-5" dirty="0"/>
              <a:t>(sight, smell, </a:t>
            </a:r>
            <a:r>
              <a:rPr sz="1800" b="0" spc="-10" dirty="0"/>
              <a:t>touch, </a:t>
            </a:r>
            <a:r>
              <a:rPr sz="1800" b="0" spc="-15" dirty="0"/>
              <a:t>taste,</a:t>
            </a:r>
            <a:r>
              <a:rPr sz="1800" b="0" spc="114" dirty="0"/>
              <a:t> </a:t>
            </a:r>
            <a:r>
              <a:rPr sz="1800" b="0" spc="-5" dirty="0"/>
              <a:t>sound)</a:t>
            </a:r>
            <a:endParaRPr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208020" y="2362201"/>
            <a:ext cx="6621780" cy="58376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43985" y="1536451"/>
            <a:ext cx="5898168" cy="69854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457200"/>
            <a:ext cx="6400800" cy="9067800"/>
          </a:xfrm>
        </p:spPr>
        <p:txBody>
          <a:bodyPr>
            <a:noAutofit/>
          </a:bodyPr>
          <a:lstStyle/>
          <a:p>
            <a:r>
              <a:rPr lang="en-US" sz="3200" dirty="0"/>
              <a:t>There are more than 3, 000 feelings in the English language. When asked to list emotions, we can usually list around 10.  It is important to identify how we are feeling, because our feelings, our thoughts and behaviors are all related.</a:t>
            </a:r>
            <a:br>
              <a:rPr lang="en-US" sz="3200" dirty="0"/>
            </a:br>
            <a:r>
              <a:rPr lang="en-US" sz="3200" dirty="0"/>
              <a:t> </a:t>
            </a:r>
          </a:p>
        </p:txBody>
      </p:sp>
      <p:pic>
        <p:nvPicPr>
          <p:cNvPr id="15362" name="Picture 2" descr="C:\Users\dgomez\Downloads\IMG_1297 (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65" t="16667"/>
          <a:stretch/>
        </p:blipFill>
        <p:spPr bwMode="auto">
          <a:xfrm>
            <a:off x="2971800" y="1371600"/>
            <a:ext cx="868965" cy="1267742"/>
          </a:xfrm>
          <a:prstGeom prst="dodecago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127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81400" y="1454277"/>
            <a:ext cx="6248400" cy="624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482442" y="537464"/>
            <a:ext cx="6552565" cy="574040"/>
          </a:xfrm>
          <a:prstGeom prst="rect">
            <a:avLst/>
          </a:prstGeom>
        </p:spPr>
        <p:txBody>
          <a:bodyPr vert="horz" wrap="square" lIns="0" tIns="12700" rIns="0" bIns="0" rtlCol="0">
            <a:spAutoFit/>
          </a:bodyPr>
          <a:lstStyle/>
          <a:p>
            <a:pPr marL="12700">
              <a:spcBef>
                <a:spcPts val="100"/>
              </a:spcBef>
            </a:pPr>
            <a:r>
              <a:rPr sz="3600" spc="-5" dirty="0"/>
              <a:t>THINK </a:t>
            </a:r>
            <a:r>
              <a:rPr sz="2400" b="0" spc="-25" dirty="0"/>
              <a:t>before </a:t>
            </a:r>
            <a:r>
              <a:rPr sz="2400" b="0" spc="-15" dirty="0"/>
              <a:t>we </a:t>
            </a:r>
            <a:r>
              <a:rPr sz="2400" b="0" spc="-20" dirty="0"/>
              <a:t>say </a:t>
            </a:r>
            <a:r>
              <a:rPr sz="2400" b="0" spc="-5" dirty="0"/>
              <a:t>something or do</a:t>
            </a:r>
            <a:r>
              <a:rPr sz="2400" b="0" spc="-220" dirty="0"/>
              <a:t> </a:t>
            </a:r>
            <a:r>
              <a:rPr sz="2400" b="0" spc="-5" dirty="0"/>
              <a:t>something.</a:t>
            </a:r>
            <a:endParaRPr sz="2400"/>
          </a:p>
        </p:txBody>
      </p:sp>
      <p:sp>
        <p:nvSpPr>
          <p:cNvPr id="4" name="object 4"/>
          <p:cNvSpPr txBox="1"/>
          <p:nvPr/>
        </p:nvSpPr>
        <p:spPr>
          <a:xfrm>
            <a:off x="3232200" y="8066659"/>
            <a:ext cx="7048500" cy="1245235"/>
          </a:xfrm>
          <a:prstGeom prst="rect">
            <a:avLst/>
          </a:prstGeom>
        </p:spPr>
        <p:txBody>
          <a:bodyPr vert="horz" wrap="square" lIns="0" tIns="12700" rIns="0" bIns="0" rtlCol="0">
            <a:spAutoFit/>
          </a:bodyPr>
          <a:lstStyle/>
          <a:p>
            <a:pPr marL="12700" marR="5080">
              <a:spcBef>
                <a:spcPts val="100"/>
              </a:spcBef>
            </a:pPr>
            <a:r>
              <a:rPr sz="2000" dirty="0">
                <a:latin typeface="Calibri"/>
                <a:cs typeface="Calibri"/>
              </a:rPr>
              <a:t>When </a:t>
            </a:r>
            <a:r>
              <a:rPr sz="2000" spc="-10" dirty="0">
                <a:latin typeface="Calibri"/>
                <a:cs typeface="Calibri"/>
              </a:rPr>
              <a:t>we </a:t>
            </a:r>
            <a:r>
              <a:rPr sz="2000" spc="-20" dirty="0">
                <a:latin typeface="Calibri"/>
                <a:cs typeface="Calibri"/>
              </a:rPr>
              <a:t>have </a:t>
            </a:r>
            <a:r>
              <a:rPr sz="2000" dirty="0">
                <a:latin typeface="Calibri"/>
                <a:cs typeface="Calibri"/>
              </a:rPr>
              <a:t>GO </a:t>
            </a:r>
            <a:r>
              <a:rPr sz="2000" spc="-10" dirty="0">
                <a:latin typeface="Calibri"/>
                <a:cs typeface="Calibri"/>
              </a:rPr>
              <a:t>Behaviors, </a:t>
            </a:r>
            <a:r>
              <a:rPr sz="2000" spc="-5" dirty="0">
                <a:latin typeface="Calibri"/>
                <a:cs typeface="Calibri"/>
              </a:rPr>
              <a:t>that </a:t>
            </a:r>
            <a:r>
              <a:rPr sz="2000" dirty="0">
                <a:latin typeface="Calibri"/>
                <a:cs typeface="Calibri"/>
              </a:rPr>
              <a:t>is a </a:t>
            </a:r>
            <a:r>
              <a:rPr sz="2000" spc="-5" dirty="0">
                <a:latin typeface="Calibri"/>
                <a:cs typeface="Calibri"/>
              </a:rPr>
              <a:t>signal </a:t>
            </a:r>
            <a:r>
              <a:rPr sz="2000" spc="-15" dirty="0">
                <a:latin typeface="Calibri"/>
                <a:cs typeface="Calibri"/>
              </a:rPr>
              <a:t>to keep </a:t>
            </a:r>
            <a:r>
              <a:rPr sz="2000" spc="-5" dirty="0">
                <a:latin typeface="Calibri"/>
                <a:cs typeface="Calibri"/>
              </a:rPr>
              <a:t>going! </a:t>
            </a:r>
            <a:r>
              <a:rPr sz="2000" spc="-50" dirty="0">
                <a:latin typeface="Calibri"/>
                <a:cs typeface="Calibri"/>
              </a:rPr>
              <a:t>You </a:t>
            </a:r>
            <a:r>
              <a:rPr sz="2000" spc="-5" dirty="0">
                <a:latin typeface="Calibri"/>
                <a:cs typeface="Calibri"/>
              </a:rPr>
              <a:t>will  </a:t>
            </a:r>
            <a:r>
              <a:rPr sz="2000" spc="-15" dirty="0">
                <a:latin typeface="Calibri"/>
                <a:cs typeface="Calibri"/>
              </a:rPr>
              <a:t>feel </a:t>
            </a:r>
            <a:r>
              <a:rPr sz="2000" spc="-35" dirty="0">
                <a:latin typeface="Calibri"/>
                <a:cs typeface="Calibri"/>
              </a:rPr>
              <a:t>better, </a:t>
            </a:r>
            <a:r>
              <a:rPr sz="2000" spc="-15" dirty="0">
                <a:latin typeface="Calibri"/>
                <a:cs typeface="Calibri"/>
              </a:rPr>
              <a:t>attract </a:t>
            </a:r>
            <a:r>
              <a:rPr sz="2000" spc="-10" dirty="0">
                <a:latin typeface="Calibri"/>
                <a:cs typeface="Calibri"/>
              </a:rPr>
              <a:t>positive </a:t>
            </a:r>
            <a:r>
              <a:rPr sz="2000" spc="-25" dirty="0">
                <a:latin typeface="Calibri"/>
                <a:cs typeface="Calibri"/>
              </a:rPr>
              <a:t>energy, </a:t>
            </a:r>
            <a:r>
              <a:rPr sz="2000" dirty="0">
                <a:latin typeface="Calibri"/>
                <a:cs typeface="Calibri"/>
              </a:rPr>
              <a:t>and </a:t>
            </a:r>
            <a:r>
              <a:rPr sz="2000" spc="-15" dirty="0">
                <a:latin typeface="Calibri"/>
                <a:cs typeface="Calibri"/>
              </a:rPr>
              <a:t>make </a:t>
            </a:r>
            <a:r>
              <a:rPr sz="2000" spc="-10" dirty="0">
                <a:latin typeface="Calibri"/>
                <a:cs typeface="Calibri"/>
              </a:rPr>
              <a:t>better </a:t>
            </a:r>
            <a:r>
              <a:rPr sz="2000" spc="-5" dirty="0">
                <a:latin typeface="Calibri"/>
                <a:cs typeface="Calibri"/>
              </a:rPr>
              <a:t>decisions. </a:t>
            </a:r>
            <a:r>
              <a:rPr sz="2000" spc="-10" dirty="0">
                <a:latin typeface="Calibri"/>
                <a:cs typeface="Calibri"/>
              </a:rPr>
              <a:t>Focus  </a:t>
            </a:r>
            <a:r>
              <a:rPr sz="2000" spc="-5" dirty="0">
                <a:latin typeface="Calibri"/>
                <a:cs typeface="Calibri"/>
              </a:rPr>
              <a:t>on </a:t>
            </a:r>
            <a:r>
              <a:rPr sz="2000" dirty="0">
                <a:latin typeface="Calibri"/>
                <a:cs typeface="Calibri"/>
              </a:rPr>
              <a:t>the </a:t>
            </a:r>
            <a:r>
              <a:rPr sz="2000" spc="-10" dirty="0">
                <a:latin typeface="Calibri"/>
                <a:cs typeface="Calibri"/>
              </a:rPr>
              <a:t>present </a:t>
            </a:r>
            <a:r>
              <a:rPr sz="2000" spc="-5" dirty="0">
                <a:latin typeface="Calibri"/>
                <a:cs typeface="Calibri"/>
              </a:rPr>
              <a:t>moment. </a:t>
            </a:r>
            <a:r>
              <a:rPr sz="2000" dirty="0">
                <a:latin typeface="Calibri"/>
                <a:cs typeface="Calibri"/>
              </a:rPr>
              <a:t>Become </a:t>
            </a:r>
            <a:r>
              <a:rPr sz="2000" spc="-15" dirty="0">
                <a:latin typeface="Calibri"/>
                <a:cs typeface="Calibri"/>
              </a:rPr>
              <a:t>aware </a:t>
            </a:r>
            <a:r>
              <a:rPr sz="2000" spc="-5" dirty="0">
                <a:latin typeface="Calibri"/>
                <a:cs typeface="Calibri"/>
              </a:rPr>
              <a:t>of what </a:t>
            </a:r>
            <a:r>
              <a:rPr sz="2000" dirty="0">
                <a:latin typeface="Calibri"/>
                <a:cs typeface="Calibri"/>
              </a:rPr>
              <a:t>is happening, in  </a:t>
            </a:r>
            <a:r>
              <a:rPr sz="2000" spc="-10" dirty="0">
                <a:latin typeface="Calibri"/>
                <a:cs typeface="Calibri"/>
              </a:rPr>
              <a:t>you </a:t>
            </a:r>
            <a:r>
              <a:rPr sz="2000" dirty="0">
                <a:latin typeface="Calibri"/>
                <a:cs typeface="Calibri"/>
              </a:rPr>
              <a:t>and </a:t>
            </a:r>
            <a:r>
              <a:rPr sz="2000" spc="-10" dirty="0">
                <a:latin typeface="Calibri"/>
                <a:cs typeface="Calibri"/>
              </a:rPr>
              <a:t>around you, </a:t>
            </a:r>
            <a:r>
              <a:rPr sz="2000" dirty="0">
                <a:latin typeface="Calibri"/>
                <a:cs typeface="Calibri"/>
              </a:rPr>
              <a:t>when it </a:t>
            </a:r>
            <a:r>
              <a:rPr sz="2000" spc="-5" dirty="0">
                <a:latin typeface="Calibri"/>
                <a:cs typeface="Calibri"/>
              </a:rPr>
              <a:t>happens. </a:t>
            </a:r>
            <a:r>
              <a:rPr sz="2000" dirty="0">
                <a:latin typeface="Calibri"/>
                <a:cs typeface="Calibri"/>
              </a:rPr>
              <a:t>Be</a:t>
            </a:r>
            <a:r>
              <a:rPr sz="2000" spc="-70" dirty="0">
                <a:latin typeface="Calibri"/>
                <a:cs typeface="Calibri"/>
              </a:rPr>
              <a:t> </a:t>
            </a:r>
            <a:r>
              <a:rPr sz="2000" spc="-5" dirty="0">
                <a:latin typeface="Calibri"/>
                <a:cs typeface="Calibri"/>
              </a:rPr>
              <a:t>mindful.</a:t>
            </a:r>
            <a:endParaRPr sz="2000">
              <a:latin typeface="Calibri"/>
              <a:cs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0" y="3174695"/>
            <a:ext cx="6489946" cy="491811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250794" y="621284"/>
            <a:ext cx="6797675" cy="1215390"/>
          </a:xfrm>
          <a:prstGeom prst="rect">
            <a:avLst/>
          </a:prstGeom>
        </p:spPr>
        <p:txBody>
          <a:bodyPr vert="horz" wrap="square" lIns="0" tIns="12700" rIns="0" bIns="0" rtlCol="0">
            <a:spAutoFit/>
          </a:bodyPr>
          <a:lstStyle/>
          <a:p>
            <a:pPr marL="12700" marR="5080" algn="just">
              <a:spcBef>
                <a:spcPts val="100"/>
              </a:spcBef>
            </a:pPr>
            <a:r>
              <a:rPr sz="2600" b="0" spc="-5" dirty="0"/>
              <a:t>Sometimes </a:t>
            </a:r>
            <a:r>
              <a:rPr sz="2600" b="0" spc="-15" dirty="0"/>
              <a:t>we </a:t>
            </a:r>
            <a:r>
              <a:rPr sz="2600" b="0" spc="-5" dirty="0"/>
              <a:t>need </a:t>
            </a:r>
            <a:r>
              <a:rPr sz="2600" b="0" spc="-15" dirty="0"/>
              <a:t>to </a:t>
            </a:r>
            <a:r>
              <a:rPr sz="2600" b="0" spc="-5" dirty="0"/>
              <a:t>let someone know </a:t>
            </a:r>
            <a:r>
              <a:rPr sz="2600" b="0" spc="-10" dirty="0"/>
              <a:t>how </a:t>
            </a:r>
            <a:r>
              <a:rPr sz="2600" b="0" spc="-15" dirty="0"/>
              <a:t>we  are </a:t>
            </a:r>
            <a:r>
              <a:rPr sz="2600" b="0" spc="-10" dirty="0"/>
              <a:t>feeling </a:t>
            </a:r>
            <a:r>
              <a:rPr sz="2600" b="0" spc="-5" dirty="0"/>
              <a:t>on </a:t>
            </a:r>
            <a:r>
              <a:rPr sz="2600" b="0" dirty="0"/>
              <a:t>the inside. </a:t>
            </a:r>
            <a:r>
              <a:rPr sz="2600" b="0" spc="-55" dirty="0"/>
              <a:t>Talk </a:t>
            </a:r>
            <a:r>
              <a:rPr sz="2600" b="0" spc="-15" dirty="0"/>
              <a:t>to </a:t>
            </a:r>
            <a:r>
              <a:rPr sz="2600" b="0" dirty="0"/>
              <a:t>a </a:t>
            </a:r>
            <a:r>
              <a:rPr sz="2600" b="0" spc="-5" dirty="0"/>
              <a:t>trusted friend or  adult. </a:t>
            </a:r>
            <a:r>
              <a:rPr sz="2600" b="0" dirty="0"/>
              <a:t>Use the </a:t>
            </a:r>
            <a:r>
              <a:rPr sz="2600" b="0" spc="-5" dirty="0"/>
              <a:t>SF </a:t>
            </a:r>
            <a:r>
              <a:rPr sz="2600" b="0" spc="-15" dirty="0"/>
              <a:t>to </a:t>
            </a:r>
            <a:r>
              <a:rPr sz="2600" b="0" spc="-10" dirty="0"/>
              <a:t>express</a:t>
            </a:r>
            <a:r>
              <a:rPr sz="2600" b="0" spc="-70" dirty="0"/>
              <a:t> </a:t>
            </a:r>
            <a:r>
              <a:rPr sz="2600" b="0" spc="-35" dirty="0"/>
              <a:t>yourself.</a:t>
            </a:r>
            <a:endParaRPr sz="2600"/>
          </a:p>
        </p:txBody>
      </p:sp>
      <p:sp>
        <p:nvSpPr>
          <p:cNvPr id="4" name="object 4"/>
          <p:cNvSpPr txBox="1"/>
          <p:nvPr/>
        </p:nvSpPr>
        <p:spPr>
          <a:xfrm>
            <a:off x="3250794" y="2208022"/>
            <a:ext cx="6588759" cy="406400"/>
          </a:xfrm>
          <a:prstGeom prst="rect">
            <a:avLst/>
          </a:prstGeom>
        </p:spPr>
        <p:txBody>
          <a:bodyPr vert="horz" wrap="square" lIns="0" tIns="12065" rIns="0" bIns="0" rtlCol="0">
            <a:spAutoFit/>
          </a:bodyPr>
          <a:lstStyle/>
          <a:p>
            <a:pPr marL="12700">
              <a:spcBef>
                <a:spcPts val="95"/>
              </a:spcBef>
            </a:pPr>
            <a:r>
              <a:rPr sz="2500" b="1" spc="-10" dirty="0">
                <a:latin typeface="Calibri"/>
                <a:cs typeface="Calibri"/>
              </a:rPr>
              <a:t>The secret </a:t>
            </a:r>
            <a:r>
              <a:rPr sz="2500" b="1" spc="-20" dirty="0">
                <a:latin typeface="Calibri"/>
                <a:cs typeface="Calibri"/>
              </a:rPr>
              <a:t>to </a:t>
            </a:r>
            <a:r>
              <a:rPr sz="2500" b="1" spc="-5" dirty="0">
                <a:latin typeface="Calibri"/>
                <a:cs typeface="Calibri"/>
              </a:rPr>
              <a:t>the SF is </a:t>
            </a:r>
            <a:r>
              <a:rPr sz="2500" b="1" spc="-10" dirty="0">
                <a:latin typeface="Calibri"/>
                <a:cs typeface="Calibri"/>
              </a:rPr>
              <a:t>“Do </a:t>
            </a:r>
            <a:r>
              <a:rPr sz="2500" b="1" spc="-5" dirty="0">
                <a:latin typeface="Calibri"/>
                <a:cs typeface="Calibri"/>
              </a:rPr>
              <a:t>not use the </a:t>
            </a:r>
            <a:r>
              <a:rPr sz="2500" b="1" spc="-20" dirty="0">
                <a:latin typeface="Calibri"/>
                <a:cs typeface="Calibri"/>
              </a:rPr>
              <a:t>word</a:t>
            </a:r>
            <a:r>
              <a:rPr sz="2500" b="1" spc="100" dirty="0">
                <a:latin typeface="Calibri"/>
                <a:cs typeface="Calibri"/>
              </a:rPr>
              <a:t> </a:t>
            </a:r>
            <a:r>
              <a:rPr sz="2500" b="1" spc="-5" dirty="0">
                <a:latin typeface="Calibri"/>
                <a:cs typeface="Calibri"/>
              </a:rPr>
              <a:t>you!”</a:t>
            </a:r>
            <a:endParaRPr sz="2500">
              <a:latin typeface="Calibri"/>
              <a:cs typeface="Calibri"/>
            </a:endParaRPr>
          </a:p>
        </p:txBody>
      </p:sp>
      <p:sp>
        <p:nvSpPr>
          <p:cNvPr id="5" name="object 5"/>
          <p:cNvSpPr txBox="1"/>
          <p:nvPr/>
        </p:nvSpPr>
        <p:spPr>
          <a:xfrm>
            <a:off x="3342234" y="8559191"/>
            <a:ext cx="6684645" cy="907415"/>
          </a:xfrm>
          <a:prstGeom prst="rect">
            <a:avLst/>
          </a:prstGeom>
        </p:spPr>
        <p:txBody>
          <a:bodyPr vert="horz" wrap="square" lIns="0" tIns="12700" rIns="0" bIns="0" rtlCol="0">
            <a:spAutoFit/>
          </a:bodyPr>
          <a:lstStyle/>
          <a:p>
            <a:pPr algn="ctr">
              <a:spcBef>
                <a:spcPts val="100"/>
              </a:spcBef>
            </a:pPr>
            <a:r>
              <a:rPr b="1" dirty="0">
                <a:latin typeface="Calibri"/>
                <a:cs typeface="Calibri"/>
              </a:rPr>
              <a:t>How do </a:t>
            </a:r>
            <a:r>
              <a:rPr b="1" spc="-10" dirty="0">
                <a:latin typeface="Calibri"/>
                <a:cs typeface="Calibri"/>
              </a:rPr>
              <a:t>you </a:t>
            </a:r>
            <a:r>
              <a:rPr b="1" spc="-15" dirty="0">
                <a:latin typeface="Calibri"/>
                <a:cs typeface="Calibri"/>
              </a:rPr>
              <a:t>feel </a:t>
            </a:r>
            <a:r>
              <a:rPr b="1" spc="-10" dirty="0">
                <a:latin typeface="Calibri"/>
                <a:cs typeface="Calibri"/>
              </a:rPr>
              <a:t>today? Practice </a:t>
            </a:r>
            <a:r>
              <a:rPr b="1" dirty="0">
                <a:latin typeface="Calibri"/>
                <a:cs typeface="Calibri"/>
              </a:rPr>
              <a:t>using the SF </a:t>
            </a:r>
            <a:r>
              <a:rPr b="1" spc="-5" dirty="0">
                <a:latin typeface="Calibri"/>
                <a:cs typeface="Calibri"/>
              </a:rPr>
              <a:t>to </a:t>
            </a:r>
            <a:r>
              <a:rPr b="1" dirty="0">
                <a:latin typeface="Calibri"/>
                <a:cs typeface="Calibri"/>
              </a:rPr>
              <a:t>describe how </a:t>
            </a:r>
            <a:r>
              <a:rPr b="1" spc="-10" dirty="0">
                <a:latin typeface="Calibri"/>
                <a:cs typeface="Calibri"/>
              </a:rPr>
              <a:t>you</a:t>
            </a:r>
            <a:r>
              <a:rPr b="1" spc="-155" dirty="0">
                <a:latin typeface="Calibri"/>
                <a:cs typeface="Calibri"/>
              </a:rPr>
              <a:t> </a:t>
            </a:r>
            <a:r>
              <a:rPr b="1" spc="-10" dirty="0">
                <a:latin typeface="Calibri"/>
                <a:cs typeface="Calibri"/>
              </a:rPr>
              <a:t>feel.</a:t>
            </a:r>
            <a:endParaRPr>
              <a:latin typeface="Calibri"/>
              <a:cs typeface="Calibri"/>
            </a:endParaRPr>
          </a:p>
          <a:p>
            <a:pPr>
              <a:spcBef>
                <a:spcPts val="15"/>
              </a:spcBef>
            </a:pPr>
            <a:endParaRPr sz="1850">
              <a:latin typeface="Times New Roman"/>
              <a:cs typeface="Times New Roman"/>
            </a:endParaRPr>
          </a:p>
          <a:p>
            <a:pPr algn="ctr">
              <a:lnSpc>
                <a:spcPct val="100000"/>
              </a:lnSpc>
            </a:pPr>
            <a:r>
              <a:rPr sz="2200" b="1" spc="-20" dirty="0">
                <a:latin typeface="Calibri"/>
                <a:cs typeface="Calibri"/>
              </a:rPr>
              <a:t>Play </a:t>
            </a:r>
            <a:r>
              <a:rPr sz="2200" b="1" spc="-10" dirty="0">
                <a:latin typeface="Calibri"/>
                <a:cs typeface="Calibri"/>
              </a:rPr>
              <a:t>the </a:t>
            </a:r>
            <a:r>
              <a:rPr sz="2200" b="1" spc="-5" dirty="0">
                <a:latin typeface="Calibri"/>
                <a:cs typeface="Calibri"/>
              </a:rPr>
              <a:t>FEELING </a:t>
            </a:r>
            <a:r>
              <a:rPr sz="2200" b="1" spc="-10" dirty="0">
                <a:latin typeface="Calibri"/>
                <a:cs typeface="Calibri"/>
              </a:rPr>
              <a:t>CUBE GAME </a:t>
            </a:r>
            <a:r>
              <a:rPr sz="2200" b="1" spc="-5" dirty="0">
                <a:latin typeface="Calibri"/>
                <a:cs typeface="Calibri"/>
              </a:rPr>
              <a:t>on </a:t>
            </a:r>
            <a:r>
              <a:rPr sz="2200" b="1" spc="-10" dirty="0">
                <a:latin typeface="Calibri"/>
                <a:cs typeface="Calibri"/>
              </a:rPr>
              <a:t>the back</a:t>
            </a:r>
            <a:r>
              <a:rPr sz="2200" b="1" spc="150" dirty="0">
                <a:latin typeface="Calibri"/>
                <a:cs typeface="Calibri"/>
              </a:rPr>
              <a:t> </a:t>
            </a:r>
            <a:r>
              <a:rPr sz="2200" b="1" spc="-15" dirty="0">
                <a:latin typeface="Calibri"/>
                <a:cs typeface="Calibri"/>
              </a:rPr>
              <a:t>page!</a:t>
            </a:r>
            <a:endParaRPr sz="2200">
              <a:latin typeface="Calibri"/>
              <a:cs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22891" y="1745619"/>
            <a:ext cx="5477792" cy="732979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529686" y="600837"/>
            <a:ext cx="6336665" cy="940435"/>
          </a:xfrm>
          <a:prstGeom prst="rect">
            <a:avLst/>
          </a:prstGeom>
        </p:spPr>
        <p:txBody>
          <a:bodyPr vert="horz" wrap="square" lIns="0" tIns="12700" rIns="0" bIns="0" rtlCol="0">
            <a:spAutoFit/>
          </a:bodyPr>
          <a:lstStyle/>
          <a:p>
            <a:pPr marL="12700" marR="5080" algn="just">
              <a:spcBef>
                <a:spcPts val="100"/>
              </a:spcBef>
            </a:pPr>
            <a:r>
              <a:rPr sz="2000" spc="-5" dirty="0">
                <a:latin typeface="Calibri"/>
                <a:cs typeface="Calibri"/>
              </a:rPr>
              <a:t>Sometimes </a:t>
            </a:r>
            <a:r>
              <a:rPr sz="2000" dirty="0">
                <a:latin typeface="Calibri"/>
                <a:cs typeface="Calibri"/>
              </a:rPr>
              <a:t>when </a:t>
            </a:r>
            <a:r>
              <a:rPr sz="2000" spc="-10" dirty="0">
                <a:latin typeface="Calibri"/>
                <a:cs typeface="Calibri"/>
              </a:rPr>
              <a:t>we </a:t>
            </a:r>
            <a:r>
              <a:rPr sz="2000" spc="-15" dirty="0">
                <a:latin typeface="Calibri"/>
                <a:cs typeface="Calibri"/>
              </a:rPr>
              <a:t>feel </a:t>
            </a:r>
            <a:r>
              <a:rPr sz="2000" dirty="0">
                <a:latin typeface="Calibri"/>
                <a:cs typeface="Calibri"/>
              </a:rPr>
              <a:t>mad </a:t>
            </a:r>
            <a:r>
              <a:rPr sz="2000" spc="-5" dirty="0">
                <a:latin typeface="Calibri"/>
                <a:cs typeface="Calibri"/>
              </a:rPr>
              <a:t>or sad, </a:t>
            </a:r>
            <a:r>
              <a:rPr sz="2000" spc="-10" dirty="0">
                <a:latin typeface="Calibri"/>
                <a:cs typeface="Calibri"/>
              </a:rPr>
              <a:t>we </a:t>
            </a:r>
            <a:r>
              <a:rPr sz="2000" spc="-5" dirty="0">
                <a:latin typeface="Calibri"/>
                <a:cs typeface="Calibri"/>
              </a:rPr>
              <a:t>need </a:t>
            </a:r>
            <a:r>
              <a:rPr sz="2000" spc="-15" dirty="0">
                <a:latin typeface="Calibri"/>
                <a:cs typeface="Calibri"/>
              </a:rPr>
              <a:t>to </a:t>
            </a:r>
            <a:r>
              <a:rPr sz="2000" spc="-5" dirty="0">
                <a:latin typeface="Calibri"/>
                <a:cs typeface="Calibri"/>
              </a:rPr>
              <a:t>change our  mind </a:t>
            </a:r>
            <a:r>
              <a:rPr sz="2000" dirty="0">
                <a:latin typeface="Calibri"/>
                <a:cs typeface="Calibri"/>
              </a:rPr>
              <a:t>and </a:t>
            </a:r>
            <a:r>
              <a:rPr sz="2000" spc="-20" dirty="0">
                <a:latin typeface="Calibri"/>
                <a:cs typeface="Calibri"/>
              </a:rPr>
              <a:t>have </a:t>
            </a:r>
            <a:r>
              <a:rPr sz="2000" spc="-5" dirty="0">
                <a:latin typeface="Calibri"/>
                <a:cs typeface="Calibri"/>
              </a:rPr>
              <a:t>some fun </a:t>
            </a:r>
            <a:r>
              <a:rPr sz="2000" spc="-10" dirty="0">
                <a:latin typeface="Calibri"/>
                <a:cs typeface="Calibri"/>
              </a:rPr>
              <a:t>instead. </a:t>
            </a:r>
            <a:r>
              <a:rPr sz="2000" spc="-5" dirty="0">
                <a:latin typeface="Calibri"/>
                <a:cs typeface="Calibri"/>
              </a:rPr>
              <a:t>When </a:t>
            </a:r>
            <a:r>
              <a:rPr sz="2000" spc="-10" dirty="0">
                <a:latin typeface="Calibri"/>
                <a:cs typeface="Calibri"/>
              </a:rPr>
              <a:t>we </a:t>
            </a:r>
            <a:r>
              <a:rPr sz="2000" spc="-5" dirty="0">
                <a:latin typeface="Calibri"/>
                <a:cs typeface="Calibri"/>
              </a:rPr>
              <a:t>spend time doing  </a:t>
            </a:r>
            <a:r>
              <a:rPr sz="2000" dirty="0">
                <a:latin typeface="Calibri"/>
                <a:cs typeface="Calibri"/>
              </a:rPr>
              <a:t>things </a:t>
            </a:r>
            <a:r>
              <a:rPr sz="2000" spc="-5" dirty="0">
                <a:latin typeface="Calibri"/>
                <a:cs typeface="Calibri"/>
              </a:rPr>
              <a:t>that </a:t>
            </a:r>
            <a:r>
              <a:rPr sz="2000" spc="-15" dirty="0">
                <a:latin typeface="Calibri"/>
                <a:cs typeface="Calibri"/>
              </a:rPr>
              <a:t>make </a:t>
            </a:r>
            <a:r>
              <a:rPr sz="2000" spc="-5" dirty="0">
                <a:latin typeface="Calibri"/>
                <a:cs typeface="Calibri"/>
              </a:rPr>
              <a:t>us </a:t>
            </a:r>
            <a:r>
              <a:rPr sz="2000" spc="-10" dirty="0">
                <a:latin typeface="Calibri"/>
                <a:cs typeface="Calibri"/>
              </a:rPr>
              <a:t>feel </a:t>
            </a:r>
            <a:r>
              <a:rPr sz="2000" spc="-25" dirty="0">
                <a:latin typeface="Calibri"/>
                <a:cs typeface="Calibri"/>
              </a:rPr>
              <a:t>happy, </a:t>
            </a:r>
            <a:r>
              <a:rPr sz="2000" spc="-10" dirty="0">
                <a:latin typeface="Calibri"/>
                <a:cs typeface="Calibri"/>
              </a:rPr>
              <a:t>we </a:t>
            </a:r>
            <a:r>
              <a:rPr sz="2000" spc="-5" dirty="0">
                <a:latin typeface="Calibri"/>
                <a:cs typeface="Calibri"/>
              </a:rPr>
              <a:t>become</a:t>
            </a:r>
            <a:r>
              <a:rPr sz="2000" spc="-10" dirty="0">
                <a:latin typeface="Calibri"/>
                <a:cs typeface="Calibri"/>
              </a:rPr>
              <a:t> </a:t>
            </a:r>
            <a:r>
              <a:rPr sz="2000" spc="-25" dirty="0">
                <a:latin typeface="Calibri"/>
                <a:cs typeface="Calibri"/>
              </a:rPr>
              <a:t>happy.</a:t>
            </a:r>
            <a:endParaRPr sz="2000">
              <a:latin typeface="Calibri"/>
              <a:cs typeface="Calibri"/>
            </a:endParaRPr>
          </a:p>
        </p:txBody>
      </p:sp>
      <p:sp>
        <p:nvSpPr>
          <p:cNvPr id="4" name="object 4"/>
          <p:cNvSpPr/>
          <p:nvPr/>
        </p:nvSpPr>
        <p:spPr>
          <a:xfrm>
            <a:off x="8058531" y="3276600"/>
            <a:ext cx="2228469" cy="3696462"/>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8519287" y="7029068"/>
            <a:ext cx="1092835" cy="299720"/>
          </a:xfrm>
          <a:prstGeom prst="rect">
            <a:avLst/>
          </a:prstGeom>
        </p:spPr>
        <p:txBody>
          <a:bodyPr vert="horz" wrap="square" lIns="0" tIns="12700" rIns="0" bIns="0" rtlCol="0">
            <a:spAutoFit/>
          </a:bodyPr>
          <a:lstStyle/>
          <a:p>
            <a:pPr marL="12700">
              <a:spcBef>
                <a:spcPts val="100"/>
              </a:spcBef>
            </a:pPr>
            <a:r>
              <a:rPr spc="-55" dirty="0">
                <a:latin typeface="Calibri"/>
                <a:cs typeface="Calibri"/>
              </a:rPr>
              <a:t>Take </a:t>
            </a:r>
            <a:r>
              <a:rPr dirty="0">
                <a:latin typeface="Calibri"/>
                <a:cs typeface="Calibri"/>
              </a:rPr>
              <a:t>a</a:t>
            </a:r>
            <a:r>
              <a:rPr spc="-5" dirty="0">
                <a:latin typeface="Calibri"/>
                <a:cs typeface="Calibri"/>
              </a:rPr>
              <a:t> ride!</a:t>
            </a:r>
            <a:endParaRPr>
              <a:latin typeface="Calibri"/>
              <a:cs typeface="Calibri"/>
            </a:endParaRPr>
          </a:p>
        </p:txBody>
      </p:sp>
      <p:sp>
        <p:nvSpPr>
          <p:cNvPr id="6" name="object 6"/>
          <p:cNvSpPr txBox="1"/>
          <p:nvPr/>
        </p:nvSpPr>
        <p:spPr>
          <a:xfrm>
            <a:off x="3775660" y="9251086"/>
            <a:ext cx="6082665" cy="299720"/>
          </a:xfrm>
          <a:prstGeom prst="rect">
            <a:avLst/>
          </a:prstGeom>
        </p:spPr>
        <p:txBody>
          <a:bodyPr vert="horz" wrap="square" lIns="0" tIns="12700" rIns="0" bIns="0" rtlCol="0">
            <a:spAutoFit/>
          </a:bodyPr>
          <a:lstStyle/>
          <a:p>
            <a:pPr marL="12700">
              <a:spcBef>
                <a:spcPts val="100"/>
              </a:spcBef>
            </a:pPr>
            <a:r>
              <a:rPr b="1" spc="-10" dirty="0">
                <a:latin typeface="Calibri"/>
                <a:cs typeface="Calibri"/>
              </a:rPr>
              <a:t>Circle </a:t>
            </a:r>
            <a:r>
              <a:rPr b="1" spc="-5" dirty="0">
                <a:latin typeface="Calibri"/>
                <a:cs typeface="Calibri"/>
              </a:rPr>
              <a:t>things that </a:t>
            </a:r>
            <a:r>
              <a:rPr b="1" spc="-10" dirty="0">
                <a:latin typeface="Calibri"/>
                <a:cs typeface="Calibri"/>
              </a:rPr>
              <a:t>you </a:t>
            </a:r>
            <a:r>
              <a:rPr b="1" spc="-15" dirty="0">
                <a:latin typeface="Calibri"/>
                <a:cs typeface="Calibri"/>
              </a:rPr>
              <a:t>like </a:t>
            </a:r>
            <a:r>
              <a:rPr b="1" spc="-10" dirty="0">
                <a:latin typeface="Calibri"/>
                <a:cs typeface="Calibri"/>
              </a:rPr>
              <a:t>to </a:t>
            </a:r>
            <a:r>
              <a:rPr b="1" dirty="0">
                <a:latin typeface="Calibri"/>
                <a:cs typeface="Calibri"/>
              </a:rPr>
              <a:t>do </a:t>
            </a:r>
            <a:r>
              <a:rPr b="1" spc="-10" dirty="0">
                <a:latin typeface="Calibri"/>
                <a:cs typeface="Calibri"/>
              </a:rPr>
              <a:t>for </a:t>
            </a:r>
            <a:r>
              <a:rPr b="1" spc="-5" dirty="0">
                <a:latin typeface="Calibri"/>
                <a:cs typeface="Calibri"/>
              </a:rPr>
              <a:t>fun. </a:t>
            </a:r>
            <a:r>
              <a:rPr b="1" dirty="0">
                <a:latin typeface="Calibri"/>
                <a:cs typeface="Calibri"/>
              </a:rPr>
              <a:t>Do </a:t>
            </a:r>
            <a:r>
              <a:rPr b="1" spc="-5" dirty="0">
                <a:latin typeface="Calibri"/>
                <a:cs typeface="Calibri"/>
              </a:rPr>
              <a:t>something fun</a:t>
            </a:r>
            <a:r>
              <a:rPr b="1" spc="-75" dirty="0">
                <a:latin typeface="Calibri"/>
                <a:cs typeface="Calibri"/>
              </a:rPr>
              <a:t> </a:t>
            </a:r>
            <a:r>
              <a:rPr b="1" spc="-30" dirty="0">
                <a:latin typeface="Calibri"/>
                <a:cs typeface="Calibri"/>
              </a:rPr>
              <a:t>today.</a:t>
            </a:r>
            <a:endParaRPr>
              <a:latin typeface="Calibri"/>
              <a:cs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09664" y="5943563"/>
            <a:ext cx="2848737" cy="337883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279140" y="305008"/>
            <a:ext cx="6775450" cy="4938531"/>
          </a:xfrm>
          <a:prstGeom prst="rect">
            <a:avLst/>
          </a:prstGeom>
        </p:spPr>
        <p:txBody>
          <a:bodyPr vert="horz" wrap="square" lIns="0" tIns="290830" rIns="0" bIns="0" rtlCol="0">
            <a:spAutoFit/>
          </a:bodyPr>
          <a:lstStyle/>
          <a:p>
            <a:pPr marL="76835" algn="ctr">
              <a:spcBef>
                <a:spcPts val="2290"/>
              </a:spcBef>
            </a:pPr>
            <a:r>
              <a:rPr sz="4500" b="1" spc="-5" dirty="0">
                <a:latin typeface="Calibri"/>
                <a:cs typeface="Calibri"/>
              </a:rPr>
              <a:t>The </a:t>
            </a:r>
            <a:r>
              <a:rPr sz="4500" b="1" spc="-15" dirty="0">
                <a:latin typeface="Calibri"/>
                <a:cs typeface="Calibri"/>
              </a:rPr>
              <a:t>power </a:t>
            </a:r>
            <a:r>
              <a:rPr sz="4500" b="1" dirty="0">
                <a:latin typeface="Calibri"/>
                <a:cs typeface="Calibri"/>
              </a:rPr>
              <a:t>of a</a:t>
            </a:r>
            <a:r>
              <a:rPr sz="4500" b="1" spc="-40" dirty="0">
                <a:latin typeface="Calibri"/>
                <a:cs typeface="Calibri"/>
              </a:rPr>
              <a:t> </a:t>
            </a:r>
            <a:r>
              <a:rPr sz="4500" b="1" spc="-25" dirty="0">
                <a:latin typeface="Calibri"/>
                <a:cs typeface="Calibri"/>
              </a:rPr>
              <a:t>mantra!</a:t>
            </a:r>
            <a:endParaRPr sz="4500">
              <a:latin typeface="Calibri"/>
              <a:cs typeface="Calibri"/>
            </a:endParaRPr>
          </a:p>
          <a:p>
            <a:pPr marL="12700">
              <a:spcBef>
                <a:spcPts val="875"/>
              </a:spcBef>
            </a:pPr>
            <a:r>
              <a:rPr spc="-10" dirty="0">
                <a:latin typeface="Calibri"/>
                <a:cs typeface="Calibri"/>
              </a:rPr>
              <a:t>Having </a:t>
            </a:r>
            <a:r>
              <a:rPr dirty="0">
                <a:latin typeface="Calibri"/>
                <a:cs typeface="Calibri"/>
              </a:rPr>
              <a:t>a </a:t>
            </a:r>
            <a:r>
              <a:rPr spc="-10" dirty="0">
                <a:latin typeface="Calibri"/>
                <a:cs typeface="Calibri"/>
              </a:rPr>
              <a:t>mantra </a:t>
            </a:r>
            <a:r>
              <a:rPr spc="-5" dirty="0">
                <a:latin typeface="Calibri"/>
                <a:cs typeface="Calibri"/>
              </a:rPr>
              <a:t>that </a:t>
            </a:r>
            <a:r>
              <a:rPr spc="-10" dirty="0">
                <a:latin typeface="Calibri"/>
                <a:cs typeface="Calibri"/>
              </a:rPr>
              <a:t>you repeat to </a:t>
            </a:r>
            <a:r>
              <a:rPr spc="-15" dirty="0">
                <a:latin typeface="Calibri"/>
                <a:cs typeface="Calibri"/>
              </a:rPr>
              <a:t>yourself </a:t>
            </a:r>
            <a:r>
              <a:rPr spc="-5" dirty="0">
                <a:latin typeface="Calibri"/>
                <a:cs typeface="Calibri"/>
              </a:rPr>
              <a:t>over </a:t>
            </a:r>
            <a:r>
              <a:rPr dirty="0">
                <a:latin typeface="Calibri"/>
                <a:cs typeface="Calibri"/>
              </a:rPr>
              <a:t>and </a:t>
            </a:r>
            <a:r>
              <a:rPr spc="-10" dirty="0">
                <a:latin typeface="Calibri"/>
                <a:cs typeface="Calibri"/>
              </a:rPr>
              <a:t>over </a:t>
            </a:r>
            <a:r>
              <a:rPr spc="-5" dirty="0">
                <a:latin typeface="Calibri"/>
                <a:cs typeface="Calibri"/>
              </a:rPr>
              <a:t>also helps</a:t>
            </a:r>
            <a:r>
              <a:rPr spc="150" dirty="0">
                <a:latin typeface="Calibri"/>
                <a:cs typeface="Calibri"/>
              </a:rPr>
              <a:t> </a:t>
            </a:r>
            <a:r>
              <a:rPr spc="-15" dirty="0">
                <a:latin typeface="Calibri"/>
                <a:cs typeface="Calibri"/>
              </a:rPr>
              <a:t>you</a:t>
            </a:r>
            <a:endParaRPr>
              <a:latin typeface="Calibri"/>
              <a:cs typeface="Calibri"/>
            </a:endParaRPr>
          </a:p>
          <a:p>
            <a:pPr marL="12700">
              <a:spcBef>
                <a:spcPts val="5"/>
              </a:spcBef>
            </a:pPr>
            <a:r>
              <a:rPr spc="-10" dirty="0">
                <a:latin typeface="Calibri"/>
                <a:cs typeface="Calibri"/>
              </a:rPr>
              <a:t>to </a:t>
            </a:r>
            <a:r>
              <a:rPr spc="-5" dirty="0">
                <a:latin typeface="Calibri"/>
                <a:cs typeface="Calibri"/>
              </a:rPr>
              <a:t>be </a:t>
            </a:r>
            <a:r>
              <a:rPr dirty="0">
                <a:latin typeface="Calibri"/>
                <a:cs typeface="Calibri"/>
              </a:rPr>
              <a:t>the </a:t>
            </a:r>
            <a:r>
              <a:rPr spc="-10" dirty="0">
                <a:latin typeface="Calibri"/>
                <a:cs typeface="Calibri"/>
              </a:rPr>
              <a:t>best that </a:t>
            </a:r>
            <a:r>
              <a:rPr spc="-15" dirty="0">
                <a:latin typeface="Calibri"/>
                <a:cs typeface="Calibri"/>
              </a:rPr>
              <a:t>you </a:t>
            </a:r>
            <a:r>
              <a:rPr spc="-10" dirty="0">
                <a:latin typeface="Calibri"/>
                <a:cs typeface="Calibri"/>
              </a:rPr>
              <a:t>can </a:t>
            </a:r>
            <a:r>
              <a:rPr spc="-5" dirty="0">
                <a:latin typeface="Calibri"/>
                <a:cs typeface="Calibri"/>
              </a:rPr>
              <a:t>be. Just </a:t>
            </a:r>
            <a:r>
              <a:rPr spc="-20" dirty="0">
                <a:latin typeface="Calibri"/>
                <a:cs typeface="Calibri"/>
              </a:rPr>
              <a:t>make </a:t>
            </a:r>
            <a:r>
              <a:rPr spc="-10" dirty="0">
                <a:latin typeface="Calibri"/>
                <a:cs typeface="Calibri"/>
              </a:rPr>
              <a:t>sure </a:t>
            </a:r>
            <a:r>
              <a:rPr dirty="0">
                <a:latin typeface="Calibri"/>
                <a:cs typeface="Calibri"/>
              </a:rPr>
              <a:t>it </a:t>
            </a:r>
            <a:r>
              <a:rPr spc="-5" dirty="0">
                <a:latin typeface="Calibri"/>
                <a:cs typeface="Calibri"/>
              </a:rPr>
              <a:t>is </a:t>
            </a:r>
            <a:r>
              <a:rPr dirty="0">
                <a:latin typeface="Calibri"/>
                <a:cs typeface="Calibri"/>
              </a:rPr>
              <a:t>a </a:t>
            </a:r>
            <a:r>
              <a:rPr spc="-10" dirty="0">
                <a:latin typeface="Calibri"/>
                <a:cs typeface="Calibri"/>
              </a:rPr>
              <a:t>positive</a:t>
            </a:r>
            <a:r>
              <a:rPr spc="175" dirty="0">
                <a:latin typeface="Calibri"/>
                <a:cs typeface="Calibri"/>
              </a:rPr>
              <a:t> </a:t>
            </a:r>
            <a:r>
              <a:rPr spc="-5" dirty="0">
                <a:latin typeface="Calibri"/>
                <a:cs typeface="Calibri"/>
              </a:rPr>
              <a:t>message!</a:t>
            </a:r>
            <a:endParaRPr>
              <a:latin typeface="Calibri"/>
              <a:cs typeface="Calibri"/>
            </a:endParaRPr>
          </a:p>
          <a:p>
            <a:pPr marL="12700"/>
            <a:r>
              <a:rPr spc="-5" dirty="0">
                <a:latin typeface="Calibri"/>
                <a:cs typeface="Calibri"/>
              </a:rPr>
              <a:t>Think positive and </a:t>
            </a:r>
            <a:r>
              <a:rPr spc="-10" dirty="0">
                <a:latin typeface="Calibri"/>
                <a:cs typeface="Calibri"/>
              </a:rPr>
              <a:t>become</a:t>
            </a:r>
            <a:r>
              <a:rPr spc="25" dirty="0">
                <a:latin typeface="Calibri"/>
                <a:cs typeface="Calibri"/>
              </a:rPr>
              <a:t> </a:t>
            </a:r>
            <a:r>
              <a:rPr spc="-5" dirty="0">
                <a:latin typeface="Calibri"/>
                <a:cs typeface="Calibri"/>
              </a:rPr>
              <a:t>positive.</a:t>
            </a:r>
            <a:endParaRPr>
              <a:latin typeface="Calibri"/>
              <a:cs typeface="Calibri"/>
            </a:endParaRPr>
          </a:p>
          <a:p>
            <a:pPr>
              <a:spcBef>
                <a:spcPts val="50"/>
              </a:spcBef>
            </a:pPr>
            <a:endParaRPr>
              <a:latin typeface="Times New Roman"/>
              <a:cs typeface="Times New Roman"/>
            </a:endParaRPr>
          </a:p>
          <a:p>
            <a:pPr marL="92075">
              <a:tabLst>
                <a:tab pos="4865370" algn="l"/>
              </a:tabLst>
            </a:pPr>
            <a:r>
              <a:rPr sz="5400" spc="-5" dirty="0">
                <a:latin typeface="Calibri"/>
                <a:cs typeface="Calibri"/>
              </a:rPr>
              <a:t>“Be</a:t>
            </a:r>
            <a:r>
              <a:rPr sz="5400" dirty="0">
                <a:latin typeface="Calibri"/>
                <a:cs typeface="Calibri"/>
              </a:rPr>
              <a:t> </a:t>
            </a:r>
            <a:r>
              <a:rPr sz="5400" spc="-30" dirty="0">
                <a:latin typeface="Calibri"/>
                <a:cs typeface="Calibri"/>
              </a:rPr>
              <a:t>careful</a:t>
            </a:r>
            <a:r>
              <a:rPr sz="5400" spc="5" dirty="0">
                <a:latin typeface="Calibri"/>
                <a:cs typeface="Calibri"/>
              </a:rPr>
              <a:t> </a:t>
            </a:r>
            <a:r>
              <a:rPr sz="5400" spc="-15" dirty="0">
                <a:latin typeface="Calibri"/>
                <a:cs typeface="Calibri"/>
              </a:rPr>
              <a:t>what	</a:t>
            </a:r>
            <a:r>
              <a:rPr sz="5400" spc="-25" dirty="0">
                <a:latin typeface="Calibri"/>
                <a:cs typeface="Calibri"/>
              </a:rPr>
              <a:t>you</a:t>
            </a:r>
            <a:endParaRPr sz="5400">
              <a:latin typeface="Calibri"/>
              <a:cs typeface="Calibri"/>
            </a:endParaRPr>
          </a:p>
          <a:p>
            <a:pPr marL="92075">
              <a:spcBef>
                <a:spcPts val="5"/>
              </a:spcBef>
            </a:pPr>
            <a:r>
              <a:rPr sz="5400" b="1" spc="-5" dirty="0">
                <a:latin typeface="Calibri"/>
                <a:cs typeface="Calibri"/>
              </a:rPr>
              <a:t>THINK</a:t>
            </a:r>
            <a:r>
              <a:rPr sz="5400" spc="-5" dirty="0">
                <a:latin typeface="Calibri"/>
                <a:cs typeface="Calibri"/>
              </a:rPr>
              <a:t>, </a:t>
            </a:r>
            <a:r>
              <a:rPr sz="5400" spc="-15" dirty="0">
                <a:latin typeface="Calibri"/>
                <a:cs typeface="Calibri"/>
              </a:rPr>
              <a:t>because</a:t>
            </a:r>
            <a:r>
              <a:rPr sz="5400" spc="-25" dirty="0">
                <a:latin typeface="Calibri"/>
                <a:cs typeface="Calibri"/>
              </a:rPr>
              <a:t> </a:t>
            </a:r>
            <a:r>
              <a:rPr sz="5400" spc="-20" dirty="0">
                <a:latin typeface="Calibri"/>
                <a:cs typeface="Calibri"/>
              </a:rPr>
              <a:t>your</a:t>
            </a:r>
            <a:endParaRPr sz="5400">
              <a:latin typeface="Calibri"/>
              <a:cs typeface="Calibri"/>
            </a:endParaRPr>
          </a:p>
          <a:p>
            <a:pPr marL="92075"/>
            <a:r>
              <a:rPr sz="5400" spc="-10" dirty="0">
                <a:latin typeface="Calibri"/>
                <a:cs typeface="Calibri"/>
              </a:rPr>
              <a:t>thoughts </a:t>
            </a:r>
            <a:r>
              <a:rPr sz="5400" dirty="0">
                <a:latin typeface="Calibri"/>
                <a:cs typeface="Calibri"/>
              </a:rPr>
              <a:t>run </a:t>
            </a:r>
            <a:r>
              <a:rPr sz="5400" spc="-20" dirty="0">
                <a:latin typeface="Calibri"/>
                <a:cs typeface="Calibri"/>
              </a:rPr>
              <a:t>your</a:t>
            </a:r>
            <a:r>
              <a:rPr sz="5400" dirty="0">
                <a:latin typeface="Calibri"/>
                <a:cs typeface="Calibri"/>
              </a:rPr>
              <a:t> </a:t>
            </a:r>
            <a:r>
              <a:rPr sz="5400" spc="-90" dirty="0">
                <a:latin typeface="Calibri"/>
                <a:cs typeface="Calibri"/>
              </a:rPr>
              <a:t>life.”</a:t>
            </a:r>
            <a:endParaRPr sz="5400">
              <a:latin typeface="Calibri"/>
              <a:cs typeface="Calibri"/>
            </a:endParaRPr>
          </a:p>
          <a:p>
            <a:pPr marL="92075">
              <a:spcBef>
                <a:spcPts val="275"/>
              </a:spcBef>
            </a:pPr>
            <a:r>
              <a:rPr sz="1200" spc="-5" dirty="0">
                <a:latin typeface="Calibri"/>
                <a:cs typeface="Calibri"/>
              </a:rPr>
              <a:t>(Whatever </a:t>
            </a:r>
            <a:r>
              <a:rPr sz="1200" spc="-10" dirty="0">
                <a:latin typeface="Calibri"/>
                <a:cs typeface="Calibri"/>
              </a:rPr>
              <a:t>you </a:t>
            </a:r>
            <a:r>
              <a:rPr sz="1200" spc="-5" dirty="0">
                <a:latin typeface="Calibri"/>
                <a:cs typeface="Calibri"/>
              </a:rPr>
              <a:t>choose to think, your </a:t>
            </a:r>
            <a:r>
              <a:rPr sz="1200" dirty="0">
                <a:latin typeface="Calibri"/>
                <a:cs typeface="Calibri"/>
              </a:rPr>
              <a:t>mind </a:t>
            </a:r>
            <a:r>
              <a:rPr sz="1200" spc="-15" dirty="0">
                <a:latin typeface="Calibri"/>
                <a:cs typeface="Calibri"/>
              </a:rPr>
              <a:t>takes </a:t>
            </a:r>
            <a:r>
              <a:rPr sz="1200" dirty="0">
                <a:latin typeface="Calibri"/>
                <a:cs typeface="Calibri"/>
              </a:rPr>
              <a:t>it </a:t>
            </a:r>
            <a:r>
              <a:rPr sz="1200" spc="-5" dirty="0">
                <a:latin typeface="Calibri"/>
                <a:cs typeface="Calibri"/>
              </a:rPr>
              <a:t>seriously </a:t>
            </a:r>
            <a:r>
              <a:rPr sz="1200" dirty="0">
                <a:latin typeface="Calibri"/>
                <a:cs typeface="Calibri"/>
              </a:rPr>
              <a:t>and </a:t>
            </a:r>
            <a:r>
              <a:rPr sz="1200" spc="-5" dirty="0">
                <a:latin typeface="Calibri"/>
                <a:cs typeface="Calibri"/>
              </a:rPr>
              <a:t>your </a:t>
            </a:r>
            <a:r>
              <a:rPr sz="1200" dirty="0">
                <a:latin typeface="Calibri"/>
                <a:cs typeface="Calibri"/>
              </a:rPr>
              <a:t>actions </a:t>
            </a:r>
            <a:r>
              <a:rPr sz="1200" spc="-5" dirty="0">
                <a:latin typeface="Calibri"/>
                <a:cs typeface="Calibri"/>
              </a:rPr>
              <a:t>will reflect your</a:t>
            </a:r>
            <a:r>
              <a:rPr sz="1200" spc="-50" dirty="0">
                <a:latin typeface="Calibri"/>
                <a:cs typeface="Calibri"/>
              </a:rPr>
              <a:t> </a:t>
            </a:r>
            <a:r>
              <a:rPr sz="1200" spc="-5" dirty="0">
                <a:latin typeface="Calibri"/>
                <a:cs typeface="Calibri"/>
              </a:rPr>
              <a:t>thinking)</a:t>
            </a:r>
            <a:endParaRPr sz="1200">
              <a:latin typeface="Calibri"/>
              <a:cs typeface="Calibri"/>
            </a:endParaRPr>
          </a:p>
        </p:txBody>
      </p:sp>
      <p:sp>
        <p:nvSpPr>
          <p:cNvPr id="4" name="object 4"/>
          <p:cNvSpPr txBox="1"/>
          <p:nvPr/>
        </p:nvSpPr>
        <p:spPr>
          <a:xfrm>
            <a:off x="3358693" y="5859908"/>
            <a:ext cx="3453129" cy="3182923"/>
          </a:xfrm>
          <a:prstGeom prst="rect">
            <a:avLst/>
          </a:prstGeom>
        </p:spPr>
        <p:txBody>
          <a:bodyPr vert="horz" wrap="square" lIns="0" tIns="12700" rIns="0" bIns="0" rtlCol="0">
            <a:spAutoFit/>
          </a:bodyPr>
          <a:lstStyle/>
          <a:p>
            <a:pPr marL="12700">
              <a:spcBef>
                <a:spcPts val="100"/>
              </a:spcBef>
            </a:pPr>
            <a:r>
              <a:rPr spc="-5" dirty="0">
                <a:latin typeface="Calibri"/>
                <a:cs typeface="Calibri"/>
              </a:rPr>
              <a:t>Do </a:t>
            </a:r>
            <a:r>
              <a:rPr spc="-10" dirty="0">
                <a:latin typeface="Calibri"/>
                <a:cs typeface="Calibri"/>
              </a:rPr>
              <a:t>you have </a:t>
            </a:r>
            <a:r>
              <a:rPr dirty="0">
                <a:latin typeface="Calibri"/>
                <a:cs typeface="Calibri"/>
              </a:rPr>
              <a:t>a </a:t>
            </a:r>
            <a:r>
              <a:rPr spc="-10" dirty="0">
                <a:latin typeface="Calibri"/>
                <a:cs typeface="Calibri"/>
              </a:rPr>
              <a:t>mantra? </a:t>
            </a:r>
            <a:r>
              <a:rPr spc="-5" dirty="0">
                <a:latin typeface="Calibri"/>
                <a:cs typeface="Calibri"/>
              </a:rPr>
              <a:t>What is</a:t>
            </a:r>
            <a:r>
              <a:rPr spc="5" dirty="0">
                <a:latin typeface="Calibri"/>
                <a:cs typeface="Calibri"/>
              </a:rPr>
              <a:t> </a:t>
            </a:r>
            <a:r>
              <a:rPr spc="-5" dirty="0">
                <a:latin typeface="Calibri"/>
                <a:cs typeface="Calibri"/>
              </a:rPr>
              <a:t>it?</a:t>
            </a:r>
            <a:endParaRPr>
              <a:latin typeface="Calibri"/>
              <a:cs typeface="Calibri"/>
            </a:endParaRPr>
          </a:p>
          <a:p>
            <a:pPr>
              <a:spcBef>
                <a:spcPts val="15"/>
              </a:spcBef>
            </a:pPr>
            <a:endParaRPr sz="2400">
              <a:latin typeface="Times New Roman"/>
              <a:cs typeface="Times New Roman"/>
            </a:endParaRPr>
          </a:p>
          <a:p>
            <a:pPr marL="12700" marR="5080"/>
            <a:r>
              <a:rPr spc="-5" dirty="0">
                <a:latin typeface="Calibri"/>
                <a:cs typeface="Calibri"/>
              </a:rPr>
              <a:t>Think of </a:t>
            </a:r>
            <a:r>
              <a:rPr dirty="0">
                <a:latin typeface="Calibri"/>
                <a:cs typeface="Calibri"/>
              </a:rPr>
              <a:t>things </a:t>
            </a:r>
            <a:r>
              <a:rPr spc="-10" dirty="0">
                <a:latin typeface="Calibri"/>
                <a:cs typeface="Calibri"/>
              </a:rPr>
              <a:t>you are </a:t>
            </a:r>
            <a:r>
              <a:rPr spc="-15" dirty="0">
                <a:latin typeface="Calibri"/>
                <a:cs typeface="Calibri"/>
              </a:rPr>
              <a:t>grateful for </a:t>
            </a:r>
            <a:r>
              <a:rPr spc="-5" dirty="0">
                <a:latin typeface="Calibri"/>
                <a:cs typeface="Calibri"/>
              </a:rPr>
              <a:t>in  </a:t>
            </a:r>
            <a:r>
              <a:rPr spc="-10" dirty="0">
                <a:latin typeface="Calibri"/>
                <a:cs typeface="Calibri"/>
              </a:rPr>
              <a:t>your </a:t>
            </a:r>
            <a:r>
              <a:rPr spc="-15" dirty="0">
                <a:latin typeface="Calibri"/>
                <a:cs typeface="Calibri"/>
              </a:rPr>
              <a:t>life. </a:t>
            </a:r>
            <a:r>
              <a:rPr spc="-5" dirty="0">
                <a:latin typeface="Calibri"/>
                <a:cs typeface="Calibri"/>
              </a:rPr>
              <a:t>What </a:t>
            </a:r>
            <a:r>
              <a:rPr dirty="0">
                <a:latin typeface="Calibri"/>
                <a:cs typeface="Calibri"/>
              </a:rPr>
              <a:t>5 </a:t>
            </a:r>
            <a:r>
              <a:rPr spc="-5" dirty="0">
                <a:latin typeface="Calibri"/>
                <a:cs typeface="Calibri"/>
              </a:rPr>
              <a:t>things </a:t>
            </a:r>
            <a:r>
              <a:rPr spc="-10" dirty="0">
                <a:latin typeface="Calibri"/>
                <a:cs typeface="Calibri"/>
              </a:rPr>
              <a:t>are you  </a:t>
            </a:r>
            <a:r>
              <a:rPr spc="-15" dirty="0">
                <a:latin typeface="Calibri"/>
                <a:cs typeface="Calibri"/>
              </a:rPr>
              <a:t>grateful for</a:t>
            </a:r>
            <a:r>
              <a:rPr dirty="0">
                <a:latin typeface="Calibri"/>
                <a:cs typeface="Calibri"/>
              </a:rPr>
              <a:t> </a:t>
            </a:r>
            <a:r>
              <a:rPr spc="-15" dirty="0">
                <a:latin typeface="Calibri"/>
                <a:cs typeface="Calibri"/>
              </a:rPr>
              <a:t>today?</a:t>
            </a:r>
            <a:endParaRPr>
              <a:latin typeface="Calibri"/>
              <a:cs typeface="Calibri"/>
            </a:endParaRPr>
          </a:p>
          <a:p>
            <a:pPr>
              <a:lnSpc>
                <a:spcPct val="100000"/>
              </a:lnSpc>
            </a:pPr>
            <a:endParaRPr>
              <a:latin typeface="Times New Roman"/>
              <a:cs typeface="Times New Roman"/>
            </a:endParaRPr>
          </a:p>
          <a:p>
            <a:pPr>
              <a:spcBef>
                <a:spcPts val="20"/>
              </a:spcBef>
            </a:pPr>
            <a:endParaRPr sz="2000">
              <a:latin typeface="Times New Roman"/>
              <a:cs typeface="Times New Roman"/>
            </a:endParaRPr>
          </a:p>
          <a:p>
            <a:pPr marL="12700" marR="62865">
              <a:spcBef>
                <a:spcPts val="5"/>
              </a:spcBef>
            </a:pPr>
            <a:r>
              <a:rPr spc="-5" dirty="0">
                <a:latin typeface="Calibri"/>
                <a:cs typeface="Calibri"/>
              </a:rPr>
              <a:t>Do something kind </a:t>
            </a:r>
            <a:r>
              <a:rPr spc="-15" dirty="0">
                <a:latin typeface="Calibri"/>
                <a:cs typeface="Calibri"/>
              </a:rPr>
              <a:t>for </a:t>
            </a:r>
            <a:r>
              <a:rPr spc="-5" dirty="0">
                <a:latin typeface="Calibri"/>
                <a:cs typeface="Calibri"/>
              </a:rPr>
              <a:t>someone.  When </a:t>
            </a:r>
            <a:r>
              <a:rPr spc="-10" dirty="0">
                <a:latin typeface="Calibri"/>
                <a:cs typeface="Calibri"/>
              </a:rPr>
              <a:t>we </a:t>
            </a:r>
            <a:r>
              <a:rPr dirty="0">
                <a:latin typeface="Calibri"/>
                <a:cs typeface="Calibri"/>
              </a:rPr>
              <a:t>help </a:t>
            </a:r>
            <a:r>
              <a:rPr spc="-5" dirty="0">
                <a:latin typeface="Calibri"/>
                <a:cs typeface="Calibri"/>
              </a:rPr>
              <a:t>someone, </a:t>
            </a:r>
            <a:r>
              <a:rPr spc="-10" dirty="0">
                <a:latin typeface="Calibri"/>
                <a:cs typeface="Calibri"/>
              </a:rPr>
              <a:t>we are  really </a:t>
            </a:r>
            <a:r>
              <a:rPr spc="-5" dirty="0">
                <a:latin typeface="Calibri"/>
                <a:cs typeface="Calibri"/>
              </a:rPr>
              <a:t>helping </a:t>
            </a:r>
            <a:r>
              <a:rPr spc="-10" dirty="0">
                <a:latin typeface="Calibri"/>
                <a:cs typeface="Calibri"/>
              </a:rPr>
              <a:t>ourselves. </a:t>
            </a:r>
            <a:r>
              <a:rPr spc="-5" dirty="0">
                <a:latin typeface="Calibri"/>
                <a:cs typeface="Calibri"/>
              </a:rPr>
              <a:t>What </a:t>
            </a:r>
            <a:r>
              <a:rPr dirty="0">
                <a:latin typeface="Calibri"/>
                <a:cs typeface="Calibri"/>
              </a:rPr>
              <a:t>act </a:t>
            </a:r>
            <a:r>
              <a:rPr spc="-5" dirty="0">
                <a:latin typeface="Calibri"/>
                <a:cs typeface="Calibri"/>
              </a:rPr>
              <a:t>of  kindness </a:t>
            </a:r>
            <a:r>
              <a:rPr spc="-10" dirty="0">
                <a:latin typeface="Calibri"/>
                <a:cs typeface="Calibri"/>
              </a:rPr>
              <a:t>can you </a:t>
            </a:r>
            <a:r>
              <a:rPr dirty="0">
                <a:latin typeface="Calibri"/>
                <a:cs typeface="Calibri"/>
              </a:rPr>
              <a:t>do</a:t>
            </a:r>
            <a:r>
              <a:rPr spc="25" dirty="0">
                <a:latin typeface="Calibri"/>
                <a:cs typeface="Calibri"/>
              </a:rPr>
              <a:t> </a:t>
            </a:r>
            <a:r>
              <a:rPr spc="-10" dirty="0">
                <a:latin typeface="Calibri"/>
                <a:cs typeface="Calibri"/>
              </a:rPr>
              <a:t>today?</a:t>
            </a:r>
            <a:endParaRPr>
              <a:latin typeface="Calibri"/>
              <a:cs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00400" y="6705600"/>
            <a:ext cx="3964518" cy="403859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446780" y="681355"/>
            <a:ext cx="6644640" cy="2244204"/>
          </a:xfrm>
          <a:prstGeom prst="rect">
            <a:avLst/>
          </a:prstGeom>
        </p:spPr>
        <p:txBody>
          <a:bodyPr vert="horz" wrap="square" lIns="0" tIns="12700" rIns="0" bIns="0" rtlCol="0">
            <a:spAutoFit/>
          </a:bodyPr>
          <a:lstStyle/>
          <a:p>
            <a:pPr marL="12700" marR="5080">
              <a:spcBef>
                <a:spcPts val="100"/>
              </a:spcBef>
            </a:pPr>
            <a:r>
              <a:rPr spc="-5" dirty="0">
                <a:latin typeface="Calibri"/>
                <a:cs typeface="Calibri"/>
              </a:rPr>
              <a:t>Something </a:t>
            </a:r>
            <a:r>
              <a:rPr dirty="0">
                <a:latin typeface="Calibri"/>
                <a:cs typeface="Calibri"/>
              </a:rPr>
              <a:t>else </a:t>
            </a:r>
            <a:r>
              <a:rPr spc="-5" dirty="0">
                <a:latin typeface="Calibri"/>
                <a:cs typeface="Calibri"/>
              </a:rPr>
              <a:t>that </a:t>
            </a:r>
            <a:r>
              <a:rPr spc="-10" dirty="0">
                <a:latin typeface="Calibri"/>
                <a:cs typeface="Calibri"/>
              </a:rPr>
              <a:t>you can </a:t>
            </a:r>
            <a:r>
              <a:rPr spc="-5" dirty="0">
                <a:latin typeface="Calibri"/>
                <a:cs typeface="Calibri"/>
              </a:rPr>
              <a:t>do </a:t>
            </a:r>
            <a:r>
              <a:rPr spc="-10" dirty="0">
                <a:latin typeface="Calibri"/>
                <a:cs typeface="Calibri"/>
              </a:rPr>
              <a:t>to </a:t>
            </a:r>
            <a:r>
              <a:rPr spc="-5" dirty="0">
                <a:latin typeface="Calibri"/>
                <a:cs typeface="Calibri"/>
              </a:rPr>
              <a:t>be </a:t>
            </a:r>
            <a:r>
              <a:rPr dirty="0">
                <a:latin typeface="Calibri"/>
                <a:cs typeface="Calibri"/>
              </a:rPr>
              <a:t>the </a:t>
            </a:r>
            <a:r>
              <a:rPr spc="-5" dirty="0">
                <a:latin typeface="Calibri"/>
                <a:cs typeface="Calibri"/>
              </a:rPr>
              <a:t>best that </a:t>
            </a:r>
            <a:r>
              <a:rPr spc="-10" dirty="0">
                <a:latin typeface="Calibri"/>
                <a:cs typeface="Calibri"/>
              </a:rPr>
              <a:t>you can </a:t>
            </a:r>
            <a:r>
              <a:rPr spc="-5" dirty="0">
                <a:latin typeface="Calibri"/>
                <a:cs typeface="Calibri"/>
              </a:rPr>
              <a:t>be </a:t>
            </a:r>
            <a:r>
              <a:rPr dirty="0">
                <a:latin typeface="Calibri"/>
                <a:cs typeface="Calibri"/>
              </a:rPr>
              <a:t>is </a:t>
            </a:r>
            <a:r>
              <a:rPr spc="-10" dirty="0">
                <a:latin typeface="Calibri"/>
                <a:cs typeface="Calibri"/>
              </a:rPr>
              <a:t>to </a:t>
            </a:r>
            <a:r>
              <a:rPr spc="-5" dirty="0">
                <a:latin typeface="Calibri"/>
                <a:cs typeface="Calibri"/>
              </a:rPr>
              <a:t>sing  </a:t>
            </a:r>
            <a:r>
              <a:rPr dirty="0">
                <a:latin typeface="Calibri"/>
                <a:cs typeface="Calibri"/>
              </a:rPr>
              <a:t>a </a:t>
            </a:r>
            <a:r>
              <a:rPr spc="-10" dirty="0">
                <a:latin typeface="Calibri"/>
                <a:cs typeface="Calibri"/>
              </a:rPr>
              <a:t>little ditty to</a:t>
            </a:r>
            <a:r>
              <a:rPr spc="25" dirty="0">
                <a:latin typeface="Calibri"/>
                <a:cs typeface="Calibri"/>
              </a:rPr>
              <a:t> </a:t>
            </a:r>
            <a:r>
              <a:rPr spc="-25" dirty="0">
                <a:latin typeface="Calibri"/>
                <a:cs typeface="Calibri"/>
              </a:rPr>
              <a:t>yourself.</a:t>
            </a:r>
            <a:endParaRPr>
              <a:latin typeface="Calibri"/>
              <a:cs typeface="Calibri"/>
            </a:endParaRPr>
          </a:p>
          <a:p>
            <a:pPr>
              <a:spcBef>
                <a:spcPts val="30"/>
              </a:spcBef>
            </a:pPr>
            <a:endParaRPr sz="1850">
              <a:latin typeface="Times New Roman"/>
              <a:cs typeface="Times New Roman"/>
            </a:endParaRPr>
          </a:p>
          <a:p>
            <a:pPr marL="12700">
              <a:spcBef>
                <a:spcPts val="5"/>
              </a:spcBef>
            </a:pPr>
            <a:r>
              <a:rPr dirty="0">
                <a:latin typeface="Calibri"/>
                <a:cs typeface="Calibri"/>
              </a:rPr>
              <a:t>A </a:t>
            </a:r>
            <a:r>
              <a:rPr spc="-10" dirty="0">
                <a:latin typeface="Calibri"/>
                <a:cs typeface="Calibri"/>
              </a:rPr>
              <a:t>little ditty </a:t>
            </a:r>
            <a:r>
              <a:rPr spc="-5" dirty="0">
                <a:latin typeface="Calibri"/>
                <a:cs typeface="Calibri"/>
              </a:rPr>
              <a:t>is </a:t>
            </a:r>
            <a:r>
              <a:rPr dirty="0">
                <a:latin typeface="Calibri"/>
                <a:cs typeface="Calibri"/>
              </a:rPr>
              <a:t>a </a:t>
            </a:r>
            <a:r>
              <a:rPr spc="-10" dirty="0">
                <a:latin typeface="Calibri"/>
                <a:cs typeface="Calibri"/>
              </a:rPr>
              <a:t>little </a:t>
            </a:r>
            <a:r>
              <a:rPr spc="-5" dirty="0">
                <a:latin typeface="Calibri"/>
                <a:cs typeface="Calibri"/>
              </a:rPr>
              <a:t>song that </a:t>
            </a:r>
            <a:r>
              <a:rPr spc="-15" dirty="0">
                <a:latin typeface="Calibri"/>
                <a:cs typeface="Calibri"/>
              </a:rPr>
              <a:t>you </a:t>
            </a:r>
            <a:r>
              <a:rPr spc="-10" dirty="0">
                <a:latin typeface="Calibri"/>
                <a:cs typeface="Calibri"/>
              </a:rPr>
              <a:t>can </a:t>
            </a:r>
            <a:r>
              <a:rPr spc="-5" dirty="0">
                <a:latin typeface="Calibri"/>
                <a:cs typeface="Calibri"/>
              </a:rPr>
              <a:t>sing </a:t>
            </a:r>
            <a:r>
              <a:rPr spc="-10" dirty="0">
                <a:latin typeface="Calibri"/>
                <a:cs typeface="Calibri"/>
              </a:rPr>
              <a:t>to </a:t>
            </a:r>
            <a:r>
              <a:rPr spc="-5" dirty="0">
                <a:latin typeface="Calibri"/>
                <a:cs typeface="Calibri"/>
              </a:rPr>
              <a:t>help </a:t>
            </a:r>
            <a:r>
              <a:rPr spc="-10" dirty="0">
                <a:latin typeface="Calibri"/>
                <a:cs typeface="Calibri"/>
              </a:rPr>
              <a:t>you </a:t>
            </a:r>
            <a:r>
              <a:rPr spc="-15" dirty="0">
                <a:latin typeface="Calibri"/>
                <a:cs typeface="Calibri"/>
              </a:rPr>
              <a:t>feel</a:t>
            </a:r>
            <a:r>
              <a:rPr spc="155" dirty="0">
                <a:latin typeface="Calibri"/>
                <a:cs typeface="Calibri"/>
              </a:rPr>
              <a:t> </a:t>
            </a:r>
            <a:r>
              <a:rPr spc="-15" dirty="0">
                <a:latin typeface="Calibri"/>
                <a:cs typeface="Calibri"/>
              </a:rPr>
              <a:t>better</a:t>
            </a:r>
            <a:endParaRPr>
              <a:latin typeface="Calibri"/>
              <a:cs typeface="Calibri"/>
            </a:endParaRPr>
          </a:p>
          <a:p>
            <a:pPr marL="12700"/>
            <a:r>
              <a:rPr dirty="0">
                <a:latin typeface="Calibri"/>
                <a:cs typeface="Calibri"/>
              </a:rPr>
              <a:t>about </a:t>
            </a:r>
            <a:r>
              <a:rPr spc="-25" dirty="0">
                <a:latin typeface="Calibri"/>
                <a:cs typeface="Calibri"/>
              </a:rPr>
              <a:t>yourself.</a:t>
            </a:r>
            <a:endParaRPr>
              <a:latin typeface="Calibri"/>
              <a:cs typeface="Calibri"/>
            </a:endParaRPr>
          </a:p>
          <a:p>
            <a:pPr>
              <a:spcBef>
                <a:spcPts val="30"/>
              </a:spcBef>
            </a:pPr>
            <a:endParaRPr sz="1850">
              <a:latin typeface="Times New Roman"/>
              <a:cs typeface="Times New Roman"/>
            </a:endParaRPr>
          </a:p>
          <a:p>
            <a:pPr marL="12700" marR="311150"/>
            <a:r>
              <a:rPr spc="-5" dirty="0">
                <a:latin typeface="Calibri"/>
                <a:cs typeface="Calibri"/>
              </a:rPr>
              <a:t>What is </a:t>
            </a:r>
            <a:r>
              <a:rPr spc="-10" dirty="0">
                <a:latin typeface="Calibri"/>
                <a:cs typeface="Calibri"/>
              </a:rPr>
              <a:t>your </a:t>
            </a:r>
            <a:r>
              <a:rPr spc="-20" dirty="0">
                <a:latin typeface="Calibri"/>
                <a:cs typeface="Calibri"/>
              </a:rPr>
              <a:t>favorite </a:t>
            </a:r>
            <a:r>
              <a:rPr spc="-5" dirty="0">
                <a:latin typeface="Calibri"/>
                <a:cs typeface="Calibri"/>
              </a:rPr>
              <a:t>song? Can </a:t>
            </a:r>
            <a:r>
              <a:rPr spc="-10" dirty="0">
                <a:latin typeface="Calibri"/>
                <a:cs typeface="Calibri"/>
              </a:rPr>
              <a:t>you </a:t>
            </a:r>
            <a:r>
              <a:rPr spc="-25" dirty="0">
                <a:latin typeface="Calibri"/>
                <a:cs typeface="Calibri"/>
              </a:rPr>
              <a:t>take </a:t>
            </a:r>
            <a:r>
              <a:rPr dirty="0">
                <a:latin typeface="Calibri"/>
                <a:cs typeface="Calibri"/>
              </a:rPr>
              <a:t>a </a:t>
            </a:r>
            <a:r>
              <a:rPr spc="-20" dirty="0">
                <a:latin typeface="Calibri"/>
                <a:cs typeface="Calibri"/>
              </a:rPr>
              <a:t>few </a:t>
            </a:r>
            <a:r>
              <a:rPr spc="-5" dirty="0">
                <a:latin typeface="Calibri"/>
                <a:cs typeface="Calibri"/>
              </a:rPr>
              <a:t>lines of </a:t>
            </a:r>
            <a:r>
              <a:rPr dirty="0">
                <a:latin typeface="Calibri"/>
                <a:cs typeface="Calibri"/>
              </a:rPr>
              <a:t>the </a:t>
            </a:r>
            <a:r>
              <a:rPr spc="-5" dirty="0">
                <a:latin typeface="Calibri"/>
                <a:cs typeface="Calibri"/>
              </a:rPr>
              <a:t>song </a:t>
            </a:r>
            <a:r>
              <a:rPr dirty="0">
                <a:latin typeface="Calibri"/>
                <a:cs typeface="Calibri"/>
              </a:rPr>
              <a:t>and  </a:t>
            </a:r>
            <a:r>
              <a:rPr spc="-15" dirty="0">
                <a:latin typeface="Calibri"/>
                <a:cs typeface="Calibri"/>
              </a:rPr>
              <a:t>make </a:t>
            </a:r>
            <a:r>
              <a:rPr dirty="0">
                <a:latin typeface="Calibri"/>
                <a:cs typeface="Calibri"/>
              </a:rPr>
              <a:t>it </a:t>
            </a:r>
            <a:r>
              <a:rPr spc="-10" dirty="0">
                <a:latin typeface="Calibri"/>
                <a:cs typeface="Calibri"/>
              </a:rPr>
              <a:t>into </a:t>
            </a:r>
            <a:r>
              <a:rPr dirty="0">
                <a:latin typeface="Calibri"/>
                <a:cs typeface="Calibri"/>
              </a:rPr>
              <a:t>a </a:t>
            </a:r>
            <a:r>
              <a:rPr spc="-10" dirty="0">
                <a:latin typeface="Calibri"/>
                <a:cs typeface="Calibri"/>
              </a:rPr>
              <a:t>little</a:t>
            </a:r>
            <a:r>
              <a:rPr spc="35" dirty="0">
                <a:latin typeface="Calibri"/>
                <a:cs typeface="Calibri"/>
              </a:rPr>
              <a:t> </a:t>
            </a:r>
            <a:r>
              <a:rPr spc="-10" dirty="0">
                <a:latin typeface="Calibri"/>
                <a:cs typeface="Calibri"/>
              </a:rPr>
              <a:t>ditty?</a:t>
            </a:r>
            <a:endParaRPr>
              <a:latin typeface="Calibri"/>
              <a:cs typeface="Calibri"/>
            </a:endParaRPr>
          </a:p>
        </p:txBody>
      </p:sp>
      <p:sp>
        <p:nvSpPr>
          <p:cNvPr id="4" name="object 4"/>
          <p:cNvSpPr/>
          <p:nvPr/>
        </p:nvSpPr>
        <p:spPr>
          <a:xfrm>
            <a:off x="7417250" y="2819463"/>
            <a:ext cx="4317550" cy="706374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320415" y="6283530"/>
            <a:ext cx="3870325" cy="635635"/>
          </a:xfrm>
          <a:prstGeom prst="rect">
            <a:avLst/>
          </a:prstGeom>
        </p:spPr>
        <p:txBody>
          <a:bodyPr vert="horz" wrap="square" lIns="0" tIns="12700" rIns="0" bIns="0" rtlCol="0">
            <a:spAutoFit/>
          </a:bodyPr>
          <a:lstStyle/>
          <a:p>
            <a:pPr marL="12700" marR="5080">
              <a:spcBef>
                <a:spcPts val="100"/>
              </a:spcBef>
            </a:pPr>
            <a:r>
              <a:rPr sz="2000" b="1" i="1" dirty="0">
                <a:latin typeface="Calibri"/>
                <a:cs typeface="Calibri"/>
              </a:rPr>
              <a:t>Be the </a:t>
            </a:r>
            <a:r>
              <a:rPr sz="2000" b="1" i="1" spc="-5" dirty="0">
                <a:latin typeface="Calibri"/>
                <a:cs typeface="Calibri"/>
              </a:rPr>
              <a:t>best </a:t>
            </a:r>
            <a:r>
              <a:rPr sz="2000" b="1" i="1" dirty="0">
                <a:latin typeface="Calibri"/>
                <a:cs typeface="Calibri"/>
              </a:rPr>
              <a:t>that you </a:t>
            </a:r>
            <a:r>
              <a:rPr sz="2000" b="1" i="1" spc="-5" dirty="0">
                <a:latin typeface="Calibri"/>
                <a:cs typeface="Calibri"/>
              </a:rPr>
              <a:t>can </a:t>
            </a:r>
            <a:r>
              <a:rPr sz="2000" b="1" i="1" dirty="0">
                <a:latin typeface="Calibri"/>
                <a:cs typeface="Calibri"/>
              </a:rPr>
              <a:t>be! </a:t>
            </a:r>
            <a:r>
              <a:rPr sz="2000" i="1" dirty="0">
                <a:latin typeface="Calibri"/>
                <a:cs typeface="Calibri"/>
              </a:rPr>
              <a:t>A</a:t>
            </a:r>
            <a:r>
              <a:rPr sz="2000" dirty="0">
                <a:latin typeface="Calibri"/>
                <a:cs typeface="Calibri"/>
              </a:rPr>
              <a:t>dd</a:t>
            </a:r>
            <a:r>
              <a:rPr sz="2000" spc="-195" dirty="0">
                <a:latin typeface="Calibri"/>
                <a:cs typeface="Calibri"/>
              </a:rPr>
              <a:t> </a:t>
            </a:r>
            <a:r>
              <a:rPr sz="2000" dirty="0">
                <a:latin typeface="Calibri"/>
                <a:cs typeface="Calibri"/>
              </a:rPr>
              <a:t>this  </a:t>
            </a:r>
            <a:r>
              <a:rPr sz="2000" spc="-5" dirty="0">
                <a:latin typeface="Calibri"/>
                <a:cs typeface="Calibri"/>
              </a:rPr>
              <a:t>line </a:t>
            </a:r>
            <a:r>
              <a:rPr sz="2000" spc="-10" dirty="0">
                <a:latin typeface="Calibri"/>
                <a:cs typeface="Calibri"/>
              </a:rPr>
              <a:t>to </a:t>
            </a:r>
            <a:r>
              <a:rPr sz="2000" dirty="0">
                <a:latin typeface="Calibri"/>
                <a:cs typeface="Calibri"/>
              </a:rPr>
              <a:t>the end </a:t>
            </a:r>
            <a:r>
              <a:rPr sz="2000" spc="-5" dirty="0">
                <a:latin typeface="Calibri"/>
                <a:cs typeface="Calibri"/>
              </a:rPr>
              <a:t>of </a:t>
            </a:r>
            <a:r>
              <a:rPr sz="2000" spc="-10" dirty="0">
                <a:latin typeface="Calibri"/>
                <a:cs typeface="Calibri"/>
              </a:rPr>
              <a:t>your </a:t>
            </a:r>
            <a:r>
              <a:rPr sz="2000" spc="-5" dirty="0">
                <a:latin typeface="Calibri"/>
                <a:cs typeface="Calibri"/>
              </a:rPr>
              <a:t>little </a:t>
            </a:r>
            <a:r>
              <a:rPr sz="2000" spc="-10" dirty="0">
                <a:latin typeface="Calibri"/>
                <a:cs typeface="Calibri"/>
              </a:rPr>
              <a:t>ditty</a:t>
            </a:r>
            <a:r>
              <a:rPr sz="2000" spc="-30" dirty="0">
                <a:latin typeface="Calibri"/>
                <a:cs typeface="Calibri"/>
              </a:rPr>
              <a:t> </a:t>
            </a:r>
            <a:r>
              <a:rPr sz="2000" spc="-10" dirty="0">
                <a:latin typeface="Calibri"/>
                <a:cs typeface="Calibri"/>
              </a:rPr>
              <a:t>too.</a:t>
            </a:r>
            <a:endParaRPr sz="2000" dirty="0">
              <a:latin typeface="Calibri"/>
              <a:cs typeface="Calibri"/>
            </a:endParaRPr>
          </a:p>
        </p:txBody>
      </p:sp>
      <p:sp>
        <p:nvSpPr>
          <p:cNvPr id="6" name="object 6"/>
          <p:cNvSpPr txBox="1"/>
          <p:nvPr/>
        </p:nvSpPr>
        <p:spPr>
          <a:xfrm>
            <a:off x="3431541" y="3241676"/>
            <a:ext cx="3648075" cy="3043555"/>
          </a:xfrm>
          <a:prstGeom prst="rect">
            <a:avLst/>
          </a:prstGeom>
        </p:spPr>
        <p:txBody>
          <a:bodyPr vert="horz" wrap="square" lIns="0" tIns="12700" rIns="0" bIns="0" rtlCol="0">
            <a:spAutoFit/>
          </a:bodyPr>
          <a:lstStyle/>
          <a:p>
            <a:pPr marL="12700" marR="5080">
              <a:spcBef>
                <a:spcPts val="100"/>
              </a:spcBef>
              <a:tabLst>
                <a:tab pos="1247140" algn="l"/>
                <a:tab pos="1598295" algn="l"/>
              </a:tabLst>
            </a:pPr>
            <a:r>
              <a:rPr sz="6600" spc="-10" dirty="0">
                <a:latin typeface="Calibri"/>
                <a:cs typeface="Calibri"/>
              </a:rPr>
              <a:t>“Let	</a:t>
            </a:r>
            <a:r>
              <a:rPr sz="6600" dirty="0">
                <a:latin typeface="Calibri"/>
                <a:cs typeface="Calibri"/>
              </a:rPr>
              <a:t>it </a:t>
            </a:r>
            <a:r>
              <a:rPr sz="6600" spc="-60" dirty="0">
                <a:latin typeface="Calibri"/>
                <a:cs typeface="Calibri"/>
              </a:rPr>
              <a:t>go,  </a:t>
            </a:r>
            <a:r>
              <a:rPr sz="6600" spc="-15" dirty="0">
                <a:latin typeface="Calibri"/>
                <a:cs typeface="Calibri"/>
              </a:rPr>
              <a:t>Let </a:t>
            </a:r>
            <a:r>
              <a:rPr sz="6600" dirty="0">
                <a:latin typeface="Calibri"/>
                <a:cs typeface="Calibri"/>
              </a:rPr>
              <a:t>it </a:t>
            </a:r>
            <a:r>
              <a:rPr sz="6600" spc="-60" dirty="0">
                <a:latin typeface="Calibri"/>
                <a:cs typeface="Calibri"/>
              </a:rPr>
              <a:t>go,  </a:t>
            </a:r>
            <a:r>
              <a:rPr sz="6600" spc="-15" dirty="0">
                <a:latin typeface="Calibri"/>
                <a:cs typeface="Calibri"/>
              </a:rPr>
              <a:t>Let	</a:t>
            </a:r>
            <a:r>
              <a:rPr sz="6600" dirty="0">
                <a:latin typeface="Calibri"/>
                <a:cs typeface="Calibri"/>
              </a:rPr>
              <a:t>it</a:t>
            </a:r>
            <a:r>
              <a:rPr sz="6600" spc="-90" dirty="0">
                <a:latin typeface="Calibri"/>
                <a:cs typeface="Calibri"/>
              </a:rPr>
              <a:t> </a:t>
            </a:r>
            <a:r>
              <a:rPr sz="6600" b="1" spc="-5" dirty="0">
                <a:latin typeface="Calibri"/>
                <a:cs typeface="Calibri"/>
              </a:rPr>
              <a:t>GO</a:t>
            </a:r>
            <a:r>
              <a:rPr sz="6600" spc="-5" dirty="0">
                <a:latin typeface="Calibri"/>
                <a:cs typeface="Calibri"/>
              </a:rPr>
              <a:t>!”</a:t>
            </a:r>
            <a:endParaRPr sz="6600">
              <a:latin typeface="Calibri"/>
              <a:cs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63952" y="524994"/>
            <a:ext cx="11122092" cy="1066959"/>
          </a:xfrm>
          <a:prstGeom prst="rect">
            <a:avLst/>
          </a:prstGeom>
        </p:spPr>
        <p:txBody>
          <a:bodyPr vert="horz" wrap="square" lIns="0" tIns="55880" rIns="0" bIns="0" rtlCol="0">
            <a:spAutoFit/>
          </a:bodyPr>
          <a:lstStyle/>
          <a:p>
            <a:pPr marL="3175" algn="l">
              <a:spcBef>
                <a:spcPts val="440"/>
              </a:spcBef>
            </a:pPr>
            <a:r>
              <a:rPr sz="4400" spc="-10" dirty="0"/>
              <a:t>Set </a:t>
            </a:r>
            <a:r>
              <a:rPr sz="4400" dirty="0"/>
              <a:t>some </a:t>
            </a:r>
            <a:r>
              <a:rPr sz="4400" spc="-15" dirty="0"/>
              <a:t>goals </a:t>
            </a:r>
            <a:r>
              <a:rPr sz="4400" spc="-30" dirty="0"/>
              <a:t>for</a:t>
            </a:r>
            <a:r>
              <a:rPr sz="4400" spc="-10" dirty="0"/>
              <a:t> </a:t>
            </a:r>
            <a:r>
              <a:rPr sz="4400" spc="-15" dirty="0" smtClean="0"/>
              <a:t>yourself!</a:t>
            </a:r>
            <a:r>
              <a:rPr lang="en-US" dirty="0"/>
              <a:t/>
            </a:r>
            <a:br>
              <a:rPr lang="en-US" dirty="0"/>
            </a:br>
            <a:r>
              <a:rPr sz="2000" dirty="0" smtClean="0"/>
              <a:t>A </a:t>
            </a:r>
            <a:r>
              <a:rPr sz="2000" spc="-10" dirty="0"/>
              <a:t>goal </a:t>
            </a:r>
            <a:r>
              <a:rPr sz="2000" dirty="0"/>
              <a:t>is something </a:t>
            </a:r>
            <a:r>
              <a:rPr sz="2000" spc="-10" dirty="0"/>
              <a:t>that you </a:t>
            </a:r>
            <a:r>
              <a:rPr sz="2000" spc="-15" dirty="0"/>
              <a:t>want to </a:t>
            </a:r>
            <a:r>
              <a:rPr sz="2000" spc="-20" dirty="0"/>
              <a:t>make</a:t>
            </a:r>
            <a:r>
              <a:rPr sz="2000" spc="-40" dirty="0"/>
              <a:t> </a:t>
            </a:r>
            <a:r>
              <a:rPr sz="2000" dirty="0"/>
              <a:t>happen!</a:t>
            </a:r>
          </a:p>
        </p:txBody>
      </p:sp>
      <p:sp>
        <p:nvSpPr>
          <p:cNvPr id="3" name="object 3"/>
          <p:cNvSpPr txBox="1"/>
          <p:nvPr/>
        </p:nvSpPr>
        <p:spPr>
          <a:xfrm>
            <a:off x="3355340" y="4146931"/>
            <a:ext cx="2773680" cy="896619"/>
          </a:xfrm>
          <a:prstGeom prst="rect">
            <a:avLst/>
          </a:prstGeom>
        </p:spPr>
        <p:txBody>
          <a:bodyPr vert="horz" wrap="square" lIns="0" tIns="76835" rIns="0" bIns="0" rtlCol="0">
            <a:spAutoFit/>
          </a:bodyPr>
          <a:lstStyle/>
          <a:p>
            <a:pPr marL="12700" marR="5080">
              <a:lnSpc>
                <a:spcPts val="2110"/>
              </a:lnSpc>
              <a:spcBef>
                <a:spcPts val="605"/>
              </a:spcBef>
            </a:pPr>
            <a:r>
              <a:rPr sz="2200" spc="-5" dirty="0">
                <a:latin typeface="Calibri"/>
                <a:cs typeface="Calibri"/>
              </a:rPr>
              <a:t>Do </a:t>
            </a:r>
            <a:r>
              <a:rPr sz="2200" spc="-15" dirty="0">
                <a:latin typeface="Calibri"/>
                <a:cs typeface="Calibri"/>
              </a:rPr>
              <a:t>two </a:t>
            </a:r>
            <a:r>
              <a:rPr sz="2200" spc="-5" dirty="0">
                <a:latin typeface="Calibri"/>
                <a:cs typeface="Calibri"/>
              </a:rPr>
              <a:t>things </a:t>
            </a:r>
            <a:r>
              <a:rPr sz="2200" spc="-15" dirty="0">
                <a:latin typeface="Calibri"/>
                <a:cs typeface="Calibri"/>
              </a:rPr>
              <a:t>everyday  </a:t>
            </a:r>
            <a:r>
              <a:rPr sz="2200" spc="-10" dirty="0">
                <a:latin typeface="Calibri"/>
                <a:cs typeface="Calibri"/>
              </a:rPr>
              <a:t>that </a:t>
            </a:r>
            <a:r>
              <a:rPr sz="2200" spc="-5" dirty="0">
                <a:latin typeface="Calibri"/>
                <a:cs typeface="Calibri"/>
              </a:rPr>
              <a:t>will </a:t>
            </a:r>
            <a:r>
              <a:rPr sz="2200" spc="-10" dirty="0">
                <a:latin typeface="Calibri"/>
                <a:cs typeface="Calibri"/>
              </a:rPr>
              <a:t>help </a:t>
            </a:r>
            <a:r>
              <a:rPr sz="2200" spc="-15" dirty="0">
                <a:latin typeface="Calibri"/>
                <a:cs typeface="Calibri"/>
              </a:rPr>
              <a:t>you </a:t>
            </a:r>
            <a:r>
              <a:rPr sz="2200" spc="-5" dirty="0">
                <a:latin typeface="Calibri"/>
                <a:cs typeface="Calibri"/>
              </a:rPr>
              <a:t>be the  </a:t>
            </a:r>
            <a:r>
              <a:rPr sz="2200" spc="-15" dirty="0">
                <a:latin typeface="Calibri"/>
                <a:cs typeface="Calibri"/>
              </a:rPr>
              <a:t>best </a:t>
            </a:r>
            <a:r>
              <a:rPr sz="2200" spc="-10" dirty="0">
                <a:latin typeface="Calibri"/>
                <a:cs typeface="Calibri"/>
              </a:rPr>
              <a:t>that </a:t>
            </a:r>
            <a:r>
              <a:rPr sz="2200" spc="-15" dirty="0">
                <a:latin typeface="Calibri"/>
                <a:cs typeface="Calibri"/>
              </a:rPr>
              <a:t>you </a:t>
            </a:r>
            <a:r>
              <a:rPr sz="2200" spc="-20" dirty="0">
                <a:latin typeface="Calibri"/>
                <a:cs typeface="Calibri"/>
              </a:rPr>
              <a:t>can</a:t>
            </a:r>
            <a:r>
              <a:rPr sz="2200" spc="25" dirty="0">
                <a:latin typeface="Calibri"/>
                <a:cs typeface="Calibri"/>
              </a:rPr>
              <a:t> </a:t>
            </a:r>
            <a:r>
              <a:rPr sz="2200" spc="-10" dirty="0">
                <a:latin typeface="Calibri"/>
                <a:cs typeface="Calibri"/>
              </a:rPr>
              <a:t>be!</a:t>
            </a:r>
            <a:endParaRPr sz="2200">
              <a:latin typeface="Calibri"/>
              <a:cs typeface="Calibri"/>
            </a:endParaRPr>
          </a:p>
        </p:txBody>
      </p:sp>
      <p:sp>
        <p:nvSpPr>
          <p:cNvPr id="4" name="object 4"/>
          <p:cNvSpPr txBox="1"/>
          <p:nvPr/>
        </p:nvSpPr>
        <p:spPr>
          <a:xfrm>
            <a:off x="3355340" y="6024754"/>
            <a:ext cx="2620010" cy="896619"/>
          </a:xfrm>
          <a:prstGeom prst="rect">
            <a:avLst/>
          </a:prstGeom>
        </p:spPr>
        <p:txBody>
          <a:bodyPr vert="horz" wrap="square" lIns="0" tIns="78740" rIns="0" bIns="0" rtlCol="0">
            <a:spAutoFit/>
          </a:bodyPr>
          <a:lstStyle/>
          <a:p>
            <a:pPr marL="12700" marR="5080">
              <a:lnSpc>
                <a:spcPct val="80000"/>
              </a:lnSpc>
              <a:spcBef>
                <a:spcPts val="620"/>
              </a:spcBef>
            </a:pPr>
            <a:r>
              <a:rPr sz="2200" spc="-20" dirty="0">
                <a:latin typeface="Calibri"/>
                <a:cs typeface="Calibri"/>
              </a:rPr>
              <a:t>Bucket </a:t>
            </a:r>
            <a:r>
              <a:rPr sz="2200" spc="-10" dirty="0">
                <a:latin typeface="Calibri"/>
                <a:cs typeface="Calibri"/>
              </a:rPr>
              <a:t>list-something  </a:t>
            </a:r>
            <a:r>
              <a:rPr sz="2200" spc="-15" dirty="0">
                <a:latin typeface="Calibri"/>
                <a:cs typeface="Calibri"/>
              </a:rPr>
              <a:t>you want </a:t>
            </a:r>
            <a:r>
              <a:rPr sz="2200" spc="-20" dirty="0">
                <a:latin typeface="Calibri"/>
                <a:cs typeface="Calibri"/>
              </a:rPr>
              <a:t>to </a:t>
            </a:r>
            <a:r>
              <a:rPr sz="2200" spc="-5" dirty="0">
                <a:latin typeface="Calibri"/>
                <a:cs typeface="Calibri"/>
              </a:rPr>
              <a:t>do once in  </a:t>
            </a:r>
            <a:r>
              <a:rPr sz="2200" spc="-10" dirty="0">
                <a:latin typeface="Calibri"/>
                <a:cs typeface="Calibri"/>
              </a:rPr>
              <a:t>your future.</a:t>
            </a:r>
            <a:endParaRPr sz="2200">
              <a:latin typeface="Calibri"/>
              <a:cs typeface="Calibri"/>
            </a:endParaRPr>
          </a:p>
        </p:txBody>
      </p:sp>
      <p:sp>
        <p:nvSpPr>
          <p:cNvPr id="5" name="object 5"/>
          <p:cNvSpPr txBox="1"/>
          <p:nvPr/>
        </p:nvSpPr>
        <p:spPr>
          <a:xfrm>
            <a:off x="6850507" y="4159123"/>
            <a:ext cx="2839720" cy="1299210"/>
          </a:xfrm>
          <a:prstGeom prst="rect">
            <a:avLst/>
          </a:prstGeom>
        </p:spPr>
        <p:txBody>
          <a:bodyPr vert="horz" wrap="square" lIns="0" tIns="78740" rIns="0" bIns="0" rtlCol="0">
            <a:spAutoFit/>
          </a:bodyPr>
          <a:lstStyle/>
          <a:p>
            <a:pPr marL="12700" marR="5080">
              <a:lnSpc>
                <a:spcPct val="80000"/>
              </a:lnSpc>
              <a:spcBef>
                <a:spcPts val="620"/>
              </a:spcBef>
            </a:pPr>
            <a:r>
              <a:rPr sz="2200" spc="-10" dirty="0">
                <a:latin typeface="Calibri"/>
                <a:cs typeface="Calibri"/>
              </a:rPr>
              <a:t>What </a:t>
            </a:r>
            <a:r>
              <a:rPr sz="2200" spc="-15" dirty="0">
                <a:latin typeface="Calibri"/>
                <a:cs typeface="Calibri"/>
              </a:rPr>
              <a:t>two </a:t>
            </a:r>
            <a:r>
              <a:rPr sz="2200" spc="-5" dirty="0">
                <a:latin typeface="Calibri"/>
                <a:cs typeface="Calibri"/>
              </a:rPr>
              <a:t>things </a:t>
            </a:r>
            <a:r>
              <a:rPr sz="2200" spc="-15" dirty="0">
                <a:latin typeface="Calibri"/>
                <a:cs typeface="Calibri"/>
              </a:rPr>
              <a:t>can you  </a:t>
            </a:r>
            <a:r>
              <a:rPr sz="2200" spc="-5" dirty="0">
                <a:latin typeface="Calibri"/>
                <a:cs typeface="Calibri"/>
              </a:rPr>
              <a:t>do</a:t>
            </a:r>
            <a:r>
              <a:rPr sz="2200" spc="-10" dirty="0">
                <a:latin typeface="Calibri"/>
                <a:cs typeface="Calibri"/>
              </a:rPr>
              <a:t> </a:t>
            </a:r>
            <a:r>
              <a:rPr sz="2200" spc="-15" dirty="0">
                <a:latin typeface="Calibri"/>
                <a:cs typeface="Calibri"/>
              </a:rPr>
              <a:t>today?</a:t>
            </a:r>
            <a:endParaRPr sz="2200">
              <a:latin typeface="Calibri"/>
              <a:cs typeface="Calibri"/>
            </a:endParaRPr>
          </a:p>
          <a:p>
            <a:pPr marL="12700">
              <a:spcBef>
                <a:spcPts val="5"/>
              </a:spcBef>
            </a:pPr>
            <a:r>
              <a:rPr sz="2200" spc="-5" dirty="0">
                <a:latin typeface="Calibri"/>
                <a:cs typeface="Calibri"/>
              </a:rPr>
              <a:t>1.</a:t>
            </a:r>
            <a:endParaRPr sz="2200">
              <a:latin typeface="Calibri"/>
              <a:cs typeface="Calibri"/>
            </a:endParaRPr>
          </a:p>
          <a:p>
            <a:pPr marL="12700"/>
            <a:r>
              <a:rPr sz="2200" spc="-5" dirty="0">
                <a:latin typeface="Calibri"/>
                <a:cs typeface="Calibri"/>
              </a:rPr>
              <a:t>2.</a:t>
            </a:r>
            <a:endParaRPr sz="2200">
              <a:latin typeface="Calibri"/>
              <a:cs typeface="Calibri"/>
            </a:endParaRPr>
          </a:p>
        </p:txBody>
      </p:sp>
      <p:sp>
        <p:nvSpPr>
          <p:cNvPr id="6" name="object 6"/>
          <p:cNvSpPr txBox="1"/>
          <p:nvPr/>
        </p:nvSpPr>
        <p:spPr>
          <a:xfrm>
            <a:off x="6850508" y="6104001"/>
            <a:ext cx="2691765" cy="628650"/>
          </a:xfrm>
          <a:prstGeom prst="rect">
            <a:avLst/>
          </a:prstGeom>
        </p:spPr>
        <p:txBody>
          <a:bodyPr vert="horz" wrap="square" lIns="0" tIns="78740" rIns="0" bIns="0" rtlCol="0">
            <a:spAutoFit/>
          </a:bodyPr>
          <a:lstStyle/>
          <a:p>
            <a:pPr marL="12700" marR="5080">
              <a:lnSpc>
                <a:spcPct val="80000"/>
              </a:lnSpc>
              <a:spcBef>
                <a:spcPts val="620"/>
              </a:spcBef>
            </a:pPr>
            <a:r>
              <a:rPr sz="2200" spc="-10" dirty="0">
                <a:latin typeface="Calibri"/>
                <a:cs typeface="Calibri"/>
              </a:rPr>
              <a:t>What would </a:t>
            </a:r>
            <a:r>
              <a:rPr sz="2200" spc="-5" dirty="0">
                <a:latin typeface="Calibri"/>
                <a:cs typeface="Calibri"/>
              </a:rPr>
              <a:t>be on </a:t>
            </a:r>
            <a:r>
              <a:rPr sz="2200" spc="-15" dirty="0">
                <a:latin typeface="Calibri"/>
                <a:cs typeface="Calibri"/>
              </a:rPr>
              <a:t>your  </a:t>
            </a:r>
            <a:r>
              <a:rPr sz="2200" spc="-25" dirty="0">
                <a:latin typeface="Calibri"/>
                <a:cs typeface="Calibri"/>
              </a:rPr>
              <a:t>bucket</a:t>
            </a:r>
            <a:r>
              <a:rPr sz="2200" dirty="0">
                <a:latin typeface="Calibri"/>
                <a:cs typeface="Calibri"/>
              </a:rPr>
              <a:t> </a:t>
            </a:r>
            <a:r>
              <a:rPr sz="2200" spc="-10" dirty="0">
                <a:latin typeface="Calibri"/>
                <a:cs typeface="Calibri"/>
              </a:rPr>
              <a:t>list?</a:t>
            </a:r>
            <a:endParaRPr sz="2200">
              <a:latin typeface="Calibri"/>
              <a:cs typeface="Calibri"/>
            </a:endParaRPr>
          </a:p>
        </p:txBody>
      </p:sp>
      <p:sp>
        <p:nvSpPr>
          <p:cNvPr id="7" name="object 7"/>
          <p:cNvSpPr txBox="1"/>
          <p:nvPr/>
        </p:nvSpPr>
        <p:spPr>
          <a:xfrm>
            <a:off x="3305657" y="2299462"/>
            <a:ext cx="6750684" cy="1123315"/>
          </a:xfrm>
          <a:prstGeom prst="rect">
            <a:avLst/>
          </a:prstGeom>
        </p:spPr>
        <p:txBody>
          <a:bodyPr vert="horz" wrap="square" lIns="0" tIns="12700" rIns="0" bIns="0" rtlCol="0">
            <a:spAutoFit/>
          </a:bodyPr>
          <a:lstStyle/>
          <a:p>
            <a:pPr marL="12700" marR="5080">
              <a:spcBef>
                <a:spcPts val="100"/>
              </a:spcBef>
              <a:tabLst>
                <a:tab pos="4355465" algn="l"/>
                <a:tab pos="5566410" algn="l"/>
              </a:tabLst>
            </a:pPr>
            <a:r>
              <a:rPr sz="2400" spc="-5" dirty="0">
                <a:latin typeface="Calibri"/>
                <a:cs typeface="Calibri"/>
              </a:rPr>
              <a:t>Think about some </a:t>
            </a:r>
            <a:r>
              <a:rPr sz="2400" dirty="0">
                <a:latin typeface="Calibri"/>
                <a:cs typeface="Calibri"/>
              </a:rPr>
              <a:t>things </a:t>
            </a:r>
            <a:r>
              <a:rPr sz="2400" spc="-10" dirty="0">
                <a:latin typeface="Calibri"/>
                <a:cs typeface="Calibri"/>
              </a:rPr>
              <a:t>that you </a:t>
            </a:r>
            <a:r>
              <a:rPr sz="2400" spc="-20" dirty="0">
                <a:latin typeface="Calibri"/>
                <a:cs typeface="Calibri"/>
              </a:rPr>
              <a:t>like </a:t>
            </a:r>
            <a:r>
              <a:rPr sz="2400" spc="-15" dirty="0">
                <a:latin typeface="Calibri"/>
                <a:cs typeface="Calibri"/>
              </a:rPr>
              <a:t>to</a:t>
            </a:r>
            <a:r>
              <a:rPr sz="2400" dirty="0">
                <a:latin typeface="Calibri"/>
                <a:cs typeface="Calibri"/>
              </a:rPr>
              <a:t> </a:t>
            </a:r>
            <a:r>
              <a:rPr sz="2400" spc="-10" dirty="0">
                <a:latin typeface="Calibri"/>
                <a:cs typeface="Calibri"/>
              </a:rPr>
              <a:t>do.	What </a:t>
            </a:r>
            <a:r>
              <a:rPr sz="2400" dirty="0">
                <a:latin typeface="Calibri"/>
                <a:cs typeface="Calibri"/>
              </a:rPr>
              <a:t>is  </a:t>
            </a:r>
            <a:r>
              <a:rPr sz="2400" spc="-5" dirty="0">
                <a:latin typeface="Calibri"/>
                <a:cs typeface="Calibri"/>
              </a:rPr>
              <a:t>something </a:t>
            </a:r>
            <a:r>
              <a:rPr sz="2400" spc="-10" dirty="0">
                <a:latin typeface="Calibri"/>
                <a:cs typeface="Calibri"/>
              </a:rPr>
              <a:t>you </a:t>
            </a:r>
            <a:r>
              <a:rPr sz="2400" spc="-15" dirty="0">
                <a:latin typeface="Calibri"/>
                <a:cs typeface="Calibri"/>
              </a:rPr>
              <a:t>are </a:t>
            </a:r>
            <a:r>
              <a:rPr sz="2400" spc="-10" dirty="0">
                <a:latin typeface="Calibri"/>
                <a:cs typeface="Calibri"/>
              </a:rPr>
              <a:t>good</a:t>
            </a:r>
            <a:r>
              <a:rPr sz="2400" spc="5" dirty="0">
                <a:latin typeface="Calibri"/>
                <a:cs typeface="Calibri"/>
              </a:rPr>
              <a:t> </a:t>
            </a:r>
            <a:r>
              <a:rPr sz="2400" spc="-15" dirty="0">
                <a:latin typeface="Calibri"/>
                <a:cs typeface="Calibri"/>
              </a:rPr>
              <a:t>at</a:t>
            </a:r>
            <a:r>
              <a:rPr sz="2400" dirty="0">
                <a:latin typeface="Calibri"/>
                <a:cs typeface="Calibri"/>
              </a:rPr>
              <a:t> </a:t>
            </a:r>
            <a:r>
              <a:rPr sz="2400" spc="-5" dirty="0">
                <a:latin typeface="Calibri"/>
                <a:cs typeface="Calibri"/>
              </a:rPr>
              <a:t>doing?	</a:t>
            </a:r>
            <a:r>
              <a:rPr sz="2400" spc="-10" dirty="0">
                <a:latin typeface="Calibri"/>
                <a:cs typeface="Calibri"/>
              </a:rPr>
              <a:t>What </a:t>
            </a:r>
            <a:r>
              <a:rPr sz="2400" dirty="0">
                <a:latin typeface="Calibri"/>
                <a:cs typeface="Calibri"/>
              </a:rPr>
              <a:t>is </a:t>
            </a:r>
            <a:r>
              <a:rPr sz="2400" spc="-5" dirty="0">
                <a:latin typeface="Calibri"/>
                <a:cs typeface="Calibri"/>
              </a:rPr>
              <a:t>something  </a:t>
            </a:r>
            <a:r>
              <a:rPr sz="2400" spc="-10" dirty="0">
                <a:latin typeface="Calibri"/>
                <a:cs typeface="Calibri"/>
              </a:rPr>
              <a:t>that </a:t>
            </a:r>
            <a:r>
              <a:rPr sz="2400" dirty="0">
                <a:latin typeface="Calibri"/>
                <a:cs typeface="Calibri"/>
              </a:rPr>
              <a:t>will </a:t>
            </a:r>
            <a:r>
              <a:rPr sz="2400" spc="-5" dirty="0">
                <a:latin typeface="Calibri"/>
                <a:cs typeface="Calibri"/>
              </a:rPr>
              <a:t>help </a:t>
            </a:r>
            <a:r>
              <a:rPr sz="2400" spc="-10" dirty="0">
                <a:latin typeface="Calibri"/>
                <a:cs typeface="Calibri"/>
              </a:rPr>
              <a:t>you </a:t>
            </a:r>
            <a:r>
              <a:rPr sz="2400" spc="-15" dirty="0">
                <a:latin typeface="Calibri"/>
                <a:cs typeface="Calibri"/>
              </a:rPr>
              <a:t>to </a:t>
            </a:r>
            <a:r>
              <a:rPr sz="2400" spc="-10" dirty="0">
                <a:latin typeface="Calibri"/>
                <a:cs typeface="Calibri"/>
              </a:rPr>
              <a:t>become </a:t>
            </a:r>
            <a:r>
              <a:rPr sz="2400" dirty="0">
                <a:latin typeface="Calibri"/>
                <a:cs typeface="Calibri"/>
              </a:rPr>
              <a:t>the </a:t>
            </a:r>
            <a:r>
              <a:rPr sz="2400" spc="-10" dirty="0">
                <a:latin typeface="Calibri"/>
                <a:cs typeface="Calibri"/>
              </a:rPr>
              <a:t>best that you can</a:t>
            </a:r>
            <a:r>
              <a:rPr sz="2400" spc="-70" dirty="0">
                <a:latin typeface="Calibri"/>
                <a:cs typeface="Calibri"/>
              </a:rPr>
              <a:t> </a:t>
            </a:r>
            <a:r>
              <a:rPr sz="2400" spc="-5" dirty="0">
                <a:latin typeface="Calibri"/>
                <a:cs typeface="Calibri"/>
              </a:rPr>
              <a:t>be?</a:t>
            </a:r>
            <a:endParaRPr sz="2400">
              <a:latin typeface="Calibri"/>
              <a:cs typeface="Calibri"/>
            </a:endParaRPr>
          </a:p>
        </p:txBody>
      </p:sp>
      <p:sp>
        <p:nvSpPr>
          <p:cNvPr id="8" name="object 8"/>
          <p:cNvSpPr txBox="1"/>
          <p:nvPr/>
        </p:nvSpPr>
        <p:spPr>
          <a:xfrm>
            <a:off x="3081629" y="8628075"/>
            <a:ext cx="7245350" cy="635635"/>
          </a:xfrm>
          <a:prstGeom prst="rect">
            <a:avLst/>
          </a:prstGeom>
        </p:spPr>
        <p:txBody>
          <a:bodyPr vert="horz" wrap="square" lIns="0" tIns="12700" rIns="0" bIns="0" rtlCol="0">
            <a:spAutoFit/>
          </a:bodyPr>
          <a:lstStyle/>
          <a:p>
            <a:pPr marL="3175" algn="ctr">
              <a:spcBef>
                <a:spcPts val="100"/>
              </a:spcBef>
            </a:pPr>
            <a:r>
              <a:rPr sz="2000" b="1" spc="-10" dirty="0">
                <a:latin typeface="Calibri"/>
                <a:cs typeface="Calibri"/>
              </a:rPr>
              <a:t>Here are </a:t>
            </a:r>
            <a:r>
              <a:rPr sz="2000" b="1" dirty="0">
                <a:latin typeface="Calibri"/>
                <a:cs typeface="Calibri"/>
              </a:rPr>
              <a:t>some </a:t>
            </a:r>
            <a:r>
              <a:rPr sz="2000" b="1" spc="-10" dirty="0">
                <a:latin typeface="Calibri"/>
                <a:cs typeface="Calibri"/>
              </a:rPr>
              <a:t>examples </a:t>
            </a:r>
            <a:r>
              <a:rPr sz="2000" b="1" dirty="0">
                <a:latin typeface="Calibri"/>
                <a:cs typeface="Calibri"/>
              </a:rPr>
              <a:t>of a </a:t>
            </a:r>
            <a:r>
              <a:rPr sz="2000" b="1" spc="-15" dirty="0">
                <a:latin typeface="Calibri"/>
                <a:cs typeface="Calibri"/>
              </a:rPr>
              <a:t>bucket</a:t>
            </a:r>
            <a:r>
              <a:rPr sz="2000" b="1" dirty="0">
                <a:latin typeface="Calibri"/>
                <a:cs typeface="Calibri"/>
              </a:rPr>
              <a:t> </a:t>
            </a:r>
            <a:r>
              <a:rPr sz="2000" b="1" spc="-5" dirty="0">
                <a:latin typeface="Calibri"/>
                <a:cs typeface="Calibri"/>
              </a:rPr>
              <a:t>list:</a:t>
            </a:r>
            <a:endParaRPr sz="2000">
              <a:latin typeface="Calibri"/>
              <a:cs typeface="Calibri"/>
            </a:endParaRPr>
          </a:p>
          <a:p>
            <a:pPr algn="ctr">
              <a:lnSpc>
                <a:spcPct val="100000"/>
              </a:lnSpc>
            </a:pPr>
            <a:r>
              <a:rPr sz="2000" b="1" dirty="0">
                <a:latin typeface="Calibri"/>
                <a:cs typeface="Calibri"/>
              </a:rPr>
              <a:t>Skydiving, </a:t>
            </a:r>
            <a:r>
              <a:rPr sz="2000" b="1" spc="-15" dirty="0">
                <a:latin typeface="Calibri"/>
                <a:cs typeface="Calibri"/>
              </a:rPr>
              <a:t>traveling </a:t>
            </a:r>
            <a:r>
              <a:rPr sz="2000" b="1" spc="-10" dirty="0">
                <a:latin typeface="Calibri"/>
                <a:cs typeface="Calibri"/>
              </a:rPr>
              <a:t>to </a:t>
            </a:r>
            <a:r>
              <a:rPr sz="2000" b="1" dirty="0">
                <a:latin typeface="Calibri"/>
                <a:cs typeface="Calibri"/>
              </a:rPr>
              <a:t>a </a:t>
            </a:r>
            <a:r>
              <a:rPr sz="2000" b="1" spc="-15" dirty="0">
                <a:latin typeface="Calibri"/>
                <a:cs typeface="Calibri"/>
              </a:rPr>
              <a:t>far </a:t>
            </a:r>
            <a:r>
              <a:rPr sz="2000" b="1" spc="-25" dirty="0">
                <a:latin typeface="Calibri"/>
                <a:cs typeface="Calibri"/>
              </a:rPr>
              <a:t>away </a:t>
            </a:r>
            <a:r>
              <a:rPr sz="2000" b="1" spc="-20" dirty="0">
                <a:latin typeface="Calibri"/>
                <a:cs typeface="Calibri"/>
              </a:rPr>
              <a:t>country, </a:t>
            </a:r>
            <a:r>
              <a:rPr sz="2000" b="1" spc="-10" dirty="0">
                <a:latin typeface="Calibri"/>
                <a:cs typeface="Calibri"/>
              </a:rPr>
              <a:t>inventing </a:t>
            </a:r>
            <a:r>
              <a:rPr sz="2000" b="1" dirty="0">
                <a:latin typeface="Calibri"/>
                <a:cs typeface="Calibri"/>
              </a:rPr>
              <a:t>something,</a:t>
            </a:r>
            <a:r>
              <a:rPr sz="2000" b="1" spc="30" dirty="0">
                <a:latin typeface="Calibri"/>
                <a:cs typeface="Calibri"/>
              </a:rPr>
              <a:t> </a:t>
            </a:r>
            <a:r>
              <a:rPr sz="2000" b="1" spc="-15" dirty="0">
                <a:latin typeface="Calibri"/>
                <a:cs typeface="Calibri"/>
              </a:rPr>
              <a:t>etc…</a:t>
            </a:r>
            <a:endParaRPr sz="2000">
              <a:latin typeface="Calibri"/>
              <a:cs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99590" y="2631494"/>
            <a:ext cx="6902493" cy="705534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431541" y="570104"/>
            <a:ext cx="6842759" cy="1397635"/>
          </a:xfrm>
          <a:prstGeom prst="rect">
            <a:avLst/>
          </a:prstGeom>
        </p:spPr>
        <p:txBody>
          <a:bodyPr vert="horz" wrap="square" lIns="0" tIns="12700" rIns="0" bIns="0" rtlCol="0">
            <a:spAutoFit/>
          </a:bodyPr>
          <a:lstStyle/>
          <a:p>
            <a:pPr marL="12700" marR="5080">
              <a:spcBef>
                <a:spcPts val="100"/>
              </a:spcBef>
            </a:pPr>
            <a:r>
              <a:rPr spc="-5" dirty="0">
                <a:latin typeface="Calibri"/>
                <a:cs typeface="Calibri"/>
              </a:rPr>
              <a:t>Sometimes </a:t>
            </a:r>
            <a:r>
              <a:rPr dirty="0">
                <a:latin typeface="Calibri"/>
                <a:cs typeface="Calibri"/>
              </a:rPr>
              <a:t>it </a:t>
            </a:r>
            <a:r>
              <a:rPr spc="-5" dirty="0">
                <a:latin typeface="Calibri"/>
                <a:cs typeface="Calibri"/>
              </a:rPr>
              <a:t>is not </a:t>
            </a:r>
            <a:r>
              <a:rPr spc="-10" dirty="0">
                <a:latin typeface="Calibri"/>
                <a:cs typeface="Calibri"/>
              </a:rPr>
              <a:t>easy to </a:t>
            </a:r>
            <a:r>
              <a:rPr spc="-5" dirty="0">
                <a:latin typeface="Calibri"/>
                <a:cs typeface="Calibri"/>
              </a:rPr>
              <a:t>be </a:t>
            </a:r>
            <a:r>
              <a:rPr dirty="0">
                <a:latin typeface="Calibri"/>
                <a:cs typeface="Calibri"/>
              </a:rPr>
              <a:t>the </a:t>
            </a:r>
            <a:r>
              <a:rPr spc="-5" dirty="0">
                <a:latin typeface="Calibri"/>
                <a:cs typeface="Calibri"/>
              </a:rPr>
              <a:t>best that </a:t>
            </a:r>
            <a:r>
              <a:rPr spc="-10" dirty="0">
                <a:latin typeface="Calibri"/>
                <a:cs typeface="Calibri"/>
              </a:rPr>
              <a:t>we can </a:t>
            </a:r>
            <a:r>
              <a:rPr spc="-5" dirty="0">
                <a:latin typeface="Calibri"/>
                <a:cs typeface="Calibri"/>
              </a:rPr>
              <a:t>be, </a:t>
            </a:r>
            <a:r>
              <a:rPr dirty="0">
                <a:latin typeface="Calibri"/>
                <a:cs typeface="Calibri"/>
              </a:rPr>
              <a:t>and </a:t>
            </a:r>
            <a:r>
              <a:rPr spc="-5" dirty="0">
                <a:latin typeface="Calibri"/>
                <a:cs typeface="Calibri"/>
              </a:rPr>
              <a:t>that is </a:t>
            </a:r>
            <a:r>
              <a:rPr spc="-45" dirty="0">
                <a:latin typeface="Calibri"/>
                <a:cs typeface="Calibri"/>
              </a:rPr>
              <a:t>okay.  </a:t>
            </a:r>
            <a:r>
              <a:rPr dirty="0">
                <a:latin typeface="Calibri"/>
                <a:cs typeface="Calibri"/>
              </a:rPr>
              <a:t>No </a:t>
            </a:r>
            <a:r>
              <a:rPr spc="-5" dirty="0">
                <a:latin typeface="Calibri"/>
                <a:cs typeface="Calibri"/>
              </a:rPr>
              <a:t>one is </a:t>
            </a:r>
            <a:r>
              <a:rPr spc="-10" dirty="0">
                <a:latin typeface="Calibri"/>
                <a:cs typeface="Calibri"/>
              </a:rPr>
              <a:t>perfect. </a:t>
            </a:r>
            <a:r>
              <a:rPr spc="-35" dirty="0">
                <a:latin typeface="Calibri"/>
                <a:cs typeface="Calibri"/>
              </a:rPr>
              <a:t>We </a:t>
            </a:r>
            <a:r>
              <a:rPr spc="-10" dirty="0">
                <a:latin typeface="Calibri"/>
                <a:cs typeface="Calibri"/>
              </a:rPr>
              <a:t>are </a:t>
            </a:r>
            <a:r>
              <a:rPr dirty="0">
                <a:latin typeface="Calibri"/>
                <a:cs typeface="Calibri"/>
              </a:rPr>
              <a:t>all </a:t>
            </a:r>
            <a:r>
              <a:rPr spc="-15" dirty="0">
                <a:latin typeface="Calibri"/>
                <a:cs typeface="Calibri"/>
              </a:rPr>
              <a:t>different </a:t>
            </a:r>
            <a:r>
              <a:rPr dirty="0">
                <a:latin typeface="Calibri"/>
                <a:cs typeface="Calibri"/>
              </a:rPr>
              <a:t>and </a:t>
            </a:r>
            <a:r>
              <a:rPr spc="-5" dirty="0">
                <a:latin typeface="Calibri"/>
                <a:cs typeface="Calibri"/>
              </a:rPr>
              <a:t>unique, </a:t>
            </a:r>
            <a:r>
              <a:rPr dirty="0">
                <a:latin typeface="Calibri"/>
                <a:cs typeface="Calibri"/>
              </a:rPr>
              <a:t>and </a:t>
            </a:r>
            <a:r>
              <a:rPr spc="-5" dirty="0">
                <a:latin typeface="Calibri"/>
                <a:cs typeface="Calibri"/>
              </a:rPr>
              <a:t>that is what  </a:t>
            </a:r>
            <a:r>
              <a:rPr spc="-15" dirty="0">
                <a:latin typeface="Calibri"/>
                <a:cs typeface="Calibri"/>
              </a:rPr>
              <a:t>makes </a:t>
            </a:r>
            <a:r>
              <a:rPr dirty="0">
                <a:latin typeface="Calibri"/>
                <a:cs typeface="Calibri"/>
              </a:rPr>
              <a:t>me </a:t>
            </a:r>
            <a:r>
              <a:rPr spc="-5" dirty="0">
                <a:latin typeface="Calibri"/>
                <a:cs typeface="Calibri"/>
              </a:rPr>
              <a:t>be </a:t>
            </a:r>
            <a:r>
              <a:rPr dirty="0">
                <a:latin typeface="Calibri"/>
                <a:cs typeface="Calibri"/>
              </a:rPr>
              <a:t>me, </a:t>
            </a:r>
            <a:r>
              <a:rPr spc="-5" dirty="0">
                <a:latin typeface="Calibri"/>
                <a:cs typeface="Calibri"/>
              </a:rPr>
              <a:t>and </a:t>
            </a:r>
            <a:r>
              <a:rPr spc="-10" dirty="0">
                <a:latin typeface="Calibri"/>
                <a:cs typeface="Calibri"/>
              </a:rPr>
              <a:t>you </a:t>
            </a:r>
            <a:r>
              <a:rPr spc="-5" dirty="0">
                <a:latin typeface="Calibri"/>
                <a:cs typeface="Calibri"/>
              </a:rPr>
              <a:t>be </a:t>
            </a:r>
            <a:r>
              <a:rPr spc="-10" dirty="0">
                <a:latin typeface="Calibri"/>
                <a:cs typeface="Calibri"/>
              </a:rPr>
              <a:t>you! </a:t>
            </a:r>
            <a:r>
              <a:rPr spc="-15" dirty="0">
                <a:latin typeface="Calibri"/>
                <a:cs typeface="Calibri"/>
              </a:rPr>
              <a:t>Everyday </a:t>
            </a:r>
            <a:r>
              <a:rPr spc="-5" dirty="0">
                <a:latin typeface="Calibri"/>
                <a:cs typeface="Calibri"/>
              </a:rPr>
              <a:t>is </a:t>
            </a:r>
            <a:r>
              <a:rPr dirty="0">
                <a:latin typeface="Calibri"/>
                <a:cs typeface="Calibri"/>
              </a:rPr>
              <a:t>a </a:t>
            </a:r>
            <a:r>
              <a:rPr spc="-5" dirty="0">
                <a:latin typeface="Calibri"/>
                <a:cs typeface="Calibri"/>
              </a:rPr>
              <a:t>new </a:t>
            </a:r>
            <a:r>
              <a:rPr spc="-15" dirty="0">
                <a:latin typeface="Calibri"/>
                <a:cs typeface="Calibri"/>
              </a:rPr>
              <a:t>day </a:t>
            </a:r>
            <a:r>
              <a:rPr spc="-10" dirty="0">
                <a:latin typeface="Calibri"/>
                <a:cs typeface="Calibri"/>
              </a:rPr>
              <a:t>to </a:t>
            </a:r>
            <a:r>
              <a:rPr spc="-5" dirty="0">
                <a:latin typeface="Calibri"/>
                <a:cs typeface="Calibri"/>
              </a:rPr>
              <a:t>be </a:t>
            </a:r>
            <a:r>
              <a:rPr dirty="0">
                <a:latin typeface="Calibri"/>
                <a:cs typeface="Calibri"/>
              </a:rPr>
              <a:t>the </a:t>
            </a:r>
            <a:r>
              <a:rPr spc="-10" dirty="0">
                <a:latin typeface="Calibri"/>
                <a:cs typeface="Calibri"/>
              </a:rPr>
              <a:t>best  </a:t>
            </a:r>
            <a:r>
              <a:rPr spc="-5" dirty="0">
                <a:latin typeface="Calibri"/>
                <a:cs typeface="Calibri"/>
              </a:rPr>
              <a:t>that </a:t>
            </a:r>
            <a:r>
              <a:rPr spc="-10" dirty="0">
                <a:latin typeface="Calibri"/>
                <a:cs typeface="Calibri"/>
              </a:rPr>
              <a:t>we can </a:t>
            </a:r>
            <a:r>
              <a:rPr spc="-5" dirty="0">
                <a:latin typeface="Calibri"/>
                <a:cs typeface="Calibri"/>
              </a:rPr>
              <a:t>be. The </a:t>
            </a:r>
            <a:r>
              <a:rPr spc="-10" dirty="0">
                <a:latin typeface="Calibri"/>
                <a:cs typeface="Calibri"/>
              </a:rPr>
              <a:t>best </a:t>
            </a:r>
            <a:r>
              <a:rPr spc="-5" dirty="0">
                <a:latin typeface="Calibri"/>
                <a:cs typeface="Calibri"/>
              </a:rPr>
              <a:t>time </a:t>
            </a:r>
            <a:r>
              <a:rPr spc="-10" dirty="0">
                <a:latin typeface="Calibri"/>
                <a:cs typeface="Calibri"/>
              </a:rPr>
              <a:t>to </a:t>
            </a:r>
            <a:r>
              <a:rPr spc="-5" dirty="0">
                <a:latin typeface="Calibri"/>
                <a:cs typeface="Calibri"/>
              </a:rPr>
              <a:t>be </a:t>
            </a:r>
            <a:r>
              <a:rPr dirty="0">
                <a:latin typeface="Calibri"/>
                <a:cs typeface="Calibri"/>
              </a:rPr>
              <a:t>the </a:t>
            </a:r>
            <a:r>
              <a:rPr spc="-5" dirty="0">
                <a:latin typeface="Calibri"/>
                <a:cs typeface="Calibri"/>
              </a:rPr>
              <a:t>very </a:t>
            </a:r>
            <a:r>
              <a:rPr spc="-10" dirty="0">
                <a:latin typeface="Calibri"/>
                <a:cs typeface="Calibri"/>
              </a:rPr>
              <a:t>best </a:t>
            </a:r>
            <a:r>
              <a:rPr spc="-5" dirty="0">
                <a:latin typeface="Calibri"/>
                <a:cs typeface="Calibri"/>
              </a:rPr>
              <a:t>that </a:t>
            </a:r>
            <a:r>
              <a:rPr spc="-10" dirty="0">
                <a:latin typeface="Calibri"/>
                <a:cs typeface="Calibri"/>
              </a:rPr>
              <a:t>we can </a:t>
            </a:r>
            <a:r>
              <a:rPr spc="-5" dirty="0">
                <a:latin typeface="Calibri"/>
                <a:cs typeface="Calibri"/>
              </a:rPr>
              <a:t>be, is in </a:t>
            </a:r>
            <a:r>
              <a:rPr dirty="0">
                <a:latin typeface="Calibri"/>
                <a:cs typeface="Calibri"/>
              </a:rPr>
              <a:t>the  </a:t>
            </a:r>
            <a:r>
              <a:rPr spc="-10" dirty="0">
                <a:latin typeface="Calibri"/>
                <a:cs typeface="Calibri"/>
              </a:rPr>
              <a:t>present </a:t>
            </a:r>
            <a:r>
              <a:rPr spc="-5" dirty="0">
                <a:latin typeface="Calibri"/>
                <a:cs typeface="Calibri"/>
              </a:rPr>
              <a:t>moment. </a:t>
            </a:r>
            <a:r>
              <a:rPr dirty="0">
                <a:latin typeface="Calibri"/>
                <a:cs typeface="Calibri"/>
              </a:rPr>
              <a:t>Be </a:t>
            </a:r>
            <a:r>
              <a:rPr spc="-10" dirty="0">
                <a:latin typeface="Calibri"/>
                <a:cs typeface="Calibri"/>
              </a:rPr>
              <a:t>yourself; love yourself! </a:t>
            </a:r>
            <a:r>
              <a:rPr spc="-50" dirty="0">
                <a:latin typeface="Calibri"/>
                <a:cs typeface="Calibri"/>
              </a:rPr>
              <a:t>You </a:t>
            </a:r>
            <a:r>
              <a:rPr spc="-10" dirty="0">
                <a:latin typeface="Calibri"/>
                <a:cs typeface="Calibri"/>
              </a:rPr>
              <a:t>are </a:t>
            </a:r>
            <a:r>
              <a:rPr dirty="0">
                <a:latin typeface="Calibri"/>
                <a:cs typeface="Calibri"/>
              </a:rPr>
              <a:t>a</a:t>
            </a:r>
            <a:r>
              <a:rPr spc="135" dirty="0">
                <a:latin typeface="Calibri"/>
                <a:cs typeface="Calibri"/>
              </a:rPr>
              <a:t> </a:t>
            </a:r>
            <a:r>
              <a:rPr spc="-5" dirty="0">
                <a:latin typeface="Calibri"/>
                <a:cs typeface="Calibri"/>
              </a:rPr>
              <a:t>gift.</a:t>
            </a:r>
            <a:endParaRPr>
              <a:latin typeface="Calibri"/>
              <a:cs typeface="Calibri"/>
            </a:endParaRPr>
          </a:p>
        </p:txBody>
      </p:sp>
      <p:sp>
        <p:nvSpPr>
          <p:cNvPr id="4" name="object 4"/>
          <p:cNvSpPr txBox="1">
            <a:spLocks noGrp="1"/>
          </p:cNvSpPr>
          <p:nvPr>
            <p:ph type="title"/>
          </p:nvPr>
        </p:nvSpPr>
        <p:spPr>
          <a:xfrm>
            <a:off x="4955795" y="2447670"/>
            <a:ext cx="2179955" cy="574040"/>
          </a:xfrm>
          <a:prstGeom prst="rect">
            <a:avLst/>
          </a:prstGeom>
        </p:spPr>
        <p:txBody>
          <a:bodyPr vert="horz" wrap="square" lIns="0" tIns="12700" rIns="0" bIns="0" rtlCol="0">
            <a:spAutoFit/>
          </a:bodyPr>
          <a:lstStyle/>
          <a:p>
            <a:pPr marL="12700">
              <a:spcBef>
                <a:spcPts val="100"/>
              </a:spcBef>
            </a:pPr>
            <a:r>
              <a:rPr sz="3600" spc="-5" dirty="0"/>
              <a:t>My Me</a:t>
            </a:r>
            <a:r>
              <a:rPr sz="3600" spc="-85" dirty="0"/>
              <a:t> </a:t>
            </a:r>
            <a:r>
              <a:rPr sz="3600" spc="-30" dirty="0"/>
              <a:t>Box</a:t>
            </a:r>
            <a:endParaRPr sz="36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705600" y="5890641"/>
            <a:ext cx="3360292" cy="340575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507741" y="625856"/>
            <a:ext cx="6558151" cy="1855470"/>
          </a:xfrm>
          <a:prstGeom prst="rect">
            <a:avLst/>
          </a:prstGeom>
        </p:spPr>
        <p:txBody>
          <a:bodyPr vert="horz" wrap="square" lIns="0" tIns="12700" rIns="0" bIns="0" rtlCol="0">
            <a:spAutoFit/>
          </a:bodyPr>
          <a:lstStyle/>
          <a:p>
            <a:pPr marL="12700" marR="5080">
              <a:spcBef>
                <a:spcPts val="100"/>
              </a:spcBef>
            </a:pPr>
            <a:r>
              <a:rPr sz="2000" spc="-5" dirty="0">
                <a:latin typeface="Calibri"/>
                <a:cs typeface="Calibri"/>
              </a:rPr>
              <a:t>Sometimes </a:t>
            </a:r>
            <a:r>
              <a:rPr sz="2000" spc="-10" dirty="0">
                <a:latin typeface="Calibri"/>
                <a:cs typeface="Calibri"/>
              </a:rPr>
              <a:t>we </a:t>
            </a:r>
            <a:r>
              <a:rPr sz="2000" spc="-5" dirty="0">
                <a:latin typeface="Calibri"/>
                <a:cs typeface="Calibri"/>
              </a:rPr>
              <a:t>will </a:t>
            </a:r>
            <a:r>
              <a:rPr sz="2000" spc="-15" dirty="0">
                <a:latin typeface="Calibri"/>
                <a:cs typeface="Calibri"/>
              </a:rPr>
              <a:t>make mistakes </a:t>
            </a:r>
            <a:r>
              <a:rPr sz="2000" spc="-5" dirty="0">
                <a:latin typeface="Calibri"/>
                <a:cs typeface="Calibri"/>
              </a:rPr>
              <a:t>(oopsie), </a:t>
            </a:r>
            <a:r>
              <a:rPr sz="2000" dirty="0">
                <a:latin typeface="Calibri"/>
                <a:cs typeface="Calibri"/>
              </a:rPr>
              <a:t>and </a:t>
            </a:r>
            <a:r>
              <a:rPr sz="2000" spc="-5" dirty="0">
                <a:latin typeface="Calibri"/>
                <a:cs typeface="Calibri"/>
              </a:rPr>
              <a:t>that </a:t>
            </a:r>
            <a:r>
              <a:rPr sz="2000" dirty="0">
                <a:latin typeface="Calibri"/>
                <a:cs typeface="Calibri"/>
              </a:rPr>
              <a:t>is </a:t>
            </a:r>
            <a:r>
              <a:rPr sz="2000" spc="-45" dirty="0">
                <a:latin typeface="Calibri"/>
                <a:cs typeface="Calibri"/>
              </a:rPr>
              <a:t>okay.  </a:t>
            </a:r>
            <a:r>
              <a:rPr sz="2000" spc="-5" dirty="0">
                <a:latin typeface="Calibri"/>
                <a:cs typeface="Calibri"/>
              </a:rPr>
              <a:t>Learn </a:t>
            </a:r>
            <a:r>
              <a:rPr sz="2000" spc="-15" dirty="0">
                <a:latin typeface="Calibri"/>
                <a:cs typeface="Calibri"/>
              </a:rPr>
              <a:t>from </a:t>
            </a:r>
            <a:r>
              <a:rPr sz="2000" dirty="0">
                <a:latin typeface="Calibri"/>
                <a:cs typeface="Calibri"/>
              </a:rPr>
              <a:t>them. Do </a:t>
            </a:r>
            <a:r>
              <a:rPr sz="2000" spc="-5" dirty="0">
                <a:latin typeface="Calibri"/>
                <a:cs typeface="Calibri"/>
              </a:rPr>
              <a:t>not </a:t>
            </a:r>
            <a:r>
              <a:rPr sz="2000" spc="-10" dirty="0">
                <a:latin typeface="Calibri"/>
                <a:cs typeface="Calibri"/>
              </a:rPr>
              <a:t>repeat </a:t>
            </a:r>
            <a:r>
              <a:rPr sz="2000" dirty="0">
                <a:latin typeface="Calibri"/>
                <a:cs typeface="Calibri"/>
              </a:rPr>
              <a:t>them. </a:t>
            </a:r>
            <a:r>
              <a:rPr sz="2000" spc="-15" dirty="0">
                <a:latin typeface="Calibri"/>
                <a:cs typeface="Calibri"/>
              </a:rPr>
              <a:t>Forgive </a:t>
            </a:r>
            <a:r>
              <a:rPr sz="2000" spc="-10" dirty="0">
                <a:latin typeface="Calibri"/>
                <a:cs typeface="Calibri"/>
              </a:rPr>
              <a:t>yourself </a:t>
            </a:r>
            <a:r>
              <a:rPr sz="2000" spc="-5" dirty="0">
                <a:latin typeface="Calibri"/>
                <a:cs typeface="Calibri"/>
              </a:rPr>
              <a:t>and  </a:t>
            </a:r>
            <a:r>
              <a:rPr sz="2000" spc="-15" dirty="0">
                <a:latin typeface="Calibri"/>
                <a:cs typeface="Calibri"/>
              </a:rPr>
              <a:t>forgive </a:t>
            </a:r>
            <a:r>
              <a:rPr sz="2000" spc="-10" dirty="0">
                <a:latin typeface="Calibri"/>
                <a:cs typeface="Calibri"/>
              </a:rPr>
              <a:t>others. </a:t>
            </a:r>
            <a:r>
              <a:rPr sz="2000" spc="-5" dirty="0">
                <a:latin typeface="Calibri"/>
                <a:cs typeface="Calibri"/>
              </a:rPr>
              <a:t>Do something </a:t>
            </a:r>
            <a:r>
              <a:rPr sz="2000" dirty="0">
                <a:latin typeface="Calibri"/>
                <a:cs typeface="Calibri"/>
              </a:rPr>
              <a:t>kind </a:t>
            </a:r>
            <a:r>
              <a:rPr sz="2000" spc="-20" dirty="0">
                <a:latin typeface="Calibri"/>
                <a:cs typeface="Calibri"/>
              </a:rPr>
              <a:t>for </a:t>
            </a:r>
            <a:r>
              <a:rPr sz="2000" spc="-5" dirty="0">
                <a:latin typeface="Calibri"/>
                <a:cs typeface="Calibri"/>
              </a:rPr>
              <a:t>someone, </a:t>
            </a:r>
            <a:r>
              <a:rPr sz="2000" dirty="0">
                <a:latin typeface="Calibri"/>
                <a:cs typeface="Calibri"/>
              </a:rPr>
              <a:t>and </a:t>
            </a:r>
            <a:r>
              <a:rPr sz="2000" spc="-10" dirty="0">
                <a:latin typeface="Calibri"/>
                <a:cs typeface="Calibri"/>
              </a:rPr>
              <a:t>you </a:t>
            </a:r>
            <a:r>
              <a:rPr sz="2000" spc="-5" dirty="0">
                <a:latin typeface="Calibri"/>
                <a:cs typeface="Calibri"/>
              </a:rPr>
              <a:t>will  </a:t>
            </a:r>
            <a:r>
              <a:rPr sz="2000" spc="-15" dirty="0">
                <a:latin typeface="Calibri"/>
                <a:cs typeface="Calibri"/>
              </a:rPr>
              <a:t>feel </a:t>
            </a:r>
            <a:r>
              <a:rPr sz="2000" spc="-10" dirty="0">
                <a:latin typeface="Calibri"/>
                <a:cs typeface="Calibri"/>
              </a:rPr>
              <a:t>better </a:t>
            </a:r>
            <a:r>
              <a:rPr sz="2000" dirty="0">
                <a:latin typeface="Calibri"/>
                <a:cs typeface="Calibri"/>
              </a:rPr>
              <a:t>about </a:t>
            </a:r>
            <a:r>
              <a:rPr sz="2000" spc="-25" dirty="0">
                <a:latin typeface="Calibri"/>
                <a:cs typeface="Calibri"/>
              </a:rPr>
              <a:t>yourself, </a:t>
            </a:r>
            <a:r>
              <a:rPr sz="2000" spc="-10" dirty="0">
                <a:latin typeface="Calibri"/>
                <a:cs typeface="Calibri"/>
              </a:rPr>
              <a:t>too. </a:t>
            </a:r>
            <a:r>
              <a:rPr sz="2000" spc="-50" dirty="0">
                <a:latin typeface="Calibri"/>
                <a:cs typeface="Calibri"/>
              </a:rPr>
              <a:t>You </a:t>
            </a:r>
            <a:r>
              <a:rPr sz="2000" spc="-20" dirty="0">
                <a:latin typeface="Calibri"/>
                <a:cs typeface="Calibri"/>
              </a:rPr>
              <a:t>have </a:t>
            </a:r>
            <a:r>
              <a:rPr sz="2000" dirty="0">
                <a:latin typeface="Calibri"/>
                <a:cs typeface="Calibri"/>
              </a:rPr>
              <a:t>the </a:t>
            </a:r>
            <a:r>
              <a:rPr sz="2000" spc="-10" dirty="0">
                <a:latin typeface="Calibri"/>
                <a:cs typeface="Calibri"/>
              </a:rPr>
              <a:t>power </a:t>
            </a:r>
            <a:r>
              <a:rPr sz="2000" spc="-15" dirty="0">
                <a:latin typeface="Calibri"/>
                <a:cs typeface="Calibri"/>
              </a:rPr>
              <a:t>to </a:t>
            </a:r>
            <a:r>
              <a:rPr sz="2000" spc="-5" dirty="0">
                <a:latin typeface="Calibri"/>
                <a:cs typeface="Calibri"/>
              </a:rPr>
              <a:t>change  </a:t>
            </a:r>
            <a:r>
              <a:rPr sz="2000" spc="-10" dirty="0">
                <a:latin typeface="Calibri"/>
                <a:cs typeface="Calibri"/>
              </a:rPr>
              <a:t>your </a:t>
            </a:r>
            <a:r>
              <a:rPr sz="2000" spc="-15" dirty="0">
                <a:latin typeface="Calibri"/>
                <a:cs typeface="Calibri"/>
              </a:rPr>
              <a:t>negative </a:t>
            </a:r>
            <a:r>
              <a:rPr sz="2000" spc="-5" dirty="0">
                <a:latin typeface="Calibri"/>
                <a:cs typeface="Calibri"/>
              </a:rPr>
              <a:t>thoughts </a:t>
            </a:r>
            <a:r>
              <a:rPr sz="2000" spc="-15" dirty="0">
                <a:latin typeface="Calibri"/>
                <a:cs typeface="Calibri"/>
              </a:rPr>
              <a:t>to </a:t>
            </a:r>
            <a:r>
              <a:rPr sz="2000" spc="-10" dirty="0">
                <a:latin typeface="Calibri"/>
                <a:cs typeface="Calibri"/>
              </a:rPr>
              <a:t>positive </a:t>
            </a:r>
            <a:r>
              <a:rPr sz="2000" spc="-5" dirty="0">
                <a:latin typeface="Calibri"/>
                <a:cs typeface="Calibri"/>
              </a:rPr>
              <a:t>thoughts </a:t>
            </a:r>
            <a:r>
              <a:rPr sz="2000" dirty="0">
                <a:latin typeface="Calibri"/>
                <a:cs typeface="Calibri"/>
              </a:rPr>
              <a:t>and </a:t>
            </a:r>
            <a:r>
              <a:rPr sz="2000" spc="-10" dirty="0">
                <a:latin typeface="Calibri"/>
                <a:cs typeface="Calibri"/>
              </a:rPr>
              <a:t>fill your </a:t>
            </a:r>
            <a:r>
              <a:rPr sz="2000" spc="-15" dirty="0">
                <a:latin typeface="Calibri"/>
                <a:cs typeface="Calibri"/>
              </a:rPr>
              <a:t>life  </a:t>
            </a:r>
            <a:r>
              <a:rPr sz="2000" spc="-5" dirty="0">
                <a:latin typeface="Calibri"/>
                <a:cs typeface="Calibri"/>
              </a:rPr>
              <a:t>with </a:t>
            </a:r>
            <a:r>
              <a:rPr sz="2000" spc="-10" dirty="0">
                <a:latin typeface="Calibri"/>
                <a:cs typeface="Calibri"/>
              </a:rPr>
              <a:t>positive</a:t>
            </a:r>
            <a:r>
              <a:rPr sz="2000" spc="10" dirty="0">
                <a:latin typeface="Calibri"/>
                <a:cs typeface="Calibri"/>
              </a:rPr>
              <a:t> </a:t>
            </a:r>
            <a:r>
              <a:rPr sz="2000" spc="-5" dirty="0">
                <a:latin typeface="Calibri"/>
                <a:cs typeface="Calibri"/>
              </a:rPr>
              <a:t>actions.</a:t>
            </a:r>
            <a:endParaRPr sz="2000" dirty="0">
              <a:latin typeface="Calibri"/>
              <a:cs typeface="Calibri"/>
            </a:endParaRPr>
          </a:p>
        </p:txBody>
      </p:sp>
      <p:sp>
        <p:nvSpPr>
          <p:cNvPr id="4" name="object 4"/>
          <p:cNvSpPr/>
          <p:nvPr/>
        </p:nvSpPr>
        <p:spPr>
          <a:xfrm>
            <a:off x="3581401" y="5105450"/>
            <a:ext cx="2849245" cy="425780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705600" y="2363977"/>
            <a:ext cx="3360292" cy="3274822"/>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3507741" y="2803983"/>
            <a:ext cx="2460625" cy="1854835"/>
          </a:xfrm>
          <a:prstGeom prst="rect">
            <a:avLst/>
          </a:prstGeom>
        </p:spPr>
        <p:txBody>
          <a:bodyPr vert="horz" wrap="square" lIns="0" tIns="12700" rIns="0" bIns="0" rtlCol="0">
            <a:spAutoFit/>
          </a:bodyPr>
          <a:lstStyle/>
          <a:p>
            <a:pPr marL="12700">
              <a:spcBef>
                <a:spcPts val="100"/>
              </a:spcBef>
            </a:pPr>
            <a:r>
              <a:rPr sz="6000" spc="-50" dirty="0"/>
              <a:t>Let’s</a:t>
            </a:r>
            <a:r>
              <a:rPr sz="6000" spc="-70" dirty="0"/>
              <a:t> </a:t>
            </a:r>
            <a:r>
              <a:rPr sz="6000" dirty="0"/>
              <a:t>do</a:t>
            </a:r>
          </a:p>
          <a:p>
            <a:pPr marL="12700"/>
            <a:r>
              <a:rPr sz="6000" dirty="0"/>
              <a:t>this!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99433" y="1237363"/>
            <a:ext cx="6645563" cy="840573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554217" y="296673"/>
            <a:ext cx="2305050" cy="788035"/>
          </a:xfrm>
          <a:prstGeom prst="rect">
            <a:avLst/>
          </a:prstGeom>
        </p:spPr>
        <p:txBody>
          <a:bodyPr vert="horz" wrap="square" lIns="0" tIns="12700" rIns="0" bIns="0" rtlCol="0">
            <a:spAutoFit/>
          </a:bodyPr>
          <a:lstStyle/>
          <a:p>
            <a:pPr marL="12700">
              <a:spcBef>
                <a:spcPts val="100"/>
              </a:spcBef>
            </a:pPr>
            <a:r>
              <a:rPr sz="5000" dirty="0"/>
              <a:t>My</a:t>
            </a:r>
            <a:r>
              <a:rPr sz="5000" spc="-100" dirty="0"/>
              <a:t> </a:t>
            </a:r>
            <a:r>
              <a:rPr sz="5000" spc="-15" dirty="0"/>
              <a:t>Hero</a:t>
            </a:r>
            <a:endParaRPr sz="50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524993"/>
            <a:ext cx="12801600" cy="558768"/>
          </a:xfrm>
          <a:prstGeom prst="rect">
            <a:avLst/>
          </a:prstGeom>
        </p:spPr>
        <p:txBody>
          <a:bodyPr vert="horz" wrap="square" lIns="0" tIns="65684" rIns="0" bIns="0" rtlCol="0">
            <a:spAutoFit/>
          </a:bodyPr>
          <a:lstStyle/>
          <a:p>
            <a:pPr marL="554355" marR="5080" indent="-327660">
              <a:spcBef>
                <a:spcPts val="100"/>
              </a:spcBef>
            </a:pPr>
            <a:r>
              <a:rPr spc="-10" dirty="0"/>
              <a:t>What are </a:t>
            </a:r>
            <a:r>
              <a:rPr dirty="0"/>
              <a:t>some things </a:t>
            </a:r>
            <a:r>
              <a:rPr spc="-5" dirty="0"/>
              <a:t>that </a:t>
            </a:r>
            <a:r>
              <a:rPr spc="-10" dirty="0"/>
              <a:t>can</a:t>
            </a:r>
            <a:r>
              <a:rPr spc="-100" dirty="0"/>
              <a:t> </a:t>
            </a:r>
            <a:r>
              <a:rPr spc="-10" dirty="0"/>
              <a:t>help  </a:t>
            </a:r>
            <a:r>
              <a:rPr dirty="0"/>
              <a:t>me </a:t>
            </a:r>
            <a:r>
              <a:rPr spc="-25" dirty="0"/>
              <a:t>to </a:t>
            </a:r>
            <a:r>
              <a:rPr dirty="0"/>
              <a:t>be the </a:t>
            </a:r>
            <a:r>
              <a:rPr spc="-15" dirty="0"/>
              <a:t>best </a:t>
            </a:r>
            <a:r>
              <a:rPr spc="-5" dirty="0"/>
              <a:t>that </a:t>
            </a:r>
            <a:r>
              <a:rPr dirty="0"/>
              <a:t>I </a:t>
            </a:r>
            <a:r>
              <a:rPr spc="-10" dirty="0"/>
              <a:t>can</a:t>
            </a:r>
            <a:r>
              <a:rPr spc="-20" dirty="0"/>
              <a:t> </a:t>
            </a:r>
            <a:r>
              <a:rPr spc="-10" dirty="0"/>
              <a:t>be?</a:t>
            </a:r>
          </a:p>
        </p:txBody>
      </p:sp>
      <p:sp>
        <p:nvSpPr>
          <p:cNvPr id="3" name="object 3"/>
          <p:cNvSpPr txBox="1"/>
          <p:nvPr/>
        </p:nvSpPr>
        <p:spPr>
          <a:xfrm>
            <a:off x="3355340" y="1662811"/>
            <a:ext cx="6816090" cy="7537961"/>
          </a:xfrm>
          <a:prstGeom prst="rect">
            <a:avLst/>
          </a:prstGeom>
        </p:spPr>
        <p:txBody>
          <a:bodyPr vert="horz" wrap="square" lIns="0" tIns="12700" rIns="0" bIns="0" rtlCol="0">
            <a:spAutoFit/>
          </a:bodyPr>
          <a:lstStyle/>
          <a:p>
            <a:pPr marL="12700" marR="428625">
              <a:spcBef>
                <a:spcPts val="100"/>
              </a:spcBef>
            </a:pPr>
            <a:r>
              <a:rPr dirty="0">
                <a:latin typeface="Calibri"/>
                <a:cs typeface="Calibri"/>
              </a:rPr>
              <a:t>If </a:t>
            </a:r>
            <a:r>
              <a:rPr spc="-10" dirty="0">
                <a:latin typeface="Calibri"/>
                <a:cs typeface="Calibri"/>
              </a:rPr>
              <a:t>you </a:t>
            </a:r>
            <a:r>
              <a:rPr dirty="0">
                <a:latin typeface="Calibri"/>
                <a:cs typeface="Calibri"/>
              </a:rPr>
              <a:t>do </a:t>
            </a:r>
            <a:r>
              <a:rPr spc="-5" dirty="0">
                <a:latin typeface="Calibri"/>
                <a:cs typeface="Calibri"/>
              </a:rPr>
              <a:t>not </a:t>
            </a:r>
            <a:r>
              <a:rPr spc="-20" dirty="0">
                <a:latin typeface="Calibri"/>
                <a:cs typeface="Calibri"/>
              </a:rPr>
              <a:t>like </a:t>
            </a:r>
            <a:r>
              <a:rPr spc="-5" dirty="0">
                <a:latin typeface="Calibri"/>
                <a:cs typeface="Calibri"/>
              </a:rPr>
              <a:t>what </a:t>
            </a:r>
            <a:r>
              <a:rPr spc="-10" dirty="0">
                <a:latin typeface="Calibri"/>
                <a:cs typeface="Calibri"/>
              </a:rPr>
              <a:t>you are </a:t>
            </a:r>
            <a:r>
              <a:rPr dirty="0">
                <a:latin typeface="Calibri"/>
                <a:cs typeface="Calibri"/>
              </a:rPr>
              <a:t>thinking, </a:t>
            </a:r>
            <a:r>
              <a:rPr spc="-5" dirty="0">
                <a:latin typeface="Calibri"/>
                <a:cs typeface="Calibri"/>
              </a:rPr>
              <a:t>think of something </a:t>
            </a:r>
            <a:r>
              <a:rPr dirty="0">
                <a:latin typeface="Calibri"/>
                <a:cs typeface="Calibri"/>
              </a:rPr>
              <a:t>else. Use  </a:t>
            </a:r>
            <a:r>
              <a:rPr spc="-5" dirty="0">
                <a:latin typeface="Calibri"/>
                <a:cs typeface="Calibri"/>
              </a:rPr>
              <a:t>positive thinking </a:t>
            </a:r>
            <a:r>
              <a:rPr spc="-10" dirty="0">
                <a:latin typeface="Calibri"/>
                <a:cs typeface="Calibri"/>
              </a:rPr>
              <a:t>to </a:t>
            </a:r>
            <a:r>
              <a:rPr spc="-15" dirty="0">
                <a:latin typeface="Calibri"/>
                <a:cs typeface="Calibri"/>
              </a:rPr>
              <a:t>attract </a:t>
            </a:r>
            <a:r>
              <a:rPr spc="-5" dirty="0">
                <a:latin typeface="Calibri"/>
                <a:cs typeface="Calibri"/>
              </a:rPr>
              <a:t>positive</a:t>
            </a:r>
            <a:r>
              <a:rPr spc="40" dirty="0">
                <a:latin typeface="Calibri"/>
                <a:cs typeface="Calibri"/>
              </a:rPr>
              <a:t> </a:t>
            </a:r>
            <a:r>
              <a:rPr spc="-20" dirty="0">
                <a:latin typeface="Calibri"/>
                <a:cs typeface="Calibri"/>
              </a:rPr>
              <a:t>energy.</a:t>
            </a:r>
            <a:endParaRPr dirty="0">
              <a:latin typeface="Calibri"/>
              <a:cs typeface="Calibri"/>
            </a:endParaRPr>
          </a:p>
          <a:p>
            <a:pPr>
              <a:spcBef>
                <a:spcPts val="30"/>
              </a:spcBef>
            </a:pPr>
            <a:endParaRPr sz="1850" dirty="0">
              <a:latin typeface="Times New Roman"/>
              <a:cs typeface="Times New Roman"/>
            </a:endParaRPr>
          </a:p>
          <a:p>
            <a:pPr marL="12700">
              <a:spcBef>
                <a:spcPts val="5"/>
              </a:spcBef>
            </a:pPr>
            <a:r>
              <a:rPr spc="-10" dirty="0">
                <a:latin typeface="Calibri"/>
                <a:cs typeface="Calibri"/>
              </a:rPr>
              <a:t>Problem </a:t>
            </a:r>
            <a:r>
              <a:rPr spc="-5" dirty="0">
                <a:latin typeface="Calibri"/>
                <a:cs typeface="Calibri"/>
              </a:rPr>
              <a:t>solving </a:t>
            </a:r>
            <a:r>
              <a:rPr dirty="0">
                <a:latin typeface="Calibri"/>
                <a:cs typeface="Calibri"/>
              </a:rPr>
              <a:t>- Use the </a:t>
            </a:r>
            <a:r>
              <a:rPr spc="-5" dirty="0">
                <a:latin typeface="Calibri"/>
                <a:cs typeface="Calibri"/>
              </a:rPr>
              <a:t>THINK </a:t>
            </a:r>
            <a:r>
              <a:rPr dirty="0">
                <a:latin typeface="Calibri"/>
                <a:cs typeface="Calibri"/>
              </a:rPr>
              <a:t>model. Is </a:t>
            </a:r>
            <a:r>
              <a:rPr spc="-5" dirty="0">
                <a:latin typeface="Calibri"/>
                <a:cs typeface="Calibri"/>
              </a:rPr>
              <a:t>it </a:t>
            </a:r>
            <a:r>
              <a:rPr u="heavy" spc="-5" dirty="0">
                <a:uFill>
                  <a:solidFill>
                    <a:srgbClr val="000000"/>
                  </a:solidFill>
                </a:uFill>
                <a:latin typeface="Calibri"/>
                <a:cs typeface="Calibri"/>
              </a:rPr>
              <a:t>t</a:t>
            </a:r>
            <a:r>
              <a:rPr spc="-5" dirty="0">
                <a:latin typeface="Calibri"/>
                <a:cs typeface="Calibri"/>
              </a:rPr>
              <a:t>rue, </a:t>
            </a:r>
            <a:r>
              <a:rPr u="heavy" spc="-5" dirty="0">
                <a:uFill>
                  <a:solidFill>
                    <a:srgbClr val="000000"/>
                  </a:solidFill>
                </a:uFill>
                <a:latin typeface="Calibri"/>
                <a:cs typeface="Calibri"/>
              </a:rPr>
              <a:t>h</a:t>
            </a:r>
            <a:r>
              <a:rPr spc="-5" dirty="0">
                <a:latin typeface="Calibri"/>
                <a:cs typeface="Calibri"/>
              </a:rPr>
              <a:t>elpful,</a:t>
            </a:r>
            <a:r>
              <a:rPr spc="100" dirty="0">
                <a:latin typeface="Calibri"/>
                <a:cs typeface="Calibri"/>
              </a:rPr>
              <a:t> </a:t>
            </a:r>
            <a:r>
              <a:rPr u="heavy" spc="-5" dirty="0">
                <a:uFill>
                  <a:solidFill>
                    <a:srgbClr val="000000"/>
                  </a:solidFill>
                </a:uFill>
                <a:latin typeface="Calibri"/>
                <a:cs typeface="Calibri"/>
              </a:rPr>
              <a:t>i</a:t>
            </a:r>
            <a:r>
              <a:rPr spc="-5" dirty="0">
                <a:latin typeface="Calibri"/>
                <a:cs typeface="Calibri"/>
              </a:rPr>
              <a:t>nspiring,</a:t>
            </a:r>
            <a:endParaRPr dirty="0">
              <a:latin typeface="Calibri"/>
              <a:cs typeface="Calibri"/>
            </a:endParaRPr>
          </a:p>
          <a:p>
            <a:pPr marL="12700"/>
            <a:r>
              <a:rPr u="heavy" spc="-15" dirty="0">
                <a:uFill>
                  <a:solidFill>
                    <a:srgbClr val="000000"/>
                  </a:solidFill>
                </a:uFill>
                <a:latin typeface="Calibri"/>
                <a:cs typeface="Calibri"/>
              </a:rPr>
              <a:t>n</a:t>
            </a:r>
            <a:r>
              <a:rPr spc="-15" dirty="0">
                <a:latin typeface="Calibri"/>
                <a:cs typeface="Calibri"/>
              </a:rPr>
              <a:t>ecessary, </a:t>
            </a:r>
            <a:r>
              <a:rPr spc="-5" dirty="0">
                <a:latin typeface="Calibri"/>
                <a:cs typeface="Calibri"/>
              </a:rPr>
              <a:t>or </a:t>
            </a:r>
            <a:r>
              <a:rPr u="heavy" spc="-5" dirty="0">
                <a:uFill>
                  <a:solidFill>
                    <a:srgbClr val="000000"/>
                  </a:solidFill>
                </a:uFill>
                <a:latin typeface="Calibri"/>
                <a:cs typeface="Calibri"/>
              </a:rPr>
              <a:t>k</a:t>
            </a:r>
            <a:r>
              <a:rPr spc="-5" dirty="0">
                <a:latin typeface="Calibri"/>
                <a:cs typeface="Calibri"/>
              </a:rPr>
              <a:t>ind? </a:t>
            </a:r>
            <a:r>
              <a:rPr b="1" dirty="0">
                <a:latin typeface="Calibri"/>
                <a:cs typeface="Calibri"/>
              </a:rPr>
              <a:t>If not, </a:t>
            </a:r>
            <a:r>
              <a:rPr b="1" spc="-20" dirty="0">
                <a:latin typeface="Calibri"/>
                <a:cs typeface="Calibri"/>
              </a:rPr>
              <a:t>STOP; </a:t>
            </a:r>
            <a:r>
              <a:rPr b="1" dirty="0">
                <a:latin typeface="Calibri"/>
                <a:cs typeface="Calibri"/>
              </a:rPr>
              <a:t>if </a:t>
            </a:r>
            <a:r>
              <a:rPr b="1" spc="-10" dirty="0">
                <a:latin typeface="Calibri"/>
                <a:cs typeface="Calibri"/>
              </a:rPr>
              <a:t>so, </a:t>
            </a:r>
            <a:r>
              <a:rPr b="1" spc="-5" dirty="0">
                <a:latin typeface="Calibri"/>
                <a:cs typeface="Calibri"/>
              </a:rPr>
              <a:t>GO! </a:t>
            </a:r>
            <a:r>
              <a:rPr dirty="0">
                <a:latin typeface="Calibri"/>
                <a:cs typeface="Calibri"/>
              </a:rPr>
              <a:t>Be the </a:t>
            </a:r>
            <a:r>
              <a:rPr spc="-10" dirty="0">
                <a:latin typeface="Calibri"/>
                <a:cs typeface="Calibri"/>
              </a:rPr>
              <a:t>best </a:t>
            </a:r>
            <a:r>
              <a:rPr spc="-5" dirty="0">
                <a:latin typeface="Calibri"/>
                <a:cs typeface="Calibri"/>
              </a:rPr>
              <a:t>that </a:t>
            </a:r>
            <a:r>
              <a:rPr spc="-10" dirty="0">
                <a:latin typeface="Calibri"/>
                <a:cs typeface="Calibri"/>
              </a:rPr>
              <a:t>you can</a:t>
            </a:r>
            <a:r>
              <a:rPr spc="100" dirty="0">
                <a:latin typeface="Calibri"/>
                <a:cs typeface="Calibri"/>
              </a:rPr>
              <a:t> </a:t>
            </a:r>
            <a:r>
              <a:rPr spc="-5" dirty="0">
                <a:latin typeface="Calibri"/>
                <a:cs typeface="Calibri"/>
              </a:rPr>
              <a:t>be!</a:t>
            </a:r>
            <a:endParaRPr dirty="0">
              <a:latin typeface="Calibri"/>
              <a:cs typeface="Calibri"/>
            </a:endParaRPr>
          </a:p>
          <a:p>
            <a:pPr>
              <a:spcBef>
                <a:spcPts val="30"/>
              </a:spcBef>
            </a:pPr>
            <a:endParaRPr sz="1850" dirty="0">
              <a:latin typeface="Times New Roman"/>
              <a:cs typeface="Times New Roman"/>
            </a:endParaRPr>
          </a:p>
          <a:p>
            <a:pPr marL="12700" marR="5080"/>
            <a:r>
              <a:rPr spc="-10" dirty="0">
                <a:latin typeface="Calibri"/>
                <a:cs typeface="Calibri"/>
              </a:rPr>
              <a:t>Express </a:t>
            </a:r>
            <a:r>
              <a:rPr spc="-5" dirty="0">
                <a:latin typeface="Calibri"/>
                <a:cs typeface="Calibri"/>
              </a:rPr>
              <a:t>inside </a:t>
            </a:r>
            <a:r>
              <a:rPr spc="-10" dirty="0">
                <a:latin typeface="Calibri"/>
                <a:cs typeface="Calibri"/>
              </a:rPr>
              <a:t>feelings </a:t>
            </a:r>
            <a:r>
              <a:rPr spc="-5" dirty="0">
                <a:latin typeface="Calibri"/>
                <a:cs typeface="Calibri"/>
              </a:rPr>
              <a:t>with someone </a:t>
            </a:r>
            <a:r>
              <a:rPr spc="-10" dirty="0">
                <a:latin typeface="Calibri"/>
                <a:cs typeface="Calibri"/>
              </a:rPr>
              <a:t>you trust. </a:t>
            </a:r>
            <a:r>
              <a:rPr dirty="0">
                <a:latin typeface="Calibri"/>
                <a:cs typeface="Calibri"/>
              </a:rPr>
              <a:t>Use the </a:t>
            </a:r>
            <a:r>
              <a:rPr spc="-10" dirty="0">
                <a:latin typeface="Calibri"/>
                <a:cs typeface="Calibri"/>
              </a:rPr>
              <a:t>Secret Formula  sentence frame. Remember </a:t>
            </a:r>
            <a:r>
              <a:rPr dirty="0">
                <a:latin typeface="Calibri"/>
                <a:cs typeface="Calibri"/>
              </a:rPr>
              <a:t>the </a:t>
            </a:r>
            <a:r>
              <a:rPr spc="-10" dirty="0">
                <a:latin typeface="Calibri"/>
                <a:cs typeface="Calibri"/>
              </a:rPr>
              <a:t>secret to </a:t>
            </a:r>
            <a:r>
              <a:rPr dirty="0">
                <a:latin typeface="Calibri"/>
                <a:cs typeface="Calibri"/>
              </a:rPr>
              <a:t>the </a:t>
            </a:r>
            <a:r>
              <a:rPr spc="-10" dirty="0">
                <a:latin typeface="Calibri"/>
                <a:cs typeface="Calibri"/>
              </a:rPr>
              <a:t>Secret Formula? </a:t>
            </a:r>
            <a:r>
              <a:rPr spc="-5" dirty="0">
                <a:latin typeface="Calibri"/>
                <a:cs typeface="Calibri"/>
              </a:rPr>
              <a:t>Do not use  </a:t>
            </a:r>
            <a:r>
              <a:rPr dirty="0">
                <a:latin typeface="Calibri"/>
                <a:cs typeface="Calibri"/>
              </a:rPr>
              <a:t>the </a:t>
            </a:r>
            <a:r>
              <a:rPr spc="-15" dirty="0">
                <a:latin typeface="Calibri"/>
                <a:cs typeface="Calibri"/>
              </a:rPr>
              <a:t>word,</a:t>
            </a:r>
            <a:r>
              <a:rPr spc="5" dirty="0">
                <a:latin typeface="Calibri"/>
                <a:cs typeface="Calibri"/>
              </a:rPr>
              <a:t> </a:t>
            </a:r>
            <a:r>
              <a:rPr spc="-20" dirty="0">
                <a:latin typeface="Calibri"/>
                <a:cs typeface="Calibri"/>
              </a:rPr>
              <a:t>YOU!</a:t>
            </a:r>
            <a:endParaRPr dirty="0">
              <a:latin typeface="Calibri"/>
              <a:cs typeface="Calibri"/>
            </a:endParaRPr>
          </a:p>
          <a:p>
            <a:pPr>
              <a:spcBef>
                <a:spcPts val="35"/>
              </a:spcBef>
            </a:pPr>
            <a:endParaRPr sz="1850" dirty="0">
              <a:latin typeface="Times New Roman"/>
              <a:cs typeface="Times New Roman"/>
            </a:endParaRPr>
          </a:p>
          <a:p>
            <a:pPr marL="12700"/>
            <a:r>
              <a:rPr spc="-35" dirty="0">
                <a:latin typeface="Calibri"/>
                <a:cs typeface="Calibri"/>
              </a:rPr>
              <a:t>PAUSE </a:t>
            </a:r>
            <a:r>
              <a:rPr dirty="0">
                <a:latin typeface="Calibri"/>
                <a:cs typeface="Calibri"/>
              </a:rPr>
              <a:t>– </a:t>
            </a:r>
            <a:r>
              <a:rPr spc="-55" dirty="0">
                <a:latin typeface="Calibri"/>
                <a:cs typeface="Calibri"/>
              </a:rPr>
              <a:t>Take </a:t>
            </a:r>
            <a:r>
              <a:rPr spc="-5" dirty="0">
                <a:latin typeface="Calibri"/>
                <a:cs typeface="Calibri"/>
              </a:rPr>
              <a:t>some deep belly </a:t>
            </a:r>
            <a:r>
              <a:rPr spc="-10" dirty="0">
                <a:latin typeface="Calibri"/>
                <a:cs typeface="Calibri"/>
              </a:rPr>
              <a:t>breaths. </a:t>
            </a:r>
            <a:r>
              <a:rPr spc="-5" dirty="0">
                <a:latin typeface="Calibri"/>
                <a:cs typeface="Calibri"/>
              </a:rPr>
              <a:t>Look </a:t>
            </a:r>
            <a:r>
              <a:rPr spc="-10" dirty="0">
                <a:latin typeface="Calibri"/>
                <a:cs typeface="Calibri"/>
              </a:rPr>
              <a:t>at your </a:t>
            </a:r>
            <a:r>
              <a:rPr spc="-5" dirty="0">
                <a:latin typeface="Calibri"/>
                <a:cs typeface="Calibri"/>
              </a:rPr>
              <a:t>hand </a:t>
            </a:r>
            <a:r>
              <a:rPr spc="-10" dirty="0">
                <a:latin typeface="Calibri"/>
                <a:cs typeface="Calibri"/>
              </a:rPr>
              <a:t>profile to</a:t>
            </a:r>
            <a:r>
              <a:rPr spc="215" dirty="0">
                <a:latin typeface="Calibri"/>
                <a:cs typeface="Calibri"/>
              </a:rPr>
              <a:t> </a:t>
            </a:r>
            <a:r>
              <a:rPr spc="-5" dirty="0">
                <a:latin typeface="Calibri"/>
                <a:cs typeface="Calibri"/>
              </a:rPr>
              <a:t>see</a:t>
            </a:r>
            <a:endParaRPr dirty="0">
              <a:latin typeface="Calibri"/>
              <a:cs typeface="Calibri"/>
            </a:endParaRPr>
          </a:p>
          <a:p>
            <a:pPr marL="12700"/>
            <a:r>
              <a:rPr spc="-5" dirty="0">
                <a:latin typeface="Calibri"/>
                <a:cs typeface="Calibri"/>
              </a:rPr>
              <a:t>what </a:t>
            </a:r>
            <a:r>
              <a:rPr spc="-15" dirty="0">
                <a:latin typeface="Calibri"/>
                <a:cs typeface="Calibri"/>
              </a:rPr>
              <a:t>comforts</a:t>
            </a:r>
            <a:r>
              <a:rPr dirty="0">
                <a:latin typeface="Calibri"/>
                <a:cs typeface="Calibri"/>
              </a:rPr>
              <a:t> </a:t>
            </a:r>
            <a:r>
              <a:rPr spc="-10" dirty="0">
                <a:latin typeface="Calibri"/>
                <a:cs typeface="Calibri"/>
              </a:rPr>
              <a:t>you.</a:t>
            </a:r>
            <a:endParaRPr dirty="0">
              <a:latin typeface="Calibri"/>
              <a:cs typeface="Calibri"/>
            </a:endParaRPr>
          </a:p>
          <a:p>
            <a:pPr>
              <a:spcBef>
                <a:spcPts val="35"/>
              </a:spcBef>
            </a:pPr>
            <a:endParaRPr sz="1850" dirty="0">
              <a:latin typeface="Times New Roman"/>
              <a:cs typeface="Times New Roman"/>
            </a:endParaRPr>
          </a:p>
          <a:p>
            <a:pPr marL="12700"/>
            <a:r>
              <a:rPr spc="-15" dirty="0">
                <a:latin typeface="Calibri"/>
                <a:cs typeface="Calibri"/>
              </a:rPr>
              <a:t>Have </a:t>
            </a:r>
            <a:r>
              <a:rPr spc="-5" dirty="0">
                <a:latin typeface="Calibri"/>
                <a:cs typeface="Calibri"/>
              </a:rPr>
              <a:t>some fun </a:t>
            </a:r>
            <a:r>
              <a:rPr spc="-10" dirty="0">
                <a:latin typeface="Calibri"/>
                <a:cs typeface="Calibri"/>
              </a:rPr>
              <a:t>from </a:t>
            </a:r>
            <a:r>
              <a:rPr dirty="0">
                <a:latin typeface="Calibri"/>
                <a:cs typeface="Calibri"/>
              </a:rPr>
              <a:t>the things </a:t>
            </a:r>
            <a:r>
              <a:rPr spc="-5" dirty="0">
                <a:latin typeface="Calibri"/>
                <a:cs typeface="Calibri"/>
              </a:rPr>
              <a:t>on </a:t>
            </a:r>
            <a:r>
              <a:rPr spc="-10" dirty="0">
                <a:latin typeface="Calibri"/>
                <a:cs typeface="Calibri"/>
              </a:rPr>
              <a:t>your to </a:t>
            </a:r>
            <a:r>
              <a:rPr spc="-5" dirty="0">
                <a:latin typeface="Calibri"/>
                <a:cs typeface="Calibri"/>
              </a:rPr>
              <a:t>do</a:t>
            </a:r>
            <a:r>
              <a:rPr spc="65" dirty="0">
                <a:latin typeface="Calibri"/>
                <a:cs typeface="Calibri"/>
              </a:rPr>
              <a:t> </a:t>
            </a:r>
            <a:r>
              <a:rPr spc="-10" dirty="0">
                <a:latin typeface="Calibri"/>
                <a:cs typeface="Calibri"/>
              </a:rPr>
              <a:t>list!</a:t>
            </a:r>
            <a:endParaRPr dirty="0">
              <a:latin typeface="Calibri"/>
              <a:cs typeface="Calibri"/>
            </a:endParaRPr>
          </a:p>
          <a:p>
            <a:pPr marL="12700" marR="1459865">
              <a:lnSpc>
                <a:spcPct val="200000"/>
              </a:lnSpc>
            </a:pPr>
            <a:r>
              <a:rPr spc="-5" dirty="0">
                <a:latin typeface="Calibri"/>
                <a:cs typeface="Calibri"/>
              </a:rPr>
              <a:t>Think of </a:t>
            </a:r>
            <a:r>
              <a:rPr dirty="0">
                <a:latin typeface="Calibri"/>
                <a:cs typeface="Calibri"/>
              </a:rPr>
              <a:t>5 things </a:t>
            </a:r>
            <a:r>
              <a:rPr spc="-5" dirty="0">
                <a:latin typeface="Calibri"/>
                <a:cs typeface="Calibri"/>
              </a:rPr>
              <a:t>that </a:t>
            </a:r>
            <a:r>
              <a:rPr spc="-10" dirty="0">
                <a:latin typeface="Calibri"/>
                <a:cs typeface="Calibri"/>
              </a:rPr>
              <a:t>you are </a:t>
            </a:r>
            <a:r>
              <a:rPr spc="-15" dirty="0">
                <a:latin typeface="Calibri"/>
                <a:cs typeface="Calibri"/>
              </a:rPr>
              <a:t>grateful for </a:t>
            </a:r>
            <a:r>
              <a:rPr spc="-10" dirty="0">
                <a:latin typeface="Calibri"/>
                <a:cs typeface="Calibri"/>
              </a:rPr>
              <a:t>at </a:t>
            </a:r>
            <a:r>
              <a:rPr spc="-5" dirty="0">
                <a:latin typeface="Calibri"/>
                <a:cs typeface="Calibri"/>
              </a:rPr>
              <a:t>this moment.  </a:t>
            </a:r>
            <a:r>
              <a:rPr spc="-15" dirty="0">
                <a:latin typeface="Calibri"/>
                <a:cs typeface="Calibri"/>
              </a:rPr>
              <a:t>Recite </a:t>
            </a:r>
            <a:r>
              <a:rPr spc="-10" dirty="0">
                <a:latin typeface="Calibri"/>
                <a:cs typeface="Calibri"/>
              </a:rPr>
              <a:t>your mantra </a:t>
            </a:r>
            <a:r>
              <a:rPr spc="-5" dirty="0">
                <a:latin typeface="Calibri"/>
                <a:cs typeface="Calibri"/>
              </a:rPr>
              <a:t>over </a:t>
            </a:r>
            <a:r>
              <a:rPr dirty="0">
                <a:latin typeface="Calibri"/>
                <a:cs typeface="Calibri"/>
              </a:rPr>
              <a:t>and</a:t>
            </a:r>
            <a:r>
              <a:rPr spc="60" dirty="0">
                <a:latin typeface="Calibri"/>
                <a:cs typeface="Calibri"/>
              </a:rPr>
              <a:t> </a:t>
            </a:r>
            <a:r>
              <a:rPr spc="-45" dirty="0">
                <a:latin typeface="Calibri"/>
                <a:cs typeface="Calibri"/>
              </a:rPr>
              <a:t>over.</a:t>
            </a:r>
            <a:endParaRPr dirty="0">
              <a:latin typeface="Calibri"/>
              <a:cs typeface="Calibri"/>
            </a:endParaRPr>
          </a:p>
          <a:p>
            <a:pPr>
              <a:spcBef>
                <a:spcPts val="35"/>
              </a:spcBef>
            </a:pPr>
            <a:endParaRPr sz="1850" dirty="0">
              <a:latin typeface="Times New Roman"/>
              <a:cs typeface="Times New Roman"/>
            </a:endParaRPr>
          </a:p>
          <a:p>
            <a:pPr marL="12700"/>
            <a:r>
              <a:rPr spc="-5" dirty="0">
                <a:latin typeface="Calibri"/>
                <a:cs typeface="Calibri"/>
              </a:rPr>
              <a:t>Sing </a:t>
            </a:r>
            <a:r>
              <a:rPr spc="-10" dirty="0">
                <a:latin typeface="Calibri"/>
                <a:cs typeface="Calibri"/>
              </a:rPr>
              <a:t>your </a:t>
            </a:r>
            <a:r>
              <a:rPr spc="-15" dirty="0">
                <a:latin typeface="Calibri"/>
                <a:cs typeface="Calibri"/>
              </a:rPr>
              <a:t>little </a:t>
            </a:r>
            <a:r>
              <a:rPr spc="-10" dirty="0">
                <a:latin typeface="Calibri"/>
                <a:cs typeface="Calibri"/>
              </a:rPr>
              <a:t>ditty </a:t>
            </a:r>
            <a:r>
              <a:rPr dirty="0">
                <a:latin typeface="Calibri"/>
                <a:cs typeface="Calibri"/>
              </a:rPr>
              <a:t>– </a:t>
            </a:r>
            <a:r>
              <a:rPr spc="-5" dirty="0">
                <a:latin typeface="Calibri"/>
                <a:cs typeface="Calibri"/>
              </a:rPr>
              <a:t>“Let it </a:t>
            </a:r>
            <a:r>
              <a:rPr spc="-20" dirty="0">
                <a:latin typeface="Calibri"/>
                <a:cs typeface="Calibri"/>
              </a:rPr>
              <a:t>go, </a:t>
            </a:r>
            <a:r>
              <a:rPr spc="-15" dirty="0">
                <a:latin typeface="Calibri"/>
                <a:cs typeface="Calibri"/>
              </a:rPr>
              <a:t>shake </a:t>
            </a:r>
            <a:r>
              <a:rPr dirty="0">
                <a:latin typeface="Calibri"/>
                <a:cs typeface="Calibri"/>
              </a:rPr>
              <a:t>it </a:t>
            </a:r>
            <a:r>
              <a:rPr spc="-35" dirty="0">
                <a:latin typeface="Calibri"/>
                <a:cs typeface="Calibri"/>
              </a:rPr>
              <a:t>off. </a:t>
            </a:r>
            <a:r>
              <a:rPr spc="-5" dirty="0">
                <a:latin typeface="Calibri"/>
                <a:cs typeface="Calibri"/>
              </a:rPr>
              <a:t>Stop, </a:t>
            </a:r>
            <a:r>
              <a:rPr spc="-10" dirty="0">
                <a:latin typeface="Calibri"/>
                <a:cs typeface="Calibri"/>
              </a:rPr>
              <a:t>Pause, </a:t>
            </a:r>
            <a:r>
              <a:rPr spc="-5" dirty="0">
                <a:latin typeface="Calibri"/>
                <a:cs typeface="Calibri"/>
              </a:rPr>
              <a:t>Think and</a:t>
            </a:r>
            <a:r>
              <a:rPr spc="200" dirty="0">
                <a:latin typeface="Calibri"/>
                <a:cs typeface="Calibri"/>
              </a:rPr>
              <a:t> </a:t>
            </a:r>
            <a:r>
              <a:rPr dirty="0">
                <a:latin typeface="Calibri"/>
                <a:cs typeface="Calibri"/>
              </a:rPr>
              <a:t>GO!”</a:t>
            </a:r>
          </a:p>
          <a:p>
            <a:pPr marL="12700"/>
            <a:r>
              <a:rPr spc="-15" dirty="0">
                <a:latin typeface="Calibri"/>
                <a:cs typeface="Calibri"/>
              </a:rPr>
              <a:t>(3x’s). </a:t>
            </a:r>
            <a:r>
              <a:rPr spc="-5" dirty="0">
                <a:latin typeface="Calibri"/>
                <a:cs typeface="Calibri"/>
              </a:rPr>
              <a:t>End with “Be </a:t>
            </a:r>
            <a:r>
              <a:rPr dirty="0">
                <a:latin typeface="Calibri"/>
                <a:cs typeface="Calibri"/>
              </a:rPr>
              <a:t>the </a:t>
            </a:r>
            <a:r>
              <a:rPr spc="-10" dirty="0">
                <a:latin typeface="Calibri"/>
                <a:cs typeface="Calibri"/>
              </a:rPr>
              <a:t>best </a:t>
            </a:r>
            <a:r>
              <a:rPr spc="-5" dirty="0">
                <a:latin typeface="Calibri"/>
                <a:cs typeface="Calibri"/>
              </a:rPr>
              <a:t>that </a:t>
            </a:r>
            <a:r>
              <a:rPr spc="-10" dirty="0">
                <a:latin typeface="Calibri"/>
                <a:cs typeface="Calibri"/>
              </a:rPr>
              <a:t>you can</a:t>
            </a:r>
            <a:r>
              <a:rPr spc="90" dirty="0">
                <a:latin typeface="Calibri"/>
                <a:cs typeface="Calibri"/>
              </a:rPr>
              <a:t> </a:t>
            </a:r>
            <a:r>
              <a:rPr spc="-5" dirty="0">
                <a:latin typeface="Calibri"/>
                <a:cs typeface="Calibri"/>
              </a:rPr>
              <a:t>be!”</a:t>
            </a:r>
            <a:endParaRPr dirty="0">
              <a:latin typeface="Calibri"/>
              <a:cs typeface="Calibri"/>
            </a:endParaRPr>
          </a:p>
          <a:p>
            <a:pPr marL="12700" marR="2243455">
              <a:lnSpc>
                <a:spcPct val="200000"/>
              </a:lnSpc>
            </a:pPr>
            <a:r>
              <a:rPr spc="-5" dirty="0">
                <a:latin typeface="Calibri"/>
                <a:cs typeface="Calibri"/>
              </a:rPr>
              <a:t>Goals </a:t>
            </a:r>
            <a:r>
              <a:rPr dirty="0">
                <a:latin typeface="Calibri"/>
                <a:cs typeface="Calibri"/>
              </a:rPr>
              <a:t>- </a:t>
            </a:r>
            <a:r>
              <a:rPr spc="-5" dirty="0">
                <a:latin typeface="Calibri"/>
                <a:cs typeface="Calibri"/>
              </a:rPr>
              <a:t>do </a:t>
            </a:r>
            <a:r>
              <a:rPr spc="-10" dirty="0">
                <a:latin typeface="Calibri"/>
                <a:cs typeface="Calibri"/>
              </a:rPr>
              <a:t>two </a:t>
            </a:r>
            <a:r>
              <a:rPr spc="-5" dirty="0">
                <a:latin typeface="Calibri"/>
                <a:cs typeface="Calibri"/>
              </a:rPr>
              <a:t>things </a:t>
            </a:r>
            <a:r>
              <a:rPr spc="-15" dirty="0">
                <a:latin typeface="Calibri"/>
                <a:cs typeface="Calibri"/>
              </a:rPr>
              <a:t>today </a:t>
            </a:r>
            <a:r>
              <a:rPr spc="-10" dirty="0">
                <a:latin typeface="Calibri"/>
                <a:cs typeface="Calibri"/>
              </a:rPr>
              <a:t>to </a:t>
            </a:r>
            <a:r>
              <a:rPr spc="-5" dirty="0">
                <a:latin typeface="Calibri"/>
                <a:cs typeface="Calibri"/>
              </a:rPr>
              <a:t>help </a:t>
            </a:r>
            <a:r>
              <a:rPr spc="-10" dirty="0">
                <a:latin typeface="Calibri"/>
                <a:cs typeface="Calibri"/>
              </a:rPr>
              <a:t>your </a:t>
            </a:r>
            <a:r>
              <a:rPr spc="-15" dirty="0">
                <a:latin typeface="Calibri"/>
                <a:cs typeface="Calibri"/>
              </a:rPr>
              <a:t>life </a:t>
            </a:r>
            <a:r>
              <a:rPr spc="-35" dirty="0">
                <a:latin typeface="Calibri"/>
                <a:cs typeface="Calibri"/>
              </a:rPr>
              <a:t>flow.  </a:t>
            </a:r>
            <a:r>
              <a:rPr spc="-15" dirty="0">
                <a:latin typeface="Calibri"/>
                <a:cs typeface="Calibri"/>
              </a:rPr>
              <a:t>Play </a:t>
            </a:r>
            <a:r>
              <a:rPr dirty="0">
                <a:latin typeface="Calibri"/>
                <a:cs typeface="Calibri"/>
              </a:rPr>
              <a:t>the </a:t>
            </a:r>
            <a:r>
              <a:rPr spc="-10" dirty="0">
                <a:latin typeface="Calibri"/>
                <a:cs typeface="Calibri"/>
              </a:rPr>
              <a:t>feeling </a:t>
            </a:r>
            <a:r>
              <a:rPr spc="-5" dirty="0">
                <a:latin typeface="Calibri"/>
                <a:cs typeface="Calibri"/>
              </a:rPr>
              <a:t>cube</a:t>
            </a:r>
            <a:r>
              <a:rPr spc="75" dirty="0">
                <a:latin typeface="Calibri"/>
                <a:cs typeface="Calibri"/>
              </a:rPr>
              <a:t> </a:t>
            </a:r>
            <a:r>
              <a:rPr spc="-10" dirty="0">
                <a:latin typeface="Calibri"/>
                <a:cs typeface="Calibri"/>
              </a:rPr>
              <a:t>game.</a:t>
            </a:r>
            <a:endParaRPr dirty="0">
              <a:latin typeface="Calibri"/>
              <a:cs typeface="Calibri"/>
            </a:endParaRPr>
          </a:p>
          <a:p>
            <a:pPr>
              <a:spcBef>
                <a:spcPts val="30"/>
              </a:spcBef>
            </a:pPr>
            <a:endParaRPr sz="1850" dirty="0">
              <a:latin typeface="Times New Roman"/>
              <a:cs typeface="Times New Roman"/>
            </a:endParaRPr>
          </a:p>
          <a:p>
            <a:pPr marL="12700"/>
            <a:r>
              <a:rPr spc="-5" dirty="0">
                <a:latin typeface="Calibri"/>
                <a:cs typeface="Calibri"/>
              </a:rPr>
              <a:t>Do something kind </a:t>
            </a:r>
            <a:r>
              <a:rPr spc="-15" dirty="0">
                <a:latin typeface="Calibri"/>
                <a:cs typeface="Calibri"/>
              </a:rPr>
              <a:t>for</a:t>
            </a:r>
            <a:r>
              <a:rPr spc="25" dirty="0">
                <a:latin typeface="Calibri"/>
                <a:cs typeface="Calibri"/>
              </a:rPr>
              <a:t> </a:t>
            </a:r>
            <a:r>
              <a:rPr spc="-5" dirty="0">
                <a:latin typeface="Calibri"/>
                <a:cs typeface="Calibri"/>
              </a:rPr>
              <a:t>someone.</a:t>
            </a:r>
            <a:endParaRPr dirty="0">
              <a:latin typeface="Calibri"/>
              <a:cs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feelings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295400"/>
            <a:ext cx="6781800" cy="6908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29251" y="457200"/>
            <a:ext cx="5181600" cy="584775"/>
          </a:xfrm>
          <a:prstGeom prst="rect">
            <a:avLst/>
          </a:prstGeom>
          <a:noFill/>
        </p:spPr>
        <p:txBody>
          <a:bodyPr wrap="square" rtlCol="0">
            <a:spAutoFit/>
          </a:bodyPr>
          <a:lstStyle/>
          <a:p>
            <a:r>
              <a:rPr lang="en-US" sz="3200" dirty="0"/>
              <a:t>How are you feeling today?</a:t>
            </a:r>
          </a:p>
        </p:txBody>
      </p:sp>
    </p:spTree>
    <p:extLst>
      <p:ext uri="{BB962C8B-B14F-4D97-AF65-F5344CB8AC3E}">
        <p14:creationId xmlns:p14="http://schemas.microsoft.com/office/powerpoint/2010/main" val="22844018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44646" y="607517"/>
            <a:ext cx="6529070" cy="680720"/>
          </a:xfrm>
          <a:prstGeom prst="rect">
            <a:avLst/>
          </a:prstGeom>
        </p:spPr>
        <p:txBody>
          <a:bodyPr vert="horz" wrap="square" lIns="0" tIns="12065" rIns="0" bIns="0" rtlCol="0">
            <a:spAutoFit/>
          </a:bodyPr>
          <a:lstStyle/>
          <a:p>
            <a:pPr marL="12700">
              <a:spcBef>
                <a:spcPts val="95"/>
              </a:spcBef>
            </a:pPr>
            <a:r>
              <a:rPr sz="4300" spc="-15" dirty="0"/>
              <a:t>Tips </a:t>
            </a:r>
            <a:r>
              <a:rPr sz="4300" spc="-20" dirty="0"/>
              <a:t>for </a:t>
            </a:r>
            <a:r>
              <a:rPr sz="4300" spc="-30" dirty="0"/>
              <a:t>Parents </a:t>
            </a:r>
            <a:r>
              <a:rPr sz="4300" spc="-5" dirty="0"/>
              <a:t>&amp;</a:t>
            </a:r>
            <a:r>
              <a:rPr sz="4300" spc="55" dirty="0"/>
              <a:t> </a:t>
            </a:r>
            <a:r>
              <a:rPr sz="4300" spc="-20" dirty="0"/>
              <a:t>Caregivers</a:t>
            </a:r>
            <a:endParaRPr sz="4300"/>
          </a:p>
        </p:txBody>
      </p:sp>
      <p:sp>
        <p:nvSpPr>
          <p:cNvPr id="3" name="object 3"/>
          <p:cNvSpPr txBox="1"/>
          <p:nvPr/>
        </p:nvSpPr>
        <p:spPr>
          <a:xfrm>
            <a:off x="3241040" y="1472818"/>
            <a:ext cx="6966584" cy="7449820"/>
          </a:xfrm>
          <a:prstGeom prst="rect">
            <a:avLst/>
          </a:prstGeom>
        </p:spPr>
        <p:txBody>
          <a:bodyPr vert="horz" wrap="square" lIns="0" tIns="158115" rIns="0" bIns="0" rtlCol="0">
            <a:spAutoFit/>
          </a:bodyPr>
          <a:lstStyle/>
          <a:p>
            <a:pPr marL="312420">
              <a:spcBef>
                <a:spcPts val="1245"/>
              </a:spcBef>
            </a:pPr>
            <a:r>
              <a:rPr b="1" dirty="0">
                <a:latin typeface="Calibri"/>
                <a:cs typeface="Calibri"/>
              </a:rPr>
              <a:t>5 </a:t>
            </a:r>
            <a:r>
              <a:rPr b="1" spc="-10" dirty="0">
                <a:latin typeface="Calibri"/>
                <a:cs typeface="Calibri"/>
              </a:rPr>
              <a:t>Step</a:t>
            </a:r>
            <a:r>
              <a:rPr b="1" spc="-15" dirty="0">
                <a:latin typeface="Calibri"/>
                <a:cs typeface="Calibri"/>
              </a:rPr>
              <a:t> </a:t>
            </a:r>
            <a:r>
              <a:rPr b="1" spc="-10" dirty="0">
                <a:latin typeface="Calibri"/>
                <a:cs typeface="Calibri"/>
              </a:rPr>
              <a:t>Communication:</a:t>
            </a:r>
            <a:endParaRPr>
              <a:latin typeface="Calibri"/>
              <a:cs typeface="Calibri"/>
            </a:endParaRPr>
          </a:p>
          <a:p>
            <a:pPr marL="299085" marR="150495" indent="-286385">
              <a:spcBef>
                <a:spcPts val="1145"/>
              </a:spcBef>
              <a:buFont typeface="Arial"/>
              <a:buChar char="•"/>
              <a:tabLst>
                <a:tab pos="299085" algn="l"/>
                <a:tab pos="299720" algn="l"/>
              </a:tabLst>
            </a:pPr>
            <a:r>
              <a:rPr spc="-5" dirty="0">
                <a:latin typeface="Calibri"/>
                <a:cs typeface="Calibri"/>
              </a:rPr>
              <a:t>Give assertive </a:t>
            </a:r>
            <a:r>
              <a:rPr spc="-10" dirty="0">
                <a:latin typeface="Calibri"/>
                <a:cs typeface="Calibri"/>
              </a:rPr>
              <a:t>directives </a:t>
            </a:r>
            <a:r>
              <a:rPr spc="-5" dirty="0">
                <a:latin typeface="Calibri"/>
                <a:cs typeface="Calibri"/>
              </a:rPr>
              <a:t>that </a:t>
            </a:r>
            <a:r>
              <a:rPr spc="-10" dirty="0">
                <a:latin typeface="Calibri"/>
                <a:cs typeface="Calibri"/>
              </a:rPr>
              <a:t>are “short </a:t>
            </a:r>
            <a:r>
              <a:rPr dirty="0">
                <a:latin typeface="Calibri"/>
                <a:cs typeface="Calibri"/>
              </a:rPr>
              <a:t>and sweet”- </a:t>
            </a:r>
            <a:r>
              <a:rPr spc="-30" dirty="0">
                <a:latin typeface="Calibri"/>
                <a:cs typeface="Calibri"/>
              </a:rPr>
              <a:t>“go </a:t>
            </a:r>
            <a:r>
              <a:rPr spc="-10" dirty="0">
                <a:latin typeface="Calibri"/>
                <a:cs typeface="Calibri"/>
              </a:rPr>
              <a:t>to </a:t>
            </a:r>
            <a:r>
              <a:rPr spc="-30" dirty="0">
                <a:latin typeface="Calibri"/>
                <a:cs typeface="Calibri"/>
              </a:rPr>
              <a:t>bed,” </a:t>
            </a:r>
            <a:r>
              <a:rPr spc="-5" dirty="0">
                <a:latin typeface="Calibri"/>
                <a:cs typeface="Calibri"/>
              </a:rPr>
              <a:t>“pick  up </a:t>
            </a:r>
            <a:r>
              <a:rPr spc="-30" dirty="0">
                <a:latin typeface="Calibri"/>
                <a:cs typeface="Calibri"/>
              </a:rPr>
              <a:t>toys,” </a:t>
            </a:r>
            <a:r>
              <a:rPr spc="-5" dirty="0">
                <a:latin typeface="Calibri"/>
                <a:cs typeface="Calibri"/>
              </a:rPr>
              <a:t>“finish </a:t>
            </a:r>
            <a:r>
              <a:rPr spc="-20" dirty="0">
                <a:latin typeface="Calibri"/>
                <a:cs typeface="Calibri"/>
              </a:rPr>
              <a:t>homework,” </a:t>
            </a:r>
            <a:r>
              <a:rPr spc="-10" dirty="0">
                <a:latin typeface="Calibri"/>
                <a:cs typeface="Calibri"/>
              </a:rPr>
              <a:t>“play </a:t>
            </a:r>
            <a:r>
              <a:rPr spc="-5" dirty="0">
                <a:latin typeface="Calibri"/>
                <a:cs typeface="Calibri"/>
              </a:rPr>
              <a:t>with </a:t>
            </a:r>
            <a:r>
              <a:rPr spc="-10" dirty="0">
                <a:latin typeface="Calibri"/>
                <a:cs typeface="Calibri"/>
              </a:rPr>
              <a:t>your </a:t>
            </a:r>
            <a:r>
              <a:rPr spc="-15" dirty="0">
                <a:latin typeface="Calibri"/>
                <a:cs typeface="Calibri"/>
              </a:rPr>
              <a:t>toys </a:t>
            </a:r>
            <a:r>
              <a:rPr spc="-5" dirty="0">
                <a:latin typeface="Calibri"/>
                <a:cs typeface="Calibri"/>
              </a:rPr>
              <a:t>on </a:t>
            </a:r>
            <a:r>
              <a:rPr dirty="0">
                <a:latin typeface="Calibri"/>
                <a:cs typeface="Calibri"/>
              </a:rPr>
              <a:t>the </a:t>
            </a:r>
            <a:r>
              <a:rPr spc="-45" dirty="0">
                <a:latin typeface="Calibri"/>
                <a:cs typeface="Calibri"/>
              </a:rPr>
              <a:t>floor,” </a:t>
            </a:r>
            <a:r>
              <a:rPr spc="-5" dirty="0">
                <a:latin typeface="Calibri"/>
                <a:cs typeface="Calibri"/>
              </a:rPr>
              <a:t>“finish  </a:t>
            </a:r>
            <a:r>
              <a:rPr spc="-10" dirty="0">
                <a:latin typeface="Calibri"/>
                <a:cs typeface="Calibri"/>
              </a:rPr>
              <a:t>your </a:t>
            </a:r>
            <a:r>
              <a:rPr spc="-30" dirty="0">
                <a:latin typeface="Calibri"/>
                <a:cs typeface="Calibri"/>
              </a:rPr>
              <a:t>food,” </a:t>
            </a:r>
            <a:r>
              <a:rPr spc="-15" dirty="0">
                <a:latin typeface="Calibri"/>
                <a:cs typeface="Calibri"/>
              </a:rPr>
              <a:t>“keep </a:t>
            </a:r>
            <a:r>
              <a:rPr spc="-10" dirty="0">
                <a:latin typeface="Calibri"/>
                <a:cs typeface="Calibri"/>
              </a:rPr>
              <a:t>your </a:t>
            </a:r>
            <a:r>
              <a:rPr spc="-5" dirty="0">
                <a:latin typeface="Calibri"/>
                <a:cs typeface="Calibri"/>
              </a:rPr>
              <a:t>hands </a:t>
            </a:r>
            <a:r>
              <a:rPr dirty="0">
                <a:latin typeface="Calibri"/>
                <a:cs typeface="Calibri"/>
              </a:rPr>
              <a:t>and </a:t>
            </a:r>
            <a:r>
              <a:rPr spc="-15" dirty="0">
                <a:latin typeface="Calibri"/>
                <a:cs typeface="Calibri"/>
              </a:rPr>
              <a:t>feet </a:t>
            </a:r>
            <a:r>
              <a:rPr spc="-10" dirty="0">
                <a:latin typeface="Calibri"/>
                <a:cs typeface="Calibri"/>
              </a:rPr>
              <a:t>to </a:t>
            </a:r>
            <a:r>
              <a:rPr spc="-35" dirty="0">
                <a:latin typeface="Calibri"/>
                <a:cs typeface="Calibri"/>
              </a:rPr>
              <a:t>yourself.” </a:t>
            </a:r>
            <a:r>
              <a:rPr spc="-30" dirty="0">
                <a:latin typeface="Calibri"/>
                <a:cs typeface="Calibri"/>
              </a:rPr>
              <a:t>(Teach </a:t>
            </a:r>
            <a:r>
              <a:rPr dirty="0">
                <a:latin typeface="Calibri"/>
                <a:cs typeface="Calibri"/>
              </a:rPr>
              <a:t>them </a:t>
            </a:r>
            <a:r>
              <a:rPr spc="-5" dirty="0">
                <a:latin typeface="Calibri"/>
                <a:cs typeface="Calibri"/>
              </a:rPr>
              <a:t>what  </a:t>
            </a:r>
            <a:r>
              <a:rPr spc="-10" dirty="0">
                <a:latin typeface="Calibri"/>
                <a:cs typeface="Calibri"/>
              </a:rPr>
              <a:t>you want </a:t>
            </a:r>
            <a:r>
              <a:rPr spc="-5" dirty="0">
                <a:latin typeface="Calibri"/>
                <a:cs typeface="Calibri"/>
              </a:rPr>
              <a:t>them </a:t>
            </a:r>
            <a:r>
              <a:rPr spc="-10" dirty="0">
                <a:latin typeface="Calibri"/>
                <a:cs typeface="Calibri"/>
              </a:rPr>
              <a:t>to </a:t>
            </a:r>
            <a:r>
              <a:rPr spc="-15" dirty="0">
                <a:latin typeface="Calibri"/>
                <a:cs typeface="Calibri"/>
              </a:rPr>
              <a:t>do, </a:t>
            </a:r>
            <a:r>
              <a:rPr spc="-5" dirty="0">
                <a:latin typeface="Calibri"/>
                <a:cs typeface="Calibri"/>
              </a:rPr>
              <a:t>not what </a:t>
            </a:r>
            <a:r>
              <a:rPr spc="-15" dirty="0">
                <a:latin typeface="Calibri"/>
                <a:cs typeface="Calibri"/>
              </a:rPr>
              <a:t>you </a:t>
            </a:r>
            <a:r>
              <a:rPr spc="-5" dirty="0">
                <a:latin typeface="Calibri"/>
                <a:cs typeface="Calibri"/>
              </a:rPr>
              <a:t>don’t </a:t>
            </a:r>
            <a:r>
              <a:rPr spc="-10" dirty="0">
                <a:latin typeface="Calibri"/>
                <a:cs typeface="Calibri"/>
              </a:rPr>
              <a:t>want </a:t>
            </a:r>
            <a:r>
              <a:rPr dirty="0">
                <a:latin typeface="Calibri"/>
                <a:cs typeface="Calibri"/>
              </a:rPr>
              <a:t>them </a:t>
            </a:r>
            <a:r>
              <a:rPr spc="-10" dirty="0">
                <a:latin typeface="Calibri"/>
                <a:cs typeface="Calibri"/>
              </a:rPr>
              <a:t>to</a:t>
            </a:r>
            <a:r>
              <a:rPr spc="130" dirty="0">
                <a:latin typeface="Calibri"/>
                <a:cs typeface="Calibri"/>
              </a:rPr>
              <a:t> </a:t>
            </a:r>
            <a:r>
              <a:rPr spc="-5" dirty="0">
                <a:latin typeface="Calibri"/>
                <a:cs typeface="Calibri"/>
              </a:rPr>
              <a:t>do.)</a:t>
            </a:r>
            <a:endParaRPr>
              <a:latin typeface="Calibri"/>
              <a:cs typeface="Calibri"/>
            </a:endParaRPr>
          </a:p>
          <a:p>
            <a:pPr marL="299085" indent="-286385">
              <a:buFont typeface="Arial"/>
              <a:buChar char="•"/>
              <a:tabLst>
                <a:tab pos="299085" algn="l"/>
                <a:tab pos="299720" algn="l"/>
              </a:tabLst>
            </a:pPr>
            <a:r>
              <a:rPr dirty="0">
                <a:latin typeface="Calibri"/>
                <a:cs typeface="Calibri"/>
              </a:rPr>
              <a:t>Be a </a:t>
            </a:r>
            <a:r>
              <a:rPr spc="-20" dirty="0">
                <a:latin typeface="Calibri"/>
                <a:cs typeface="Calibri"/>
              </a:rPr>
              <a:t>broken </a:t>
            </a:r>
            <a:r>
              <a:rPr spc="-15" dirty="0">
                <a:latin typeface="Calibri"/>
                <a:cs typeface="Calibri"/>
              </a:rPr>
              <a:t>record </a:t>
            </a:r>
            <a:r>
              <a:rPr dirty="0">
                <a:latin typeface="Calibri"/>
                <a:cs typeface="Calibri"/>
              </a:rPr>
              <a:t>- </a:t>
            </a:r>
            <a:r>
              <a:rPr spc="-10" dirty="0">
                <a:latin typeface="Calibri"/>
                <a:cs typeface="Calibri"/>
              </a:rPr>
              <a:t>repeat </a:t>
            </a:r>
            <a:r>
              <a:rPr dirty="0">
                <a:latin typeface="Calibri"/>
                <a:cs typeface="Calibri"/>
              </a:rPr>
              <a:t>the </a:t>
            </a:r>
            <a:r>
              <a:rPr spc="-10" dirty="0">
                <a:latin typeface="Calibri"/>
                <a:cs typeface="Calibri"/>
              </a:rPr>
              <a:t>directive over </a:t>
            </a:r>
            <a:r>
              <a:rPr dirty="0">
                <a:latin typeface="Calibri"/>
                <a:cs typeface="Calibri"/>
              </a:rPr>
              <a:t>and </a:t>
            </a:r>
            <a:r>
              <a:rPr spc="-5" dirty="0">
                <a:latin typeface="Calibri"/>
                <a:cs typeface="Calibri"/>
              </a:rPr>
              <a:t>over until </a:t>
            </a:r>
            <a:r>
              <a:rPr spc="-20" dirty="0">
                <a:latin typeface="Calibri"/>
                <a:cs typeface="Calibri"/>
              </a:rPr>
              <a:t>it’s</a:t>
            </a:r>
            <a:r>
              <a:rPr spc="185" dirty="0">
                <a:latin typeface="Calibri"/>
                <a:cs typeface="Calibri"/>
              </a:rPr>
              <a:t> </a:t>
            </a:r>
            <a:r>
              <a:rPr spc="-5" dirty="0">
                <a:latin typeface="Calibri"/>
                <a:cs typeface="Calibri"/>
              </a:rPr>
              <a:t>done.</a:t>
            </a:r>
            <a:endParaRPr>
              <a:latin typeface="Calibri"/>
              <a:cs typeface="Calibri"/>
            </a:endParaRPr>
          </a:p>
          <a:p>
            <a:pPr marL="299085" marR="250825" indent="-286385">
              <a:buFont typeface="Arial"/>
              <a:buChar char="•"/>
              <a:tabLst>
                <a:tab pos="299085" algn="l"/>
                <a:tab pos="299720" algn="l"/>
              </a:tabLst>
            </a:pPr>
            <a:r>
              <a:rPr dirty="0">
                <a:latin typeface="Calibri"/>
                <a:cs typeface="Calibri"/>
              </a:rPr>
              <a:t>Use </a:t>
            </a:r>
            <a:r>
              <a:rPr spc="-15" dirty="0">
                <a:latin typeface="Calibri"/>
                <a:cs typeface="Calibri"/>
              </a:rPr>
              <a:t>physical </a:t>
            </a:r>
            <a:r>
              <a:rPr spc="-5" dirty="0">
                <a:latin typeface="Calibri"/>
                <a:cs typeface="Calibri"/>
              </a:rPr>
              <a:t>guidance </a:t>
            </a:r>
            <a:r>
              <a:rPr dirty="0">
                <a:latin typeface="Calibri"/>
                <a:cs typeface="Calibri"/>
              </a:rPr>
              <a:t>- </a:t>
            </a:r>
            <a:r>
              <a:rPr spc="-5" dirty="0">
                <a:latin typeface="Calibri"/>
                <a:cs typeface="Calibri"/>
              </a:rPr>
              <a:t>gently put </a:t>
            </a:r>
            <a:r>
              <a:rPr spc="-10" dirty="0">
                <a:latin typeface="Calibri"/>
                <a:cs typeface="Calibri"/>
              </a:rPr>
              <a:t>your </a:t>
            </a:r>
            <a:r>
              <a:rPr spc="-5" dirty="0">
                <a:latin typeface="Calibri"/>
                <a:cs typeface="Calibri"/>
              </a:rPr>
              <a:t>hand on </a:t>
            </a:r>
            <a:r>
              <a:rPr spc="-10" dirty="0">
                <a:latin typeface="Calibri"/>
                <a:cs typeface="Calibri"/>
              </a:rPr>
              <a:t>your </a:t>
            </a:r>
            <a:r>
              <a:rPr spc="-25" dirty="0">
                <a:latin typeface="Calibri"/>
                <a:cs typeface="Calibri"/>
              </a:rPr>
              <a:t>child’s </a:t>
            </a:r>
            <a:r>
              <a:rPr spc="-5" dirty="0">
                <a:latin typeface="Calibri"/>
                <a:cs typeface="Calibri"/>
              </a:rPr>
              <a:t>shoulder  </a:t>
            </a:r>
            <a:r>
              <a:rPr spc="-10" dirty="0">
                <a:latin typeface="Calibri"/>
                <a:cs typeface="Calibri"/>
              </a:rPr>
              <a:t>to </a:t>
            </a:r>
            <a:r>
              <a:rPr spc="-5" dirty="0">
                <a:latin typeface="Calibri"/>
                <a:cs typeface="Calibri"/>
              </a:rPr>
              <a:t>guide </a:t>
            </a:r>
            <a:r>
              <a:rPr dirty="0">
                <a:latin typeface="Calibri"/>
                <a:cs typeface="Calibri"/>
              </a:rPr>
              <a:t>them </a:t>
            </a:r>
            <a:r>
              <a:rPr spc="-10" dirty="0">
                <a:latin typeface="Calibri"/>
                <a:cs typeface="Calibri"/>
              </a:rPr>
              <a:t>to </a:t>
            </a:r>
            <a:r>
              <a:rPr spc="-5" dirty="0">
                <a:latin typeface="Calibri"/>
                <a:cs typeface="Calibri"/>
              </a:rPr>
              <a:t>finish </a:t>
            </a:r>
            <a:r>
              <a:rPr dirty="0">
                <a:latin typeface="Calibri"/>
                <a:cs typeface="Calibri"/>
              </a:rPr>
              <a:t>the </a:t>
            </a:r>
            <a:r>
              <a:rPr spc="-10" dirty="0">
                <a:latin typeface="Calibri"/>
                <a:cs typeface="Calibri"/>
              </a:rPr>
              <a:t>task. </a:t>
            </a:r>
            <a:r>
              <a:rPr spc="-5" dirty="0">
                <a:latin typeface="Calibri"/>
                <a:cs typeface="Calibri"/>
              </a:rPr>
              <a:t>Show </a:t>
            </a:r>
            <a:r>
              <a:rPr dirty="0">
                <a:latin typeface="Calibri"/>
                <a:cs typeface="Calibri"/>
              </a:rPr>
              <a:t>the </a:t>
            </a:r>
            <a:r>
              <a:rPr spc="-5" dirty="0">
                <a:latin typeface="Calibri"/>
                <a:cs typeface="Calibri"/>
              </a:rPr>
              <a:t>child what </a:t>
            </a:r>
            <a:r>
              <a:rPr spc="-10" dirty="0">
                <a:latin typeface="Calibri"/>
                <a:cs typeface="Calibri"/>
              </a:rPr>
              <a:t>you</a:t>
            </a:r>
            <a:r>
              <a:rPr spc="100" dirty="0">
                <a:latin typeface="Calibri"/>
                <a:cs typeface="Calibri"/>
              </a:rPr>
              <a:t> </a:t>
            </a:r>
            <a:r>
              <a:rPr spc="-10" dirty="0">
                <a:latin typeface="Calibri"/>
                <a:cs typeface="Calibri"/>
              </a:rPr>
              <a:t>expect.</a:t>
            </a:r>
            <a:endParaRPr>
              <a:latin typeface="Calibri"/>
              <a:cs typeface="Calibri"/>
            </a:endParaRPr>
          </a:p>
          <a:p>
            <a:pPr marL="299085" marR="31750" indent="-286385">
              <a:buFont typeface="Arial"/>
              <a:buChar char="•"/>
              <a:tabLst>
                <a:tab pos="299085" algn="l"/>
                <a:tab pos="299720" algn="l"/>
              </a:tabLst>
            </a:pPr>
            <a:r>
              <a:rPr dirty="0">
                <a:latin typeface="Calibri"/>
                <a:cs typeface="Calibri"/>
              </a:rPr>
              <a:t>Use </a:t>
            </a:r>
            <a:r>
              <a:rPr spc="-5" dirty="0">
                <a:latin typeface="Calibri"/>
                <a:cs typeface="Calibri"/>
              </a:rPr>
              <a:t>win-win! “Finish </a:t>
            </a:r>
            <a:r>
              <a:rPr spc="-10" dirty="0">
                <a:latin typeface="Calibri"/>
                <a:cs typeface="Calibri"/>
              </a:rPr>
              <a:t>your food, </a:t>
            </a:r>
            <a:r>
              <a:rPr dirty="0">
                <a:latin typeface="Calibri"/>
                <a:cs typeface="Calibri"/>
              </a:rPr>
              <a:t>and then </a:t>
            </a:r>
            <a:r>
              <a:rPr spc="-10" dirty="0">
                <a:latin typeface="Calibri"/>
                <a:cs typeface="Calibri"/>
              </a:rPr>
              <a:t>you can have </a:t>
            </a:r>
            <a:r>
              <a:rPr spc="-15" dirty="0">
                <a:latin typeface="Calibri"/>
                <a:cs typeface="Calibri"/>
              </a:rPr>
              <a:t>dessert.” </a:t>
            </a:r>
            <a:r>
              <a:rPr spc="-5" dirty="0">
                <a:latin typeface="Calibri"/>
                <a:cs typeface="Calibri"/>
              </a:rPr>
              <a:t>“Finish  </a:t>
            </a:r>
            <a:r>
              <a:rPr spc="-10" dirty="0">
                <a:latin typeface="Calibri"/>
                <a:cs typeface="Calibri"/>
              </a:rPr>
              <a:t>your homework, </a:t>
            </a:r>
            <a:r>
              <a:rPr dirty="0">
                <a:latin typeface="Calibri"/>
                <a:cs typeface="Calibri"/>
              </a:rPr>
              <a:t>and then </a:t>
            </a:r>
            <a:r>
              <a:rPr spc="-10" dirty="0">
                <a:latin typeface="Calibri"/>
                <a:cs typeface="Calibri"/>
              </a:rPr>
              <a:t>you can </a:t>
            </a:r>
            <a:r>
              <a:rPr spc="-20" dirty="0">
                <a:latin typeface="Calibri"/>
                <a:cs typeface="Calibri"/>
              </a:rPr>
              <a:t>watch </a:t>
            </a:r>
            <a:r>
              <a:rPr spc="-75" dirty="0">
                <a:latin typeface="Calibri"/>
                <a:cs typeface="Calibri"/>
              </a:rPr>
              <a:t>TV.” </a:t>
            </a:r>
            <a:r>
              <a:rPr spc="-15" dirty="0">
                <a:latin typeface="Calibri"/>
                <a:cs typeface="Calibri"/>
              </a:rPr>
              <a:t>“Make </a:t>
            </a:r>
            <a:r>
              <a:rPr spc="-10" dirty="0">
                <a:latin typeface="Calibri"/>
                <a:cs typeface="Calibri"/>
              </a:rPr>
              <a:t>your </a:t>
            </a:r>
            <a:r>
              <a:rPr spc="-5" dirty="0">
                <a:latin typeface="Calibri"/>
                <a:cs typeface="Calibri"/>
              </a:rPr>
              <a:t>bed, </a:t>
            </a:r>
            <a:r>
              <a:rPr dirty="0">
                <a:latin typeface="Calibri"/>
                <a:cs typeface="Calibri"/>
              </a:rPr>
              <a:t>and  then </a:t>
            </a:r>
            <a:r>
              <a:rPr spc="-10" dirty="0">
                <a:latin typeface="Calibri"/>
                <a:cs typeface="Calibri"/>
              </a:rPr>
              <a:t>you can </a:t>
            </a:r>
            <a:r>
              <a:rPr spc="-15" dirty="0">
                <a:latin typeface="Calibri"/>
                <a:cs typeface="Calibri"/>
              </a:rPr>
              <a:t>play </a:t>
            </a:r>
            <a:r>
              <a:rPr spc="-20" dirty="0">
                <a:latin typeface="Calibri"/>
                <a:cs typeface="Calibri"/>
              </a:rPr>
              <a:t>outside.” </a:t>
            </a:r>
            <a:r>
              <a:rPr spc="-5" dirty="0">
                <a:latin typeface="Calibri"/>
                <a:cs typeface="Calibri"/>
              </a:rPr>
              <a:t>(In other </a:t>
            </a:r>
            <a:r>
              <a:rPr spc="-10" dirty="0">
                <a:latin typeface="Calibri"/>
                <a:cs typeface="Calibri"/>
              </a:rPr>
              <a:t>words, you </a:t>
            </a:r>
            <a:r>
              <a:rPr spc="-5" dirty="0">
                <a:latin typeface="Calibri"/>
                <a:cs typeface="Calibri"/>
              </a:rPr>
              <a:t>win, </a:t>
            </a:r>
            <a:r>
              <a:rPr dirty="0">
                <a:latin typeface="Calibri"/>
                <a:cs typeface="Calibri"/>
              </a:rPr>
              <a:t>and </a:t>
            </a:r>
            <a:r>
              <a:rPr spc="-5" dirty="0">
                <a:latin typeface="Calibri"/>
                <a:cs typeface="Calibri"/>
              </a:rPr>
              <a:t>they win.)  </a:t>
            </a:r>
            <a:r>
              <a:rPr spc="-15" dirty="0">
                <a:latin typeface="Calibri"/>
                <a:cs typeface="Calibri"/>
              </a:rPr>
              <a:t>Avoid </a:t>
            </a:r>
            <a:r>
              <a:rPr dirty="0">
                <a:latin typeface="Calibri"/>
                <a:cs typeface="Calibri"/>
              </a:rPr>
              <a:t>the </a:t>
            </a:r>
            <a:r>
              <a:rPr spc="-5" dirty="0">
                <a:latin typeface="Calibri"/>
                <a:cs typeface="Calibri"/>
              </a:rPr>
              <a:t>“If </a:t>
            </a:r>
            <a:r>
              <a:rPr spc="-10" dirty="0">
                <a:latin typeface="Calibri"/>
                <a:cs typeface="Calibri"/>
              </a:rPr>
              <a:t>you </a:t>
            </a:r>
            <a:r>
              <a:rPr spc="-5" dirty="0">
                <a:latin typeface="Calibri"/>
                <a:cs typeface="Calibri"/>
              </a:rPr>
              <a:t>don’t do this, </a:t>
            </a:r>
            <a:r>
              <a:rPr spc="-10" dirty="0">
                <a:latin typeface="Calibri"/>
                <a:cs typeface="Calibri"/>
              </a:rPr>
              <a:t>you won’t </a:t>
            </a:r>
            <a:r>
              <a:rPr spc="-5" dirty="0">
                <a:latin typeface="Calibri"/>
                <a:cs typeface="Calibri"/>
              </a:rPr>
              <a:t>do</a:t>
            </a:r>
            <a:r>
              <a:rPr spc="110" dirty="0">
                <a:latin typeface="Calibri"/>
                <a:cs typeface="Calibri"/>
              </a:rPr>
              <a:t> </a:t>
            </a:r>
            <a:r>
              <a:rPr dirty="0">
                <a:latin typeface="Calibri"/>
                <a:cs typeface="Calibri"/>
              </a:rPr>
              <a:t>that!”</a:t>
            </a:r>
            <a:endParaRPr>
              <a:latin typeface="Calibri"/>
              <a:cs typeface="Calibri"/>
            </a:endParaRPr>
          </a:p>
          <a:p>
            <a:pPr marL="299085" marR="20955" indent="-286385">
              <a:spcBef>
                <a:spcPts val="5"/>
              </a:spcBef>
              <a:buFont typeface="Arial"/>
              <a:buChar char="•"/>
              <a:tabLst>
                <a:tab pos="299085" algn="l"/>
                <a:tab pos="299720" algn="l"/>
              </a:tabLst>
            </a:pPr>
            <a:r>
              <a:rPr spc="-15" dirty="0">
                <a:latin typeface="Calibri"/>
                <a:cs typeface="Calibri"/>
              </a:rPr>
              <a:t>Catch </a:t>
            </a:r>
            <a:r>
              <a:rPr dirty="0">
                <a:latin typeface="Calibri"/>
                <a:cs typeface="Calibri"/>
              </a:rPr>
              <a:t>them </a:t>
            </a:r>
            <a:r>
              <a:rPr spc="-5" dirty="0">
                <a:latin typeface="Calibri"/>
                <a:cs typeface="Calibri"/>
              </a:rPr>
              <a:t>being good. </a:t>
            </a:r>
            <a:r>
              <a:rPr spc="-20" dirty="0">
                <a:latin typeface="Calibri"/>
                <a:cs typeface="Calibri"/>
              </a:rPr>
              <a:t>Reinforce </a:t>
            </a:r>
            <a:r>
              <a:rPr spc="-25" dirty="0">
                <a:latin typeface="Calibri"/>
                <a:cs typeface="Calibri"/>
              </a:rPr>
              <a:t>(Pay </a:t>
            </a:r>
            <a:r>
              <a:rPr spc="-10" dirty="0">
                <a:latin typeface="Calibri"/>
                <a:cs typeface="Calibri"/>
              </a:rPr>
              <a:t>attention!) to </a:t>
            </a:r>
            <a:r>
              <a:rPr dirty="0">
                <a:latin typeface="Calibri"/>
                <a:cs typeface="Calibri"/>
              </a:rPr>
              <a:t>the </a:t>
            </a:r>
            <a:r>
              <a:rPr spc="-10" dirty="0">
                <a:latin typeface="Calibri"/>
                <a:cs typeface="Calibri"/>
              </a:rPr>
              <a:t>desired  </a:t>
            </a:r>
            <a:r>
              <a:rPr spc="-25" dirty="0">
                <a:latin typeface="Calibri"/>
                <a:cs typeface="Calibri"/>
              </a:rPr>
              <a:t>behavior. </a:t>
            </a:r>
            <a:r>
              <a:rPr spc="-10" dirty="0">
                <a:latin typeface="Calibri"/>
                <a:cs typeface="Calibri"/>
              </a:rPr>
              <a:t>Ignore </a:t>
            </a:r>
            <a:r>
              <a:rPr dirty="0">
                <a:latin typeface="Calibri"/>
                <a:cs typeface="Calibri"/>
              </a:rPr>
              <a:t>minor </a:t>
            </a:r>
            <a:r>
              <a:rPr spc="-10" dirty="0">
                <a:latin typeface="Calibri"/>
                <a:cs typeface="Calibri"/>
              </a:rPr>
              <a:t>irritations to extinguish </a:t>
            </a:r>
            <a:r>
              <a:rPr dirty="0">
                <a:latin typeface="Calibri"/>
                <a:cs typeface="Calibri"/>
              </a:rPr>
              <a:t>them. </a:t>
            </a:r>
            <a:r>
              <a:rPr spc="-5" dirty="0">
                <a:latin typeface="Calibri"/>
                <a:cs typeface="Calibri"/>
              </a:rPr>
              <a:t>Compliment </a:t>
            </a:r>
            <a:r>
              <a:rPr spc="-10" dirty="0">
                <a:latin typeface="Calibri"/>
                <a:cs typeface="Calibri"/>
              </a:rPr>
              <a:t>your  </a:t>
            </a:r>
            <a:r>
              <a:rPr spc="-25" dirty="0">
                <a:latin typeface="Calibri"/>
                <a:cs typeface="Calibri"/>
              </a:rPr>
              <a:t>child’s </a:t>
            </a:r>
            <a:r>
              <a:rPr dirty="0">
                <a:latin typeface="Calibri"/>
                <a:cs typeface="Calibri"/>
              </a:rPr>
              <a:t>GO!</a:t>
            </a:r>
            <a:r>
              <a:rPr spc="40" dirty="0">
                <a:latin typeface="Calibri"/>
                <a:cs typeface="Calibri"/>
              </a:rPr>
              <a:t> </a:t>
            </a:r>
            <a:r>
              <a:rPr spc="-25" dirty="0">
                <a:latin typeface="Calibri"/>
                <a:cs typeface="Calibri"/>
              </a:rPr>
              <a:t>behavior.</a:t>
            </a:r>
            <a:endParaRPr>
              <a:latin typeface="Calibri"/>
              <a:cs typeface="Calibri"/>
            </a:endParaRPr>
          </a:p>
          <a:p>
            <a:pPr>
              <a:spcBef>
                <a:spcPts val="30"/>
              </a:spcBef>
              <a:buFont typeface="Arial"/>
              <a:buChar char="•"/>
            </a:pPr>
            <a:endParaRPr sz="1850">
              <a:latin typeface="Times New Roman"/>
              <a:cs typeface="Times New Roman"/>
            </a:endParaRPr>
          </a:p>
          <a:p>
            <a:pPr marL="326390"/>
            <a:r>
              <a:rPr b="1" spc="-80" dirty="0">
                <a:latin typeface="Calibri"/>
                <a:cs typeface="Calibri"/>
              </a:rPr>
              <a:t>To </a:t>
            </a:r>
            <a:r>
              <a:rPr b="1" spc="-10" dirty="0">
                <a:latin typeface="Calibri"/>
                <a:cs typeface="Calibri"/>
              </a:rPr>
              <a:t>redirect </a:t>
            </a:r>
            <a:r>
              <a:rPr b="1" spc="-25" dirty="0">
                <a:latin typeface="Calibri"/>
                <a:cs typeface="Calibri"/>
              </a:rPr>
              <a:t>behavior, </a:t>
            </a:r>
            <a:r>
              <a:rPr b="1" dirty="0">
                <a:latin typeface="Calibri"/>
                <a:cs typeface="Calibri"/>
              </a:rPr>
              <a:t>use the</a:t>
            </a:r>
            <a:r>
              <a:rPr b="1" spc="35" dirty="0">
                <a:latin typeface="Calibri"/>
                <a:cs typeface="Calibri"/>
              </a:rPr>
              <a:t> </a:t>
            </a:r>
            <a:r>
              <a:rPr b="1" spc="-10" dirty="0">
                <a:latin typeface="Calibri"/>
                <a:cs typeface="Calibri"/>
              </a:rPr>
              <a:t>following:</a:t>
            </a:r>
            <a:endParaRPr>
              <a:latin typeface="Calibri"/>
              <a:cs typeface="Calibri"/>
            </a:endParaRPr>
          </a:p>
          <a:p>
            <a:pPr marL="299085" marR="434340" indent="-286385">
              <a:buFont typeface="Arial"/>
              <a:buChar char="•"/>
              <a:tabLst>
                <a:tab pos="299085" algn="l"/>
                <a:tab pos="299720" algn="l"/>
              </a:tabLst>
            </a:pPr>
            <a:r>
              <a:rPr spc="-5" dirty="0">
                <a:latin typeface="Calibri"/>
                <a:cs typeface="Calibri"/>
              </a:rPr>
              <a:t>TELL </a:t>
            </a:r>
            <a:r>
              <a:rPr dirty="0">
                <a:latin typeface="Calibri"/>
                <a:cs typeface="Calibri"/>
              </a:rPr>
              <a:t>the </a:t>
            </a:r>
            <a:r>
              <a:rPr spc="-10" dirty="0">
                <a:latin typeface="Calibri"/>
                <a:cs typeface="Calibri"/>
              </a:rPr>
              <a:t>child to </a:t>
            </a:r>
            <a:r>
              <a:rPr spc="-20" dirty="0">
                <a:latin typeface="Calibri"/>
                <a:cs typeface="Calibri"/>
              </a:rPr>
              <a:t>STOP! </a:t>
            </a:r>
            <a:r>
              <a:rPr spc="-15" dirty="0">
                <a:latin typeface="Calibri"/>
                <a:cs typeface="Calibri"/>
              </a:rPr>
              <a:t>(Avoid </a:t>
            </a:r>
            <a:r>
              <a:rPr spc="-5" dirty="0">
                <a:latin typeface="Calibri"/>
                <a:cs typeface="Calibri"/>
              </a:rPr>
              <a:t>using </a:t>
            </a:r>
            <a:r>
              <a:rPr dirty="0">
                <a:latin typeface="Calibri"/>
                <a:cs typeface="Calibri"/>
              </a:rPr>
              <a:t>the </a:t>
            </a:r>
            <a:r>
              <a:rPr spc="-15" dirty="0">
                <a:latin typeface="Calibri"/>
                <a:cs typeface="Calibri"/>
              </a:rPr>
              <a:t>word </a:t>
            </a:r>
            <a:r>
              <a:rPr dirty="0">
                <a:latin typeface="Calibri"/>
                <a:cs typeface="Calibri"/>
              </a:rPr>
              <a:t>No! It </a:t>
            </a:r>
            <a:r>
              <a:rPr spc="-10" dirty="0">
                <a:latin typeface="Calibri"/>
                <a:cs typeface="Calibri"/>
              </a:rPr>
              <a:t>comes </a:t>
            </a:r>
            <a:r>
              <a:rPr spc="-5" dirty="0">
                <a:latin typeface="Calibri"/>
                <a:cs typeface="Calibri"/>
              </a:rPr>
              <a:t>back </a:t>
            </a:r>
            <a:r>
              <a:rPr spc="-10" dirty="0">
                <a:latin typeface="Calibri"/>
                <a:cs typeface="Calibri"/>
              </a:rPr>
              <a:t>to  </a:t>
            </a:r>
            <a:r>
              <a:rPr spc="-5" dirty="0">
                <a:latin typeface="Calibri"/>
                <a:cs typeface="Calibri"/>
              </a:rPr>
              <a:t>haunt </a:t>
            </a:r>
            <a:r>
              <a:rPr spc="-10" dirty="0">
                <a:latin typeface="Calibri"/>
                <a:cs typeface="Calibri"/>
              </a:rPr>
              <a:t>you!)</a:t>
            </a:r>
            <a:endParaRPr>
              <a:latin typeface="Calibri"/>
              <a:cs typeface="Calibri"/>
            </a:endParaRPr>
          </a:p>
          <a:p>
            <a:pPr marL="299085" indent="-286385">
              <a:buFont typeface="Arial"/>
              <a:buChar char="•"/>
              <a:tabLst>
                <a:tab pos="299085" algn="l"/>
                <a:tab pos="299720" algn="l"/>
              </a:tabLst>
            </a:pPr>
            <a:r>
              <a:rPr spc="-35" dirty="0">
                <a:latin typeface="Calibri"/>
                <a:cs typeface="Calibri"/>
              </a:rPr>
              <a:t>PAUSE </a:t>
            </a:r>
            <a:r>
              <a:rPr dirty="0">
                <a:latin typeface="Calibri"/>
                <a:cs typeface="Calibri"/>
              </a:rPr>
              <a:t>- Ask them </a:t>
            </a:r>
            <a:r>
              <a:rPr spc="-10" dirty="0">
                <a:latin typeface="Calibri"/>
                <a:cs typeface="Calibri"/>
              </a:rPr>
              <a:t>to </a:t>
            </a:r>
            <a:r>
              <a:rPr spc="-25" dirty="0">
                <a:latin typeface="Calibri"/>
                <a:cs typeface="Calibri"/>
              </a:rPr>
              <a:t>take </a:t>
            </a:r>
            <a:r>
              <a:rPr spc="-5" dirty="0">
                <a:latin typeface="Calibri"/>
                <a:cs typeface="Calibri"/>
              </a:rPr>
              <a:t>some deep breaths. </a:t>
            </a:r>
            <a:r>
              <a:rPr spc="-45" dirty="0">
                <a:latin typeface="Calibri"/>
                <a:cs typeface="Calibri"/>
              </a:rPr>
              <a:t>(Take </a:t>
            </a:r>
            <a:r>
              <a:rPr spc="-5" dirty="0">
                <a:latin typeface="Calibri"/>
                <a:cs typeface="Calibri"/>
              </a:rPr>
              <a:t>some</a:t>
            </a:r>
            <a:r>
              <a:rPr spc="100" dirty="0">
                <a:latin typeface="Calibri"/>
                <a:cs typeface="Calibri"/>
              </a:rPr>
              <a:t> </a:t>
            </a:r>
            <a:r>
              <a:rPr spc="-10" dirty="0">
                <a:latin typeface="Calibri"/>
                <a:cs typeface="Calibri"/>
              </a:rPr>
              <a:t>too!)</a:t>
            </a:r>
            <a:endParaRPr>
              <a:latin typeface="Calibri"/>
              <a:cs typeface="Calibri"/>
            </a:endParaRPr>
          </a:p>
          <a:p>
            <a:pPr marL="299085" marR="5080" indent="-286385">
              <a:spcBef>
                <a:spcPts val="5"/>
              </a:spcBef>
              <a:buFont typeface="Arial"/>
              <a:buChar char="•"/>
              <a:tabLst>
                <a:tab pos="299085" algn="l"/>
                <a:tab pos="299720" algn="l"/>
              </a:tabLst>
            </a:pPr>
            <a:r>
              <a:rPr dirty="0">
                <a:latin typeface="Calibri"/>
                <a:cs typeface="Calibri"/>
              </a:rPr>
              <a:t>USE the </a:t>
            </a:r>
            <a:r>
              <a:rPr spc="-5" dirty="0">
                <a:latin typeface="Calibri"/>
                <a:cs typeface="Calibri"/>
              </a:rPr>
              <a:t>THINK </a:t>
            </a:r>
            <a:r>
              <a:rPr spc="-10" dirty="0">
                <a:latin typeface="Calibri"/>
                <a:cs typeface="Calibri"/>
              </a:rPr>
              <a:t>process </a:t>
            </a:r>
            <a:r>
              <a:rPr dirty="0">
                <a:latin typeface="Calibri"/>
                <a:cs typeface="Calibri"/>
              </a:rPr>
              <a:t>- Ask them, “Is </a:t>
            </a:r>
            <a:r>
              <a:rPr spc="-5" dirty="0">
                <a:latin typeface="Calibri"/>
                <a:cs typeface="Calibri"/>
              </a:rPr>
              <a:t>what </a:t>
            </a:r>
            <a:r>
              <a:rPr spc="-10" dirty="0">
                <a:latin typeface="Calibri"/>
                <a:cs typeface="Calibri"/>
              </a:rPr>
              <a:t>you are saying </a:t>
            </a:r>
            <a:r>
              <a:rPr spc="-5" dirty="0">
                <a:latin typeface="Calibri"/>
                <a:cs typeface="Calibri"/>
              </a:rPr>
              <a:t>or </a:t>
            </a:r>
            <a:r>
              <a:rPr dirty="0">
                <a:latin typeface="Calibri"/>
                <a:cs typeface="Calibri"/>
              </a:rPr>
              <a:t>doing, </a:t>
            </a:r>
            <a:r>
              <a:rPr u="heavy" dirty="0">
                <a:uFill>
                  <a:solidFill>
                    <a:srgbClr val="000000"/>
                  </a:solidFill>
                </a:uFill>
                <a:latin typeface="Calibri"/>
                <a:cs typeface="Calibri"/>
              </a:rPr>
              <a:t> </a:t>
            </a:r>
            <a:r>
              <a:rPr u="heavy" spc="-5" dirty="0">
                <a:uFill>
                  <a:solidFill>
                    <a:srgbClr val="000000"/>
                  </a:solidFill>
                </a:uFill>
                <a:latin typeface="Calibri"/>
                <a:cs typeface="Calibri"/>
              </a:rPr>
              <a:t>t</a:t>
            </a:r>
            <a:r>
              <a:rPr spc="-5" dirty="0">
                <a:latin typeface="Calibri"/>
                <a:cs typeface="Calibri"/>
              </a:rPr>
              <a:t>rue, </a:t>
            </a:r>
            <a:r>
              <a:rPr u="heavy" spc="-5" dirty="0">
                <a:uFill>
                  <a:solidFill>
                    <a:srgbClr val="000000"/>
                  </a:solidFill>
                </a:uFill>
                <a:latin typeface="Calibri"/>
                <a:cs typeface="Calibri"/>
              </a:rPr>
              <a:t>h</a:t>
            </a:r>
            <a:r>
              <a:rPr spc="-5" dirty="0">
                <a:latin typeface="Calibri"/>
                <a:cs typeface="Calibri"/>
              </a:rPr>
              <a:t>elpful, </a:t>
            </a:r>
            <a:r>
              <a:rPr u="heavy" spc="-5" dirty="0">
                <a:uFill>
                  <a:solidFill>
                    <a:srgbClr val="000000"/>
                  </a:solidFill>
                </a:uFill>
                <a:latin typeface="Calibri"/>
                <a:cs typeface="Calibri"/>
              </a:rPr>
              <a:t>i</a:t>
            </a:r>
            <a:r>
              <a:rPr spc="-5" dirty="0">
                <a:latin typeface="Calibri"/>
                <a:cs typeface="Calibri"/>
              </a:rPr>
              <a:t>nspiring, </a:t>
            </a:r>
            <a:r>
              <a:rPr u="heavy" spc="-5" dirty="0">
                <a:uFill>
                  <a:solidFill>
                    <a:srgbClr val="000000"/>
                  </a:solidFill>
                </a:uFill>
                <a:latin typeface="Calibri"/>
                <a:cs typeface="Calibri"/>
              </a:rPr>
              <a:t>n</a:t>
            </a:r>
            <a:r>
              <a:rPr spc="-5" dirty="0">
                <a:latin typeface="Calibri"/>
                <a:cs typeface="Calibri"/>
              </a:rPr>
              <a:t>ecessary or </a:t>
            </a:r>
            <a:r>
              <a:rPr u="heavy" spc="-5" dirty="0">
                <a:uFill>
                  <a:solidFill>
                    <a:srgbClr val="000000"/>
                  </a:solidFill>
                </a:uFill>
                <a:latin typeface="Calibri"/>
                <a:cs typeface="Calibri"/>
              </a:rPr>
              <a:t>k</a:t>
            </a:r>
            <a:r>
              <a:rPr spc="-5" dirty="0">
                <a:latin typeface="Calibri"/>
                <a:cs typeface="Calibri"/>
              </a:rPr>
              <a:t>ind?) </a:t>
            </a:r>
            <a:r>
              <a:rPr b="1" dirty="0">
                <a:latin typeface="Calibri"/>
                <a:cs typeface="Calibri"/>
              </a:rPr>
              <a:t>If not </a:t>
            </a:r>
            <a:r>
              <a:rPr b="1" spc="-20" dirty="0">
                <a:latin typeface="Calibri"/>
                <a:cs typeface="Calibri"/>
              </a:rPr>
              <a:t>STOP; </a:t>
            </a:r>
            <a:r>
              <a:rPr b="1" dirty="0">
                <a:latin typeface="Calibri"/>
                <a:cs typeface="Calibri"/>
              </a:rPr>
              <a:t>if so </a:t>
            </a:r>
            <a:r>
              <a:rPr b="1" spc="-5" dirty="0">
                <a:latin typeface="Calibri"/>
                <a:cs typeface="Calibri"/>
              </a:rPr>
              <a:t>GO! </a:t>
            </a:r>
            <a:r>
              <a:rPr dirty="0">
                <a:latin typeface="Calibri"/>
                <a:cs typeface="Calibri"/>
              </a:rPr>
              <a:t>Be the  </a:t>
            </a:r>
            <a:r>
              <a:rPr spc="-10" dirty="0">
                <a:latin typeface="Calibri"/>
                <a:cs typeface="Calibri"/>
              </a:rPr>
              <a:t>best </a:t>
            </a:r>
            <a:r>
              <a:rPr spc="-5" dirty="0">
                <a:latin typeface="Calibri"/>
                <a:cs typeface="Calibri"/>
              </a:rPr>
              <a:t>that </a:t>
            </a:r>
            <a:r>
              <a:rPr spc="-10" dirty="0">
                <a:latin typeface="Calibri"/>
                <a:cs typeface="Calibri"/>
              </a:rPr>
              <a:t>you can</a:t>
            </a:r>
            <a:r>
              <a:rPr spc="35" dirty="0">
                <a:latin typeface="Calibri"/>
                <a:cs typeface="Calibri"/>
              </a:rPr>
              <a:t> </a:t>
            </a:r>
            <a:r>
              <a:rPr spc="-5" dirty="0">
                <a:latin typeface="Calibri"/>
                <a:cs typeface="Calibri"/>
              </a:rPr>
              <a:t>be!</a:t>
            </a:r>
            <a:endParaRPr>
              <a:latin typeface="Calibri"/>
              <a:cs typeface="Calibri"/>
            </a:endParaRPr>
          </a:p>
          <a:p>
            <a:pPr marL="299085" marR="288290" indent="-286385">
              <a:buFont typeface="Arial"/>
              <a:buChar char="•"/>
              <a:tabLst>
                <a:tab pos="299085" algn="l"/>
                <a:tab pos="299720" algn="l"/>
              </a:tabLst>
            </a:pPr>
            <a:r>
              <a:rPr spc="-5" dirty="0">
                <a:latin typeface="Calibri"/>
                <a:cs typeface="Calibri"/>
              </a:rPr>
              <a:t>LISTEN </a:t>
            </a:r>
            <a:r>
              <a:rPr dirty="0">
                <a:latin typeface="Calibri"/>
                <a:cs typeface="Calibri"/>
              </a:rPr>
              <a:t>- </a:t>
            </a:r>
            <a:r>
              <a:rPr spc="-5" dirty="0">
                <a:latin typeface="Calibri"/>
                <a:cs typeface="Calibri"/>
              </a:rPr>
              <a:t>be nonjudgmental, give undivided </a:t>
            </a:r>
            <a:r>
              <a:rPr spc="-10" dirty="0">
                <a:latin typeface="Calibri"/>
                <a:cs typeface="Calibri"/>
              </a:rPr>
              <a:t>attention, listen </a:t>
            </a:r>
            <a:r>
              <a:rPr spc="-25" dirty="0">
                <a:latin typeface="Calibri"/>
                <a:cs typeface="Calibri"/>
              </a:rPr>
              <a:t>carefully,  </a:t>
            </a:r>
            <a:r>
              <a:rPr dirty="0">
                <a:latin typeface="Calibri"/>
                <a:cs typeface="Calibri"/>
              </a:rPr>
              <a:t>and </a:t>
            </a:r>
            <a:r>
              <a:rPr spc="-15" dirty="0">
                <a:latin typeface="Calibri"/>
                <a:cs typeface="Calibri"/>
              </a:rPr>
              <a:t>focus </a:t>
            </a:r>
            <a:r>
              <a:rPr spc="-5" dirty="0">
                <a:latin typeface="Calibri"/>
                <a:cs typeface="Calibri"/>
              </a:rPr>
              <a:t>on </a:t>
            </a:r>
            <a:r>
              <a:rPr spc="-10" dirty="0">
                <a:latin typeface="Calibri"/>
                <a:cs typeface="Calibri"/>
              </a:rPr>
              <a:t>facts </a:t>
            </a:r>
            <a:r>
              <a:rPr dirty="0">
                <a:latin typeface="Calibri"/>
                <a:cs typeface="Calibri"/>
              </a:rPr>
              <a:t>and </a:t>
            </a:r>
            <a:r>
              <a:rPr spc="-10" dirty="0">
                <a:latin typeface="Calibri"/>
                <a:cs typeface="Calibri"/>
              </a:rPr>
              <a:t>feelings. </a:t>
            </a:r>
            <a:r>
              <a:rPr spc="-5" dirty="0">
                <a:latin typeface="Calibri"/>
                <a:cs typeface="Calibri"/>
              </a:rPr>
              <a:t>Allow time </a:t>
            </a:r>
            <a:r>
              <a:rPr spc="-15" dirty="0">
                <a:latin typeface="Calibri"/>
                <a:cs typeface="Calibri"/>
              </a:rPr>
              <a:t>for </a:t>
            </a:r>
            <a:r>
              <a:rPr spc="-10" dirty="0">
                <a:latin typeface="Calibri"/>
                <a:cs typeface="Calibri"/>
              </a:rPr>
              <a:t>reflection. </a:t>
            </a:r>
            <a:r>
              <a:rPr spc="-20" dirty="0">
                <a:latin typeface="Calibri"/>
                <a:cs typeface="Calibri"/>
              </a:rPr>
              <a:t>Make </a:t>
            </a:r>
            <a:r>
              <a:rPr spc="-10" dirty="0">
                <a:latin typeface="Calibri"/>
                <a:cs typeface="Calibri"/>
              </a:rPr>
              <a:t>sure  </a:t>
            </a:r>
            <a:r>
              <a:rPr spc="-5" dirty="0">
                <a:latin typeface="Calibri"/>
                <a:cs typeface="Calibri"/>
              </a:rPr>
              <a:t>consequences </a:t>
            </a:r>
            <a:r>
              <a:rPr spc="-10" dirty="0">
                <a:latin typeface="Calibri"/>
                <a:cs typeface="Calibri"/>
              </a:rPr>
              <a:t>are</a:t>
            </a:r>
            <a:r>
              <a:rPr spc="15" dirty="0">
                <a:latin typeface="Calibri"/>
                <a:cs typeface="Calibri"/>
              </a:rPr>
              <a:t> </a:t>
            </a:r>
            <a:r>
              <a:rPr spc="-10" dirty="0">
                <a:latin typeface="Calibri"/>
                <a:cs typeface="Calibri"/>
              </a:rPr>
              <a:t>simple/clear/enforceable/reasonable.</a:t>
            </a:r>
            <a:endParaRPr>
              <a:latin typeface="Calibri"/>
              <a:cs typeface="Calibri"/>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77467" y="703598"/>
            <a:ext cx="6759875" cy="872032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304800"/>
            <a:ext cx="12664211" cy="1093470"/>
          </a:xfrm>
          <a:prstGeom prst="rect">
            <a:avLst/>
          </a:prstGeom>
        </p:spPr>
        <p:txBody>
          <a:bodyPr vert="horz" wrap="square" lIns="0" tIns="12700" rIns="0" bIns="0" rtlCol="0">
            <a:spAutoFit/>
          </a:bodyPr>
          <a:lstStyle/>
          <a:p>
            <a:pPr marL="12700" algn="ctr">
              <a:spcBef>
                <a:spcPts val="100"/>
              </a:spcBef>
            </a:pPr>
            <a:r>
              <a:rPr sz="3500" b="1" spc="-5" dirty="0">
                <a:latin typeface="Calibri"/>
                <a:cs typeface="Calibri"/>
              </a:rPr>
              <a:t>FREE </a:t>
            </a:r>
            <a:r>
              <a:rPr sz="3500" b="1" dirty="0">
                <a:latin typeface="Calibri"/>
                <a:cs typeface="Calibri"/>
              </a:rPr>
              <a:t>Lessons </a:t>
            </a:r>
            <a:r>
              <a:rPr sz="3500" b="1" spc="-10" dirty="0">
                <a:latin typeface="Calibri"/>
                <a:cs typeface="Calibri"/>
              </a:rPr>
              <a:t>available</a:t>
            </a:r>
            <a:r>
              <a:rPr sz="3500" b="1" spc="-100" dirty="0">
                <a:latin typeface="Calibri"/>
                <a:cs typeface="Calibri"/>
              </a:rPr>
              <a:t> </a:t>
            </a:r>
            <a:r>
              <a:rPr sz="3500" b="1" spc="-20" dirty="0">
                <a:latin typeface="Calibri"/>
                <a:cs typeface="Calibri"/>
              </a:rPr>
              <a:t>at</a:t>
            </a:r>
            <a:endParaRPr sz="3500" dirty="0">
              <a:latin typeface="Calibri"/>
              <a:cs typeface="Calibri"/>
            </a:endParaRPr>
          </a:p>
          <a:p>
            <a:pPr marL="27305" algn="ctr">
              <a:spcBef>
                <a:spcPts val="5"/>
              </a:spcBef>
            </a:pPr>
            <a:r>
              <a:rPr sz="3500" b="1" spc="-5" dirty="0">
                <a:latin typeface="Calibri"/>
                <a:cs typeface="Calibri"/>
              </a:rPr>
              <a:t>dianediazgomezphd.com</a:t>
            </a:r>
            <a:endParaRPr sz="3500" dirty="0">
              <a:latin typeface="Calibri"/>
              <a:cs typeface="Calibri"/>
            </a:endParaRPr>
          </a:p>
        </p:txBody>
      </p:sp>
      <p:sp>
        <p:nvSpPr>
          <p:cNvPr id="3" name="object 3"/>
          <p:cNvSpPr/>
          <p:nvPr/>
        </p:nvSpPr>
        <p:spPr>
          <a:xfrm>
            <a:off x="6400800" y="1676400"/>
            <a:ext cx="5035647" cy="7792773"/>
          </a:xfrm>
          <a:prstGeom prst="rect">
            <a:avLst/>
          </a:prstGeom>
          <a:blipFill>
            <a:blip r:embed="rId2" cstate="print"/>
            <a:stretch>
              <a:fillRect t="-96806" b="1"/>
            </a:stretch>
          </a:blipFill>
        </p:spPr>
        <p:txBody>
          <a:bodyPr wrap="square" lIns="0" tIns="0" rIns="0" bIns="0" rtlCol="0"/>
          <a:lstStyle/>
          <a:p>
            <a:endParaRPr/>
          </a:p>
        </p:txBody>
      </p:sp>
      <p:sp>
        <p:nvSpPr>
          <p:cNvPr id="4" name="object 4"/>
          <p:cNvSpPr/>
          <p:nvPr/>
        </p:nvSpPr>
        <p:spPr>
          <a:xfrm>
            <a:off x="11727294" y="5029200"/>
            <a:ext cx="1234211" cy="1600200"/>
          </a:xfrm>
          <a:prstGeom prst="rect">
            <a:avLst/>
          </a:prstGeom>
          <a:blipFill>
            <a:blip r:embed="rId3"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xmlns="" id="{1D609C15-AEA7-4C9F-98D3-865D69C22249}"/>
              </a:ext>
            </a:extLst>
          </p:cNvPr>
          <p:cNvSpPr/>
          <p:nvPr/>
        </p:nvSpPr>
        <p:spPr>
          <a:xfrm>
            <a:off x="1066800" y="1891042"/>
            <a:ext cx="5035647" cy="7363487"/>
          </a:xfrm>
          <a:prstGeom prst="rect">
            <a:avLst/>
          </a:prstGeom>
          <a:blipFill>
            <a:blip r:embed="rId2" cstate="print"/>
            <a:stretch>
              <a:fillRect t="-1" b="-108278"/>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3335" rIns="0" bIns="0" rtlCol="0">
            <a:spAutoFit/>
          </a:bodyPr>
          <a:lstStyle/>
          <a:p>
            <a:pPr marL="17145">
              <a:spcBef>
                <a:spcPts val="105"/>
              </a:spcBef>
            </a:pPr>
            <a:r>
              <a:rPr dirty="0"/>
              <a:t>My </a:t>
            </a:r>
            <a:r>
              <a:rPr spc="-15" dirty="0"/>
              <a:t>Gratitude</a:t>
            </a:r>
            <a:r>
              <a:rPr spc="-70" dirty="0"/>
              <a:t> </a:t>
            </a:r>
            <a:r>
              <a:rPr spc="-5" dirty="0"/>
              <a:t>Journal</a:t>
            </a:r>
          </a:p>
        </p:txBody>
      </p:sp>
      <p:sp>
        <p:nvSpPr>
          <p:cNvPr id="3" name="object 3"/>
          <p:cNvSpPr txBox="1"/>
          <p:nvPr/>
        </p:nvSpPr>
        <p:spPr>
          <a:xfrm>
            <a:off x="3790594" y="1689861"/>
            <a:ext cx="5830570" cy="391160"/>
          </a:xfrm>
          <a:prstGeom prst="rect">
            <a:avLst/>
          </a:prstGeom>
        </p:spPr>
        <p:txBody>
          <a:bodyPr vert="horz" wrap="square" lIns="0" tIns="12700" rIns="0" bIns="0" rtlCol="0">
            <a:spAutoFit/>
          </a:bodyPr>
          <a:lstStyle/>
          <a:p>
            <a:pPr marL="12700">
              <a:spcBef>
                <a:spcPts val="100"/>
              </a:spcBef>
            </a:pPr>
            <a:r>
              <a:rPr sz="2400" b="1" spc="-20" dirty="0">
                <a:latin typeface="Calibri"/>
                <a:cs typeface="Calibri"/>
              </a:rPr>
              <a:t>Draw </a:t>
            </a:r>
            <a:r>
              <a:rPr sz="2400" b="1" dirty="0">
                <a:latin typeface="Calibri"/>
                <a:cs typeface="Calibri"/>
              </a:rPr>
              <a:t>or </a:t>
            </a:r>
            <a:r>
              <a:rPr sz="2400" b="1" spc="-10" dirty="0">
                <a:latin typeface="Calibri"/>
                <a:cs typeface="Calibri"/>
              </a:rPr>
              <a:t>write what you are </a:t>
            </a:r>
            <a:r>
              <a:rPr sz="2400" b="1" spc="-20" dirty="0">
                <a:latin typeface="Calibri"/>
                <a:cs typeface="Calibri"/>
              </a:rPr>
              <a:t>grateful </a:t>
            </a:r>
            <a:r>
              <a:rPr sz="2400" b="1" spc="-15" dirty="0">
                <a:latin typeface="Calibri"/>
                <a:cs typeface="Calibri"/>
              </a:rPr>
              <a:t>for</a:t>
            </a:r>
            <a:r>
              <a:rPr sz="2400" b="1" spc="-20" dirty="0">
                <a:latin typeface="Calibri"/>
                <a:cs typeface="Calibri"/>
              </a:rPr>
              <a:t> </a:t>
            </a:r>
            <a:r>
              <a:rPr sz="2400" b="1" spc="-40" dirty="0">
                <a:latin typeface="Calibri"/>
                <a:cs typeface="Calibri"/>
              </a:rPr>
              <a:t>today.</a:t>
            </a:r>
            <a:endParaRPr sz="2400">
              <a:latin typeface="Calibri"/>
              <a:cs typeface="Calibri"/>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39753" y="806793"/>
            <a:ext cx="5085903" cy="813356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337052" y="5365140"/>
            <a:ext cx="2080895" cy="1854200"/>
          </a:xfrm>
          <a:prstGeom prst="rect">
            <a:avLst/>
          </a:prstGeom>
        </p:spPr>
        <p:txBody>
          <a:bodyPr vert="horz" wrap="square" lIns="0" tIns="12700" rIns="0" bIns="0" rtlCol="0">
            <a:spAutoFit/>
          </a:bodyPr>
          <a:lstStyle/>
          <a:p>
            <a:pPr marL="108585" marR="100965" algn="ctr">
              <a:lnSpc>
                <a:spcPct val="150000"/>
              </a:lnSpc>
              <a:spcBef>
                <a:spcPts val="100"/>
              </a:spcBef>
            </a:pPr>
            <a:r>
              <a:rPr sz="1600" b="1" spc="-20" dirty="0">
                <a:latin typeface="Calibri"/>
                <a:cs typeface="Calibri"/>
              </a:rPr>
              <a:t>Make </a:t>
            </a:r>
            <a:r>
              <a:rPr sz="1600" b="1" spc="-10" dirty="0">
                <a:latin typeface="Calibri"/>
                <a:cs typeface="Calibri"/>
              </a:rPr>
              <a:t>the feeling cube  </a:t>
            </a:r>
            <a:r>
              <a:rPr sz="1600" b="1" spc="-5" dirty="0">
                <a:latin typeface="Calibri"/>
                <a:cs typeface="Calibri"/>
              </a:rPr>
              <a:t>and </a:t>
            </a:r>
            <a:r>
              <a:rPr sz="1600" b="1" spc="-10" dirty="0">
                <a:latin typeface="Calibri"/>
                <a:cs typeface="Calibri"/>
              </a:rPr>
              <a:t>toss </a:t>
            </a:r>
            <a:r>
              <a:rPr sz="1600" b="1" spc="-5" dirty="0">
                <a:latin typeface="Calibri"/>
                <a:cs typeface="Calibri"/>
              </a:rPr>
              <a:t>it in </a:t>
            </a:r>
            <a:r>
              <a:rPr sz="1600" b="1" spc="-10" dirty="0">
                <a:latin typeface="Calibri"/>
                <a:cs typeface="Calibri"/>
              </a:rPr>
              <a:t>the</a:t>
            </a:r>
            <a:r>
              <a:rPr sz="1600" b="1" spc="-5" dirty="0">
                <a:latin typeface="Calibri"/>
                <a:cs typeface="Calibri"/>
              </a:rPr>
              <a:t> </a:t>
            </a:r>
            <a:r>
              <a:rPr sz="1600" b="1" spc="-40" dirty="0">
                <a:latin typeface="Calibri"/>
                <a:cs typeface="Calibri"/>
              </a:rPr>
              <a:t>air.</a:t>
            </a:r>
            <a:endParaRPr sz="1600">
              <a:latin typeface="Calibri"/>
              <a:cs typeface="Calibri"/>
            </a:endParaRPr>
          </a:p>
          <a:p>
            <a:pPr marL="12065" marR="5080" algn="ctr">
              <a:lnSpc>
                <a:spcPct val="150000"/>
              </a:lnSpc>
            </a:pPr>
            <a:r>
              <a:rPr sz="1600" b="1" spc="-5" dirty="0">
                <a:latin typeface="Calibri"/>
                <a:cs typeface="Calibri"/>
              </a:rPr>
              <a:t>Use the </a:t>
            </a:r>
            <a:r>
              <a:rPr sz="1600" b="1" spc="-10" dirty="0">
                <a:latin typeface="Calibri"/>
                <a:cs typeface="Calibri"/>
              </a:rPr>
              <a:t>Secret</a:t>
            </a:r>
            <a:r>
              <a:rPr sz="1600" b="1" spc="-35" dirty="0">
                <a:latin typeface="Calibri"/>
                <a:cs typeface="Calibri"/>
              </a:rPr>
              <a:t> </a:t>
            </a:r>
            <a:r>
              <a:rPr sz="1600" b="1" spc="-10" dirty="0">
                <a:latin typeface="Calibri"/>
                <a:cs typeface="Calibri"/>
              </a:rPr>
              <a:t>Formula*  to </a:t>
            </a:r>
            <a:r>
              <a:rPr sz="1600" b="1" spc="-15" dirty="0">
                <a:latin typeface="Calibri"/>
                <a:cs typeface="Calibri"/>
              </a:rPr>
              <a:t>say </a:t>
            </a:r>
            <a:r>
              <a:rPr sz="1600" b="1" spc="-10" dirty="0">
                <a:latin typeface="Calibri"/>
                <a:cs typeface="Calibri"/>
              </a:rPr>
              <a:t>what </a:t>
            </a:r>
            <a:r>
              <a:rPr sz="1600" b="1" spc="-20" dirty="0">
                <a:latin typeface="Calibri"/>
                <a:cs typeface="Calibri"/>
              </a:rPr>
              <a:t>makes </a:t>
            </a:r>
            <a:r>
              <a:rPr sz="1600" b="1" spc="-10" dirty="0">
                <a:latin typeface="Calibri"/>
                <a:cs typeface="Calibri"/>
              </a:rPr>
              <a:t>you  </a:t>
            </a:r>
            <a:r>
              <a:rPr sz="1600" b="1" spc="-15" dirty="0">
                <a:latin typeface="Calibri"/>
                <a:cs typeface="Calibri"/>
              </a:rPr>
              <a:t>feel </a:t>
            </a:r>
            <a:r>
              <a:rPr sz="1600" b="1" spc="-10" dirty="0">
                <a:latin typeface="Calibri"/>
                <a:cs typeface="Calibri"/>
              </a:rPr>
              <a:t>that </a:t>
            </a:r>
            <a:r>
              <a:rPr sz="1600" b="1" spc="-20" dirty="0">
                <a:latin typeface="Calibri"/>
                <a:cs typeface="Calibri"/>
              </a:rPr>
              <a:t>way </a:t>
            </a:r>
            <a:r>
              <a:rPr sz="1600" b="1" spc="-5" dirty="0">
                <a:latin typeface="Calibri"/>
                <a:cs typeface="Calibri"/>
              </a:rPr>
              <a:t>and</a:t>
            </a:r>
            <a:r>
              <a:rPr sz="1600" b="1" dirty="0">
                <a:latin typeface="Calibri"/>
                <a:cs typeface="Calibri"/>
              </a:rPr>
              <a:t> </a:t>
            </a:r>
            <a:r>
              <a:rPr sz="1600" b="1" spc="-15" dirty="0">
                <a:latin typeface="Calibri"/>
                <a:cs typeface="Calibri"/>
              </a:rPr>
              <a:t>why!</a:t>
            </a:r>
            <a:endParaRPr sz="1600">
              <a:latin typeface="Calibri"/>
              <a:cs typeface="Calibri"/>
            </a:endParaRPr>
          </a:p>
        </p:txBody>
      </p:sp>
      <p:sp>
        <p:nvSpPr>
          <p:cNvPr id="4" name="object 4"/>
          <p:cNvSpPr txBox="1">
            <a:spLocks noGrp="1"/>
          </p:cNvSpPr>
          <p:nvPr>
            <p:ph type="title"/>
          </p:nvPr>
        </p:nvSpPr>
        <p:spPr>
          <a:xfrm>
            <a:off x="8647557" y="622808"/>
            <a:ext cx="1540510" cy="787400"/>
          </a:xfrm>
          <a:prstGeom prst="rect">
            <a:avLst/>
          </a:prstGeom>
        </p:spPr>
        <p:txBody>
          <a:bodyPr vert="horz" wrap="square" lIns="0" tIns="12065" rIns="0" bIns="0" rtlCol="0">
            <a:spAutoFit/>
          </a:bodyPr>
          <a:lstStyle/>
          <a:p>
            <a:pPr marL="12700" marR="5080" indent="10160">
              <a:spcBef>
                <a:spcPts val="95"/>
              </a:spcBef>
            </a:pPr>
            <a:r>
              <a:rPr sz="2500" spc="-10" dirty="0"/>
              <a:t>The Feeling  Cube</a:t>
            </a:r>
            <a:r>
              <a:rPr sz="2500" spc="-65" dirty="0"/>
              <a:t> </a:t>
            </a:r>
            <a:r>
              <a:rPr sz="2500" spc="-10" dirty="0"/>
              <a:t>Game</a:t>
            </a:r>
            <a:endParaRPr sz="2500"/>
          </a:p>
        </p:txBody>
      </p:sp>
      <p:sp>
        <p:nvSpPr>
          <p:cNvPr id="5" name="object 5"/>
          <p:cNvSpPr txBox="1"/>
          <p:nvPr/>
        </p:nvSpPr>
        <p:spPr>
          <a:xfrm>
            <a:off x="4287774" y="9237674"/>
            <a:ext cx="4975860" cy="345440"/>
          </a:xfrm>
          <a:prstGeom prst="rect">
            <a:avLst/>
          </a:prstGeom>
        </p:spPr>
        <p:txBody>
          <a:bodyPr vert="horz" wrap="square" lIns="0" tIns="12700" rIns="0" bIns="0" rtlCol="0">
            <a:spAutoFit/>
          </a:bodyPr>
          <a:lstStyle/>
          <a:p>
            <a:pPr marL="12700">
              <a:spcBef>
                <a:spcPts val="100"/>
              </a:spcBef>
              <a:tabLst>
                <a:tab pos="2063114" algn="l"/>
                <a:tab pos="4891405" algn="l"/>
              </a:tabLst>
            </a:pPr>
            <a:r>
              <a:rPr sz="2100" b="1" dirty="0">
                <a:latin typeface="Calibri"/>
                <a:cs typeface="Calibri"/>
              </a:rPr>
              <a:t>*</a:t>
            </a:r>
            <a:r>
              <a:rPr sz="2100" b="1" spc="-5" dirty="0">
                <a:latin typeface="Calibri"/>
                <a:cs typeface="Calibri"/>
              </a:rPr>
              <a:t> </a:t>
            </a:r>
            <a:r>
              <a:rPr sz="2100" b="1" dirty="0">
                <a:latin typeface="Calibri"/>
                <a:cs typeface="Calibri"/>
              </a:rPr>
              <a:t>I </a:t>
            </a:r>
            <a:r>
              <a:rPr sz="2100" b="1" spc="-35" dirty="0">
                <a:latin typeface="Calibri"/>
                <a:cs typeface="Calibri"/>
              </a:rPr>
              <a:t>f</a:t>
            </a:r>
            <a:r>
              <a:rPr sz="2100" b="1" spc="-5" dirty="0">
                <a:latin typeface="Calibri"/>
                <a:cs typeface="Calibri"/>
              </a:rPr>
              <a:t>ee</a:t>
            </a:r>
            <a:r>
              <a:rPr sz="2100" b="1" dirty="0">
                <a:latin typeface="Calibri"/>
                <a:cs typeface="Calibri"/>
              </a:rPr>
              <a:t>l</a:t>
            </a:r>
            <a:r>
              <a:rPr sz="2100" b="1" spc="-5" dirty="0">
                <a:latin typeface="Calibri"/>
                <a:cs typeface="Calibri"/>
              </a:rPr>
              <a:t> </a:t>
            </a:r>
            <a:r>
              <a:rPr sz="2100" b="1" u="heavy" dirty="0">
                <a:uFill>
                  <a:solidFill>
                    <a:srgbClr val="000000"/>
                  </a:solidFill>
                </a:uFill>
                <a:latin typeface="Calibri"/>
                <a:cs typeface="Calibri"/>
              </a:rPr>
              <a:t> 	</a:t>
            </a:r>
            <a:r>
              <a:rPr sz="2100" b="1" spc="-5" dirty="0">
                <a:latin typeface="Calibri"/>
                <a:cs typeface="Calibri"/>
              </a:rPr>
              <a:t>whe</a:t>
            </a:r>
            <a:r>
              <a:rPr sz="2100" b="1" dirty="0">
                <a:latin typeface="Calibri"/>
                <a:cs typeface="Calibri"/>
              </a:rPr>
              <a:t>n</a:t>
            </a:r>
            <a:r>
              <a:rPr sz="2100" b="1" spc="-5" dirty="0">
                <a:latin typeface="Calibri"/>
                <a:cs typeface="Calibri"/>
              </a:rPr>
              <a:t> </a:t>
            </a:r>
            <a:r>
              <a:rPr sz="2100" b="1" dirty="0">
                <a:latin typeface="Calibri"/>
                <a:cs typeface="Calibri"/>
              </a:rPr>
              <a:t>/be</a:t>
            </a:r>
            <a:r>
              <a:rPr sz="2100" b="1" spc="-15" dirty="0">
                <a:latin typeface="Calibri"/>
                <a:cs typeface="Calibri"/>
              </a:rPr>
              <a:t>c</a:t>
            </a:r>
            <a:r>
              <a:rPr sz="2100" b="1" dirty="0">
                <a:latin typeface="Calibri"/>
                <a:cs typeface="Calibri"/>
              </a:rPr>
              <a:t>ause </a:t>
            </a:r>
            <a:r>
              <a:rPr sz="2100" b="1" u="heavy" dirty="0">
                <a:uFill>
                  <a:solidFill>
                    <a:srgbClr val="000000"/>
                  </a:solidFill>
                </a:uFill>
                <a:latin typeface="Calibri"/>
                <a:cs typeface="Calibri"/>
              </a:rPr>
              <a:t> 	</a:t>
            </a:r>
            <a:r>
              <a:rPr sz="2100" b="1" spc="-5" dirty="0">
                <a:latin typeface="Calibri"/>
                <a:cs typeface="Calibri"/>
              </a:rPr>
              <a:t>.</a:t>
            </a:r>
            <a:endParaRPr sz="2100">
              <a:latin typeface="Calibri"/>
              <a:cs typeface="Calibri"/>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18944" y="457200"/>
            <a:ext cx="8973312" cy="871423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B554EFE-3C8F-4107-8A5B-FC84CE759113}"/>
              </a:ext>
            </a:extLst>
          </p:cNvPr>
          <p:cNvSpPr/>
          <p:nvPr/>
        </p:nvSpPr>
        <p:spPr>
          <a:xfrm>
            <a:off x="0" y="0"/>
            <a:ext cx="13411200" cy="10058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8727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12306" y="501614"/>
            <a:ext cx="3977178" cy="356872"/>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3609709" y="1079332"/>
            <a:ext cx="6278689" cy="181051"/>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5228982" y="1654440"/>
            <a:ext cx="3046803" cy="241335"/>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6070445" y="1991696"/>
            <a:ext cx="1375519"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444033" y="8940700"/>
            <a:ext cx="6701339" cy="181064"/>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4592470" y="9475877"/>
            <a:ext cx="4332280" cy="152579"/>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2854622" y="2265285"/>
            <a:ext cx="7575772" cy="6899526"/>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3374064" y="1600626"/>
            <a:ext cx="1833981" cy="891845"/>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8445838" y="1621750"/>
            <a:ext cx="1287475" cy="1123187"/>
          </a:xfrm>
          <a:prstGeom prst="rect">
            <a:avLst/>
          </a:prstGeom>
          <a:blipFill>
            <a:blip r:embed="rId10"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5954" y="360660"/>
            <a:ext cx="1069845" cy="137665"/>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3390966" y="850638"/>
            <a:ext cx="6694324" cy="152552"/>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392117" y="1081143"/>
            <a:ext cx="6795129" cy="152552"/>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392117" y="1311648"/>
            <a:ext cx="2182750" cy="152552"/>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390965" y="1772658"/>
            <a:ext cx="6792192" cy="152552"/>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387533" y="2003163"/>
            <a:ext cx="6957532" cy="152552"/>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3385241" y="2233668"/>
            <a:ext cx="6910570" cy="152552"/>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3387036" y="2464173"/>
            <a:ext cx="6784353" cy="152552"/>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3387533" y="2694510"/>
            <a:ext cx="5407366" cy="152720"/>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388671" y="3155688"/>
            <a:ext cx="6858826" cy="152552"/>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3387533" y="3386193"/>
            <a:ext cx="6858022" cy="152552"/>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3387365" y="3616698"/>
            <a:ext cx="6421722" cy="152552"/>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3387037" y="3847035"/>
            <a:ext cx="6246866" cy="152720"/>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3388842" y="4308213"/>
            <a:ext cx="6767493" cy="152552"/>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3391620" y="4538719"/>
            <a:ext cx="6801530" cy="152250"/>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3394080" y="4769223"/>
            <a:ext cx="6892075" cy="152552"/>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3391947" y="4999728"/>
            <a:ext cx="6533380" cy="152552"/>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391947" y="5230233"/>
            <a:ext cx="6689720" cy="152552"/>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3390965" y="5460738"/>
            <a:ext cx="6528126" cy="152552"/>
          </a:xfrm>
          <a:prstGeom prst="rect">
            <a:avLst/>
          </a:prstGeom>
          <a:blipFill>
            <a:blip r:embed="rId20" cstate="print"/>
            <a:stretch>
              <a:fillRect/>
            </a:stretch>
          </a:blipFill>
        </p:spPr>
        <p:txBody>
          <a:bodyPr wrap="square" lIns="0" tIns="0" rIns="0" bIns="0" rtlCol="0"/>
          <a:lstStyle/>
          <a:p>
            <a:endParaRPr sz="1980"/>
          </a:p>
        </p:txBody>
      </p:sp>
      <p:sp>
        <p:nvSpPr>
          <p:cNvPr id="21" name="object 21"/>
          <p:cNvSpPr/>
          <p:nvPr/>
        </p:nvSpPr>
        <p:spPr>
          <a:xfrm>
            <a:off x="3391948" y="5691243"/>
            <a:ext cx="6664173" cy="152552"/>
          </a:xfrm>
          <a:prstGeom prst="rect">
            <a:avLst/>
          </a:prstGeom>
          <a:blipFill>
            <a:blip r:embed="rId21" cstate="print"/>
            <a:stretch>
              <a:fillRect/>
            </a:stretch>
          </a:blipFill>
        </p:spPr>
        <p:txBody>
          <a:bodyPr wrap="square" lIns="0" tIns="0" rIns="0" bIns="0" rtlCol="0"/>
          <a:lstStyle/>
          <a:p>
            <a:endParaRPr sz="1980"/>
          </a:p>
        </p:txBody>
      </p:sp>
      <p:sp>
        <p:nvSpPr>
          <p:cNvPr id="22" name="object 22"/>
          <p:cNvSpPr/>
          <p:nvPr/>
        </p:nvSpPr>
        <p:spPr>
          <a:xfrm>
            <a:off x="3387035" y="5921749"/>
            <a:ext cx="3151293" cy="152250"/>
          </a:xfrm>
          <a:prstGeom prst="rect">
            <a:avLst/>
          </a:prstGeom>
          <a:blipFill>
            <a:blip r:embed="rId22" cstate="print"/>
            <a:stretch>
              <a:fillRect/>
            </a:stretch>
          </a:blipFill>
        </p:spPr>
        <p:txBody>
          <a:bodyPr wrap="square" lIns="0" tIns="0" rIns="0" bIns="0" rtlCol="0"/>
          <a:lstStyle/>
          <a:p>
            <a:endParaRPr sz="1980"/>
          </a:p>
        </p:txBody>
      </p:sp>
      <p:sp>
        <p:nvSpPr>
          <p:cNvPr id="23" name="object 23"/>
          <p:cNvSpPr/>
          <p:nvPr/>
        </p:nvSpPr>
        <p:spPr>
          <a:xfrm>
            <a:off x="3388671" y="6382758"/>
            <a:ext cx="6608037" cy="152552"/>
          </a:xfrm>
          <a:prstGeom prst="rect">
            <a:avLst/>
          </a:prstGeom>
          <a:blipFill>
            <a:blip r:embed="rId23" cstate="print"/>
            <a:stretch>
              <a:fillRect/>
            </a:stretch>
          </a:blipFill>
        </p:spPr>
        <p:txBody>
          <a:bodyPr wrap="square" lIns="0" tIns="0" rIns="0" bIns="0" rtlCol="0"/>
          <a:lstStyle/>
          <a:p>
            <a:endParaRPr sz="1980"/>
          </a:p>
        </p:txBody>
      </p:sp>
      <p:sp>
        <p:nvSpPr>
          <p:cNvPr id="24" name="object 24"/>
          <p:cNvSpPr/>
          <p:nvPr/>
        </p:nvSpPr>
        <p:spPr>
          <a:xfrm>
            <a:off x="3390966" y="6613264"/>
            <a:ext cx="6529300" cy="152569"/>
          </a:xfrm>
          <a:prstGeom prst="rect">
            <a:avLst/>
          </a:prstGeom>
          <a:blipFill>
            <a:blip r:embed="rId24" cstate="print"/>
            <a:stretch>
              <a:fillRect/>
            </a:stretch>
          </a:blipFill>
        </p:spPr>
        <p:txBody>
          <a:bodyPr wrap="square" lIns="0" tIns="0" rIns="0" bIns="0" rtlCol="0"/>
          <a:lstStyle/>
          <a:p>
            <a:endParaRPr sz="1980"/>
          </a:p>
        </p:txBody>
      </p:sp>
      <p:sp>
        <p:nvSpPr>
          <p:cNvPr id="25" name="object 25"/>
          <p:cNvSpPr/>
          <p:nvPr/>
        </p:nvSpPr>
        <p:spPr>
          <a:xfrm>
            <a:off x="3392118" y="6843758"/>
            <a:ext cx="6896652" cy="152579"/>
          </a:xfrm>
          <a:prstGeom prst="rect">
            <a:avLst/>
          </a:prstGeom>
          <a:blipFill>
            <a:blip r:embed="rId25" cstate="print"/>
            <a:stretch>
              <a:fillRect/>
            </a:stretch>
          </a:blipFill>
        </p:spPr>
        <p:txBody>
          <a:bodyPr wrap="square" lIns="0" tIns="0" rIns="0" bIns="0" rtlCol="0"/>
          <a:lstStyle/>
          <a:p>
            <a:endParaRPr sz="1980"/>
          </a:p>
        </p:txBody>
      </p:sp>
      <p:sp>
        <p:nvSpPr>
          <p:cNvPr id="26" name="object 26"/>
          <p:cNvSpPr/>
          <p:nvPr/>
        </p:nvSpPr>
        <p:spPr>
          <a:xfrm>
            <a:off x="3391620" y="7074263"/>
            <a:ext cx="6957569" cy="152579"/>
          </a:xfrm>
          <a:prstGeom prst="rect">
            <a:avLst/>
          </a:prstGeom>
          <a:blipFill>
            <a:blip r:embed="rId26" cstate="print"/>
            <a:stretch>
              <a:fillRect/>
            </a:stretch>
          </a:blipFill>
        </p:spPr>
        <p:txBody>
          <a:bodyPr wrap="square" lIns="0" tIns="0" rIns="0" bIns="0" rtlCol="0"/>
          <a:lstStyle/>
          <a:p>
            <a:endParaRPr sz="1980"/>
          </a:p>
        </p:txBody>
      </p:sp>
      <p:sp>
        <p:nvSpPr>
          <p:cNvPr id="27" name="object 27"/>
          <p:cNvSpPr/>
          <p:nvPr/>
        </p:nvSpPr>
        <p:spPr>
          <a:xfrm>
            <a:off x="3391947" y="7304768"/>
            <a:ext cx="6585449" cy="152579"/>
          </a:xfrm>
          <a:prstGeom prst="rect">
            <a:avLst/>
          </a:prstGeom>
          <a:blipFill>
            <a:blip r:embed="rId27" cstate="print"/>
            <a:stretch>
              <a:fillRect/>
            </a:stretch>
          </a:blipFill>
        </p:spPr>
        <p:txBody>
          <a:bodyPr wrap="square" lIns="0" tIns="0" rIns="0" bIns="0" rtlCol="0"/>
          <a:lstStyle/>
          <a:p>
            <a:endParaRPr sz="1980"/>
          </a:p>
        </p:txBody>
      </p:sp>
      <p:sp>
        <p:nvSpPr>
          <p:cNvPr id="28" name="object 28"/>
          <p:cNvSpPr/>
          <p:nvPr/>
        </p:nvSpPr>
        <p:spPr>
          <a:xfrm>
            <a:off x="3387035" y="7535273"/>
            <a:ext cx="1319182" cy="152579"/>
          </a:xfrm>
          <a:prstGeom prst="rect">
            <a:avLst/>
          </a:prstGeom>
          <a:blipFill>
            <a:blip r:embed="rId28" cstate="print"/>
            <a:stretch>
              <a:fillRect/>
            </a:stretch>
          </a:blipFill>
        </p:spPr>
        <p:txBody>
          <a:bodyPr wrap="square" lIns="0" tIns="0" rIns="0" bIns="0" rtlCol="0"/>
          <a:lstStyle/>
          <a:p>
            <a:endParaRPr sz="1980"/>
          </a:p>
        </p:txBody>
      </p:sp>
      <p:sp>
        <p:nvSpPr>
          <p:cNvPr id="29" name="object 29"/>
          <p:cNvSpPr/>
          <p:nvPr/>
        </p:nvSpPr>
        <p:spPr>
          <a:xfrm>
            <a:off x="6145514" y="7804823"/>
            <a:ext cx="3908258" cy="152576"/>
          </a:xfrm>
          <a:prstGeom prst="rect">
            <a:avLst/>
          </a:prstGeom>
          <a:blipFill>
            <a:blip r:embed="rId29" cstate="print"/>
            <a:stretch>
              <a:fillRect/>
            </a:stretch>
          </a:blipFill>
        </p:spPr>
        <p:txBody>
          <a:bodyPr wrap="square" lIns="0" tIns="0" rIns="0" bIns="0" rtlCol="0"/>
          <a:lstStyle/>
          <a:p>
            <a:endParaRPr sz="1980"/>
          </a:p>
        </p:txBody>
      </p:sp>
      <p:sp>
        <p:nvSpPr>
          <p:cNvPr id="30" name="object 30"/>
          <p:cNvSpPr/>
          <p:nvPr/>
        </p:nvSpPr>
        <p:spPr>
          <a:xfrm>
            <a:off x="6148767" y="8035328"/>
            <a:ext cx="3729018" cy="152576"/>
          </a:xfrm>
          <a:prstGeom prst="rect">
            <a:avLst/>
          </a:prstGeom>
          <a:blipFill>
            <a:blip r:embed="rId30" cstate="print"/>
            <a:stretch>
              <a:fillRect/>
            </a:stretch>
          </a:blipFill>
        </p:spPr>
        <p:txBody>
          <a:bodyPr wrap="square" lIns="0" tIns="0" rIns="0" bIns="0" rtlCol="0"/>
          <a:lstStyle/>
          <a:p>
            <a:endParaRPr sz="1980"/>
          </a:p>
        </p:txBody>
      </p:sp>
      <p:sp>
        <p:nvSpPr>
          <p:cNvPr id="31" name="object 31"/>
          <p:cNvSpPr/>
          <p:nvPr/>
        </p:nvSpPr>
        <p:spPr>
          <a:xfrm>
            <a:off x="6150912" y="8265833"/>
            <a:ext cx="4110264" cy="152576"/>
          </a:xfrm>
          <a:prstGeom prst="rect">
            <a:avLst/>
          </a:prstGeom>
          <a:blipFill>
            <a:blip r:embed="rId31" cstate="print"/>
            <a:stretch>
              <a:fillRect/>
            </a:stretch>
          </a:blipFill>
        </p:spPr>
        <p:txBody>
          <a:bodyPr wrap="square" lIns="0" tIns="0" rIns="0" bIns="0" rtlCol="0"/>
          <a:lstStyle/>
          <a:p>
            <a:endParaRPr sz="1980"/>
          </a:p>
        </p:txBody>
      </p:sp>
      <p:sp>
        <p:nvSpPr>
          <p:cNvPr id="32" name="object 32"/>
          <p:cNvSpPr/>
          <p:nvPr/>
        </p:nvSpPr>
        <p:spPr>
          <a:xfrm>
            <a:off x="6148433" y="8496166"/>
            <a:ext cx="3079656" cy="152746"/>
          </a:xfrm>
          <a:prstGeom prst="rect">
            <a:avLst/>
          </a:prstGeom>
          <a:blipFill>
            <a:blip r:embed="rId32" cstate="print"/>
            <a:stretch>
              <a:fillRect/>
            </a:stretch>
          </a:blipFill>
        </p:spPr>
        <p:txBody>
          <a:bodyPr wrap="square" lIns="0" tIns="0" rIns="0" bIns="0" rtlCol="0"/>
          <a:lstStyle/>
          <a:p>
            <a:endParaRPr sz="1980"/>
          </a:p>
        </p:txBody>
      </p:sp>
      <p:sp>
        <p:nvSpPr>
          <p:cNvPr id="33" name="object 33"/>
          <p:cNvSpPr/>
          <p:nvPr/>
        </p:nvSpPr>
        <p:spPr>
          <a:xfrm>
            <a:off x="6149607" y="8957348"/>
            <a:ext cx="1033332" cy="144392"/>
          </a:xfrm>
          <a:prstGeom prst="rect">
            <a:avLst/>
          </a:prstGeom>
          <a:blipFill>
            <a:blip r:embed="rId33"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86053" y="9668219"/>
            <a:ext cx="30734" cy="83122"/>
          </a:xfrm>
          <a:custGeom>
            <a:avLst/>
            <a:gdLst/>
            <a:ahLst/>
            <a:cxnLst/>
            <a:rect l="l" t="t" r="r" b="b"/>
            <a:pathLst>
              <a:path w="27939" h="75565">
                <a:moveTo>
                  <a:pt x="27553" y="16669"/>
                </a:moveTo>
                <a:lnTo>
                  <a:pt x="18318" y="16669"/>
                </a:lnTo>
                <a:lnTo>
                  <a:pt x="18318" y="75306"/>
                </a:lnTo>
                <a:lnTo>
                  <a:pt x="27553" y="75306"/>
                </a:lnTo>
                <a:lnTo>
                  <a:pt x="27553" y="16669"/>
                </a:lnTo>
                <a:close/>
              </a:path>
              <a:path w="27939" h="75565">
                <a:moveTo>
                  <a:pt x="27553" y="0"/>
                </a:moveTo>
                <a:lnTo>
                  <a:pt x="21579" y="0"/>
                </a:lnTo>
                <a:lnTo>
                  <a:pt x="19994" y="3273"/>
                </a:lnTo>
                <a:lnTo>
                  <a:pt x="17282" y="6620"/>
                </a:lnTo>
                <a:lnTo>
                  <a:pt x="9662" y="13466"/>
                </a:lnTo>
                <a:lnTo>
                  <a:pt x="5181" y="16370"/>
                </a:lnTo>
                <a:lnTo>
                  <a:pt x="0" y="18751"/>
                </a:lnTo>
                <a:lnTo>
                  <a:pt x="0" y="27681"/>
                </a:lnTo>
                <a:lnTo>
                  <a:pt x="18318" y="16669"/>
                </a:lnTo>
                <a:lnTo>
                  <a:pt x="27553" y="16669"/>
                </a:lnTo>
                <a:lnTo>
                  <a:pt x="27553" y="0"/>
                </a:lnTo>
                <a:close/>
              </a:path>
            </a:pathLst>
          </a:custGeom>
          <a:solidFill>
            <a:srgbClr val="000000"/>
          </a:solidFill>
        </p:spPr>
        <p:txBody>
          <a:bodyPr wrap="square" lIns="0" tIns="0" rIns="0" bIns="0" rtlCol="0"/>
          <a:lstStyle/>
          <a:p>
            <a:endParaRPr sz="1980"/>
          </a:p>
        </p:txBody>
      </p:sp>
      <p:grpSp>
        <p:nvGrpSpPr>
          <p:cNvPr id="30" name="Group 29">
            <a:extLst>
              <a:ext uri="{FF2B5EF4-FFF2-40B4-BE49-F238E27FC236}">
                <a16:creationId xmlns:a16="http://schemas.microsoft.com/office/drawing/2014/main" xmlns="" id="{025209B9-6EE8-4E12-8D2A-E4C159AE2525}"/>
              </a:ext>
            </a:extLst>
          </p:cNvPr>
          <p:cNvGrpSpPr/>
          <p:nvPr/>
        </p:nvGrpSpPr>
        <p:grpSpPr>
          <a:xfrm>
            <a:off x="2986520" y="1005840"/>
            <a:ext cx="7460534" cy="7680706"/>
            <a:chOff x="4086356" y="1551249"/>
            <a:chExt cx="3829360" cy="3942370"/>
          </a:xfrm>
        </p:grpSpPr>
        <p:sp>
          <p:nvSpPr>
            <p:cNvPr id="3" name="object 3"/>
            <p:cNvSpPr/>
            <p:nvPr/>
          </p:nvSpPr>
          <p:spPr>
            <a:xfrm>
              <a:off x="5756513" y="1551249"/>
              <a:ext cx="679704" cy="125303"/>
            </a:xfrm>
            <a:prstGeom prst="rect">
              <a:avLst/>
            </a:prstGeom>
            <a:blipFill>
              <a:blip r:embed="rId2" cstate="print"/>
              <a:stretch>
                <a:fillRect/>
              </a:stretch>
            </a:blipFill>
          </p:spPr>
          <p:txBody>
            <a:bodyPr wrap="square" lIns="0" tIns="0" rIns="0" bIns="0" rtlCol="0"/>
            <a:lstStyle/>
            <a:p>
              <a:endParaRPr sz="1980"/>
            </a:p>
          </p:txBody>
        </p:sp>
        <p:sp>
          <p:nvSpPr>
            <p:cNvPr id="4" name="object 4"/>
            <p:cNvSpPr/>
            <p:nvPr/>
          </p:nvSpPr>
          <p:spPr>
            <a:xfrm>
              <a:off x="4086357" y="2334523"/>
              <a:ext cx="1648273" cy="164592"/>
            </a:xfrm>
            <a:prstGeom prst="rect">
              <a:avLst/>
            </a:prstGeom>
            <a:blipFill>
              <a:blip r:embed="rId3" cstate="print"/>
              <a:stretch>
                <a:fillRect/>
              </a:stretch>
            </a:blipFill>
          </p:spPr>
          <p:txBody>
            <a:bodyPr wrap="square" lIns="0" tIns="0" rIns="0" bIns="0" rtlCol="0"/>
            <a:lstStyle/>
            <a:p>
              <a:endParaRPr sz="1980"/>
            </a:p>
          </p:txBody>
        </p:sp>
        <p:sp>
          <p:nvSpPr>
            <p:cNvPr id="5" name="object 5"/>
            <p:cNvSpPr/>
            <p:nvPr/>
          </p:nvSpPr>
          <p:spPr>
            <a:xfrm>
              <a:off x="7744847" y="2337785"/>
              <a:ext cx="79187" cy="122346"/>
            </a:xfrm>
            <a:prstGeom prst="rect">
              <a:avLst/>
            </a:prstGeom>
            <a:blipFill>
              <a:blip r:embed="rId4" cstate="print"/>
              <a:stretch>
                <a:fillRect/>
              </a:stretch>
            </a:blipFill>
          </p:spPr>
          <p:txBody>
            <a:bodyPr wrap="square" lIns="0" tIns="0" rIns="0" bIns="0" rtlCol="0"/>
            <a:lstStyle/>
            <a:p>
              <a:endParaRPr sz="1980"/>
            </a:p>
          </p:txBody>
        </p:sp>
        <p:sp>
          <p:nvSpPr>
            <p:cNvPr id="6" name="object 6"/>
            <p:cNvSpPr/>
            <p:nvPr/>
          </p:nvSpPr>
          <p:spPr>
            <a:xfrm>
              <a:off x="4087249" y="2592872"/>
              <a:ext cx="558800" cy="121920"/>
            </a:xfrm>
            <a:custGeom>
              <a:avLst/>
              <a:gdLst/>
              <a:ahLst/>
              <a:cxnLst/>
              <a:rect l="l" t="t" r="r" b="b"/>
              <a:pathLst>
                <a:path w="558800" h="121919">
                  <a:moveTo>
                    <a:pt x="75306" y="116555"/>
                  </a:moveTo>
                  <a:lnTo>
                    <a:pt x="24408" y="116555"/>
                  </a:lnTo>
                  <a:lnTo>
                    <a:pt x="24408" y="119816"/>
                  </a:lnTo>
                  <a:lnTo>
                    <a:pt x="75306" y="119816"/>
                  </a:lnTo>
                  <a:lnTo>
                    <a:pt x="75306" y="116555"/>
                  </a:lnTo>
                  <a:close/>
                </a:path>
                <a:path w="558800" h="121919">
                  <a:moveTo>
                    <a:pt x="58341" y="7437"/>
                  </a:moveTo>
                  <a:lnTo>
                    <a:pt x="41373" y="7437"/>
                  </a:lnTo>
                  <a:lnTo>
                    <a:pt x="41269" y="106436"/>
                  </a:lnTo>
                  <a:lnTo>
                    <a:pt x="40730" y="110063"/>
                  </a:lnTo>
                  <a:lnTo>
                    <a:pt x="39444" y="111922"/>
                  </a:lnTo>
                  <a:lnTo>
                    <a:pt x="37362" y="115001"/>
                  </a:lnTo>
                  <a:lnTo>
                    <a:pt x="33790" y="116555"/>
                  </a:lnTo>
                  <a:lnTo>
                    <a:pt x="66482" y="116555"/>
                  </a:lnTo>
                  <a:lnTo>
                    <a:pt x="63008" y="115305"/>
                  </a:lnTo>
                  <a:lnTo>
                    <a:pt x="60722" y="112836"/>
                  </a:lnTo>
                  <a:lnTo>
                    <a:pt x="59137" y="111038"/>
                  </a:lnTo>
                  <a:lnTo>
                    <a:pt x="58341" y="106436"/>
                  </a:lnTo>
                  <a:lnTo>
                    <a:pt x="58341" y="7437"/>
                  </a:lnTo>
                  <a:close/>
                </a:path>
                <a:path w="558800" h="121919">
                  <a:moveTo>
                    <a:pt x="99273" y="0"/>
                  </a:moveTo>
                  <a:lnTo>
                    <a:pt x="1344" y="0"/>
                  </a:lnTo>
                  <a:lnTo>
                    <a:pt x="0" y="28133"/>
                  </a:lnTo>
                  <a:lnTo>
                    <a:pt x="3273" y="28133"/>
                  </a:lnTo>
                  <a:lnTo>
                    <a:pt x="3773" y="22677"/>
                  </a:lnTo>
                  <a:lnTo>
                    <a:pt x="5096" y="18379"/>
                  </a:lnTo>
                  <a:lnTo>
                    <a:pt x="9357" y="12009"/>
                  </a:lnTo>
                  <a:lnTo>
                    <a:pt x="11966" y="9875"/>
                  </a:lnTo>
                  <a:lnTo>
                    <a:pt x="15038" y="8808"/>
                  </a:lnTo>
                  <a:lnTo>
                    <a:pt x="17419" y="7894"/>
                  </a:lnTo>
                  <a:lnTo>
                    <a:pt x="21430" y="7437"/>
                  </a:lnTo>
                  <a:lnTo>
                    <a:pt x="99626" y="7437"/>
                  </a:lnTo>
                  <a:lnTo>
                    <a:pt x="99273" y="0"/>
                  </a:lnTo>
                  <a:close/>
                </a:path>
                <a:path w="558800" h="121919">
                  <a:moveTo>
                    <a:pt x="99626" y="7437"/>
                  </a:moveTo>
                  <a:lnTo>
                    <a:pt x="80272" y="7437"/>
                  </a:lnTo>
                  <a:lnTo>
                    <a:pt x="84271" y="8260"/>
                  </a:lnTo>
                  <a:lnTo>
                    <a:pt x="90321" y="11551"/>
                  </a:lnTo>
                  <a:lnTo>
                    <a:pt x="97191" y="28133"/>
                  </a:lnTo>
                  <a:lnTo>
                    <a:pt x="100608" y="28133"/>
                  </a:lnTo>
                  <a:lnTo>
                    <a:pt x="99626" y="7437"/>
                  </a:lnTo>
                  <a:close/>
                </a:path>
                <a:path w="558800" h="121919">
                  <a:moveTo>
                    <a:pt x="159401" y="116555"/>
                  </a:moveTo>
                  <a:lnTo>
                    <a:pt x="108048" y="116555"/>
                  </a:lnTo>
                  <a:lnTo>
                    <a:pt x="108048" y="119816"/>
                  </a:lnTo>
                  <a:lnTo>
                    <a:pt x="159401" y="119816"/>
                  </a:lnTo>
                  <a:lnTo>
                    <a:pt x="159401" y="116555"/>
                  </a:lnTo>
                  <a:close/>
                </a:path>
                <a:path w="558800" h="121919">
                  <a:moveTo>
                    <a:pt x="231873" y="116555"/>
                  </a:moveTo>
                  <a:lnTo>
                    <a:pt x="180676" y="116555"/>
                  </a:lnTo>
                  <a:lnTo>
                    <a:pt x="180676" y="119816"/>
                  </a:lnTo>
                  <a:lnTo>
                    <a:pt x="231873" y="119816"/>
                  </a:lnTo>
                  <a:lnTo>
                    <a:pt x="231873" y="116555"/>
                  </a:lnTo>
                  <a:close/>
                </a:path>
                <a:path w="558800" h="121919">
                  <a:moveTo>
                    <a:pt x="152207" y="3291"/>
                  </a:moveTo>
                  <a:lnTo>
                    <a:pt x="115098" y="3291"/>
                  </a:lnTo>
                  <a:lnTo>
                    <a:pt x="117823" y="3992"/>
                  </a:lnTo>
                  <a:lnTo>
                    <a:pt x="120408" y="5364"/>
                  </a:lnTo>
                  <a:lnTo>
                    <a:pt x="122194" y="6461"/>
                  </a:lnTo>
                  <a:lnTo>
                    <a:pt x="123383" y="7741"/>
                  </a:lnTo>
                  <a:lnTo>
                    <a:pt x="123980" y="9235"/>
                  </a:lnTo>
                  <a:lnTo>
                    <a:pt x="124775" y="11125"/>
                  </a:lnTo>
                  <a:lnTo>
                    <a:pt x="125169" y="15148"/>
                  </a:lnTo>
                  <a:lnTo>
                    <a:pt x="125169" y="105796"/>
                  </a:lnTo>
                  <a:lnTo>
                    <a:pt x="124480" y="110337"/>
                  </a:lnTo>
                  <a:lnTo>
                    <a:pt x="123087" y="112227"/>
                  </a:lnTo>
                  <a:lnTo>
                    <a:pt x="120801" y="115122"/>
                  </a:lnTo>
                  <a:lnTo>
                    <a:pt x="117180" y="116555"/>
                  </a:lnTo>
                  <a:lnTo>
                    <a:pt x="152207" y="116555"/>
                  </a:lnTo>
                  <a:lnTo>
                    <a:pt x="149531" y="115854"/>
                  </a:lnTo>
                  <a:lnTo>
                    <a:pt x="145161" y="113385"/>
                  </a:lnTo>
                  <a:lnTo>
                    <a:pt x="143923" y="112074"/>
                  </a:lnTo>
                  <a:lnTo>
                    <a:pt x="143223" y="110337"/>
                  </a:lnTo>
                  <a:lnTo>
                    <a:pt x="142530" y="108691"/>
                  </a:lnTo>
                  <a:lnTo>
                    <a:pt x="142245" y="105796"/>
                  </a:lnTo>
                  <a:lnTo>
                    <a:pt x="142137" y="62087"/>
                  </a:lnTo>
                  <a:lnTo>
                    <a:pt x="214765" y="62087"/>
                  </a:lnTo>
                  <a:lnTo>
                    <a:pt x="214765" y="55534"/>
                  </a:lnTo>
                  <a:lnTo>
                    <a:pt x="142137" y="55534"/>
                  </a:lnTo>
                  <a:lnTo>
                    <a:pt x="142164" y="15148"/>
                  </a:lnTo>
                  <a:lnTo>
                    <a:pt x="149531" y="3931"/>
                  </a:lnTo>
                  <a:lnTo>
                    <a:pt x="152207" y="3291"/>
                  </a:lnTo>
                  <a:close/>
                </a:path>
                <a:path w="558800" h="121919">
                  <a:moveTo>
                    <a:pt x="214765" y="62087"/>
                  </a:moveTo>
                  <a:lnTo>
                    <a:pt x="197796" y="62087"/>
                  </a:lnTo>
                  <a:lnTo>
                    <a:pt x="197796" y="105796"/>
                  </a:lnTo>
                  <a:lnTo>
                    <a:pt x="197047" y="110337"/>
                  </a:lnTo>
                  <a:lnTo>
                    <a:pt x="195559" y="112227"/>
                  </a:lnTo>
                  <a:lnTo>
                    <a:pt x="193380" y="115122"/>
                  </a:lnTo>
                  <a:lnTo>
                    <a:pt x="189808" y="116555"/>
                  </a:lnTo>
                  <a:lnTo>
                    <a:pt x="224838" y="116555"/>
                  </a:lnTo>
                  <a:lnTo>
                    <a:pt x="222110" y="115854"/>
                  </a:lnTo>
                  <a:lnTo>
                    <a:pt x="219526" y="114452"/>
                  </a:lnTo>
                  <a:lnTo>
                    <a:pt x="217739" y="113385"/>
                  </a:lnTo>
                  <a:lnTo>
                    <a:pt x="216551" y="112074"/>
                  </a:lnTo>
                  <a:lnTo>
                    <a:pt x="215851" y="110337"/>
                  </a:lnTo>
                  <a:lnTo>
                    <a:pt x="215158" y="108691"/>
                  </a:lnTo>
                  <a:lnTo>
                    <a:pt x="214873" y="105796"/>
                  </a:lnTo>
                  <a:lnTo>
                    <a:pt x="214765" y="62087"/>
                  </a:lnTo>
                  <a:close/>
                </a:path>
                <a:path w="558800" h="121919">
                  <a:moveTo>
                    <a:pt x="224838" y="3291"/>
                  </a:moveTo>
                  <a:lnTo>
                    <a:pt x="187726" y="3291"/>
                  </a:lnTo>
                  <a:lnTo>
                    <a:pt x="190405" y="3992"/>
                  </a:lnTo>
                  <a:lnTo>
                    <a:pt x="192880" y="5364"/>
                  </a:lnTo>
                  <a:lnTo>
                    <a:pt x="194773" y="6461"/>
                  </a:lnTo>
                  <a:lnTo>
                    <a:pt x="196013" y="7741"/>
                  </a:lnTo>
                  <a:lnTo>
                    <a:pt x="196608" y="9235"/>
                  </a:lnTo>
                  <a:lnTo>
                    <a:pt x="197406" y="11125"/>
                  </a:lnTo>
                  <a:lnTo>
                    <a:pt x="197796" y="15148"/>
                  </a:lnTo>
                  <a:lnTo>
                    <a:pt x="197796" y="55534"/>
                  </a:lnTo>
                  <a:lnTo>
                    <a:pt x="214765" y="55534"/>
                  </a:lnTo>
                  <a:lnTo>
                    <a:pt x="214792" y="15148"/>
                  </a:lnTo>
                  <a:lnTo>
                    <a:pt x="222159" y="3931"/>
                  </a:lnTo>
                  <a:lnTo>
                    <a:pt x="224838" y="3291"/>
                  </a:lnTo>
                  <a:close/>
                </a:path>
                <a:path w="558800" h="121919">
                  <a:moveTo>
                    <a:pt x="159401" y="0"/>
                  </a:moveTo>
                  <a:lnTo>
                    <a:pt x="108048" y="0"/>
                  </a:lnTo>
                  <a:lnTo>
                    <a:pt x="108048" y="3291"/>
                  </a:lnTo>
                  <a:lnTo>
                    <a:pt x="159401" y="3291"/>
                  </a:lnTo>
                  <a:lnTo>
                    <a:pt x="159401" y="0"/>
                  </a:lnTo>
                  <a:close/>
                </a:path>
                <a:path w="558800" h="121919">
                  <a:moveTo>
                    <a:pt x="231873" y="0"/>
                  </a:moveTo>
                  <a:lnTo>
                    <a:pt x="180676" y="0"/>
                  </a:lnTo>
                  <a:lnTo>
                    <a:pt x="180676" y="3291"/>
                  </a:lnTo>
                  <a:lnTo>
                    <a:pt x="231873" y="3291"/>
                  </a:lnTo>
                  <a:lnTo>
                    <a:pt x="231873" y="0"/>
                  </a:lnTo>
                  <a:close/>
                </a:path>
                <a:path w="558800" h="121919">
                  <a:moveTo>
                    <a:pt x="291404" y="116555"/>
                  </a:moveTo>
                  <a:lnTo>
                    <a:pt x="240066" y="116555"/>
                  </a:lnTo>
                  <a:lnTo>
                    <a:pt x="240066" y="119816"/>
                  </a:lnTo>
                  <a:lnTo>
                    <a:pt x="291404" y="119816"/>
                  </a:lnTo>
                  <a:lnTo>
                    <a:pt x="291404" y="116555"/>
                  </a:lnTo>
                  <a:close/>
                </a:path>
                <a:path w="558800" h="121919">
                  <a:moveTo>
                    <a:pt x="282238" y="3291"/>
                  </a:moveTo>
                  <a:lnTo>
                    <a:pt x="247162" y="3291"/>
                  </a:lnTo>
                  <a:lnTo>
                    <a:pt x="249841" y="3992"/>
                  </a:lnTo>
                  <a:lnTo>
                    <a:pt x="252410" y="5364"/>
                  </a:lnTo>
                  <a:lnTo>
                    <a:pt x="257175" y="105796"/>
                  </a:lnTo>
                  <a:lnTo>
                    <a:pt x="256483" y="110337"/>
                  </a:lnTo>
                  <a:lnTo>
                    <a:pt x="255090" y="112227"/>
                  </a:lnTo>
                  <a:lnTo>
                    <a:pt x="252913" y="115122"/>
                  </a:lnTo>
                  <a:lnTo>
                    <a:pt x="249341" y="116555"/>
                  </a:lnTo>
                  <a:lnTo>
                    <a:pt x="284320" y="116555"/>
                  </a:lnTo>
                  <a:lnTo>
                    <a:pt x="274140" y="13990"/>
                  </a:lnTo>
                  <a:lnTo>
                    <a:pt x="274889" y="9479"/>
                  </a:lnTo>
                  <a:lnTo>
                    <a:pt x="278666" y="4724"/>
                  </a:lnTo>
                  <a:lnTo>
                    <a:pt x="282238" y="3291"/>
                  </a:lnTo>
                  <a:close/>
                </a:path>
                <a:path w="558800" h="121919">
                  <a:moveTo>
                    <a:pt x="291404" y="0"/>
                  </a:moveTo>
                  <a:lnTo>
                    <a:pt x="240066" y="0"/>
                  </a:lnTo>
                  <a:lnTo>
                    <a:pt x="240066" y="3291"/>
                  </a:lnTo>
                  <a:lnTo>
                    <a:pt x="291404" y="3291"/>
                  </a:lnTo>
                  <a:lnTo>
                    <a:pt x="291404" y="0"/>
                  </a:lnTo>
                  <a:close/>
                </a:path>
                <a:path w="558800" h="121919">
                  <a:moveTo>
                    <a:pt x="346433" y="25298"/>
                  </a:moveTo>
                  <a:lnTo>
                    <a:pt x="324743" y="25298"/>
                  </a:lnTo>
                  <a:lnTo>
                    <a:pt x="403777" y="121737"/>
                  </a:lnTo>
                  <a:lnTo>
                    <a:pt x="406895" y="121737"/>
                  </a:lnTo>
                  <a:lnTo>
                    <a:pt x="406895" y="89916"/>
                  </a:lnTo>
                  <a:lnTo>
                    <a:pt x="399156" y="89916"/>
                  </a:lnTo>
                  <a:lnTo>
                    <a:pt x="346433" y="25298"/>
                  </a:lnTo>
                  <a:close/>
                </a:path>
                <a:path w="558800" h="121919">
                  <a:moveTo>
                    <a:pt x="341708" y="116555"/>
                  </a:moveTo>
                  <a:lnTo>
                    <a:pt x="300035" y="116555"/>
                  </a:lnTo>
                  <a:lnTo>
                    <a:pt x="300035" y="119816"/>
                  </a:lnTo>
                  <a:lnTo>
                    <a:pt x="341708" y="119816"/>
                  </a:lnTo>
                  <a:lnTo>
                    <a:pt x="341708" y="116555"/>
                  </a:lnTo>
                  <a:close/>
                </a:path>
                <a:path w="558800" h="121919">
                  <a:moveTo>
                    <a:pt x="325791" y="0"/>
                  </a:moveTo>
                  <a:lnTo>
                    <a:pt x="293345" y="0"/>
                  </a:lnTo>
                  <a:lnTo>
                    <a:pt x="293345" y="3291"/>
                  </a:lnTo>
                  <a:lnTo>
                    <a:pt x="296823" y="3291"/>
                  </a:lnTo>
                  <a:lnTo>
                    <a:pt x="299395" y="3535"/>
                  </a:lnTo>
                  <a:lnTo>
                    <a:pt x="317004" y="15788"/>
                  </a:lnTo>
                  <a:lnTo>
                    <a:pt x="316892" y="106436"/>
                  </a:lnTo>
                  <a:lnTo>
                    <a:pt x="316312" y="110063"/>
                  </a:lnTo>
                  <a:lnTo>
                    <a:pt x="314919" y="111922"/>
                  </a:lnTo>
                  <a:lnTo>
                    <a:pt x="312837" y="115001"/>
                  </a:lnTo>
                  <a:lnTo>
                    <a:pt x="309216" y="116555"/>
                  </a:lnTo>
                  <a:lnTo>
                    <a:pt x="332731" y="116555"/>
                  </a:lnTo>
                  <a:lnTo>
                    <a:pt x="329315" y="115305"/>
                  </a:lnTo>
                  <a:lnTo>
                    <a:pt x="325541" y="111038"/>
                  </a:lnTo>
                  <a:lnTo>
                    <a:pt x="324743" y="106436"/>
                  </a:lnTo>
                  <a:lnTo>
                    <a:pt x="324743" y="25298"/>
                  </a:lnTo>
                  <a:lnTo>
                    <a:pt x="346433" y="25298"/>
                  </a:lnTo>
                  <a:lnTo>
                    <a:pt x="325791" y="0"/>
                  </a:lnTo>
                  <a:close/>
                </a:path>
                <a:path w="558800" h="121919">
                  <a:moveTo>
                    <a:pt x="414491" y="3291"/>
                  </a:moveTo>
                  <a:lnTo>
                    <a:pt x="391024" y="3291"/>
                  </a:lnTo>
                  <a:lnTo>
                    <a:pt x="394453" y="4511"/>
                  </a:lnTo>
                  <a:lnTo>
                    <a:pt x="396633" y="7010"/>
                  </a:lnTo>
                  <a:lnTo>
                    <a:pt x="398324" y="8808"/>
                  </a:lnTo>
                  <a:lnTo>
                    <a:pt x="399156" y="13350"/>
                  </a:lnTo>
                  <a:lnTo>
                    <a:pt x="399156" y="89916"/>
                  </a:lnTo>
                  <a:lnTo>
                    <a:pt x="406895" y="89916"/>
                  </a:lnTo>
                  <a:lnTo>
                    <a:pt x="407003" y="13350"/>
                  </a:lnTo>
                  <a:lnTo>
                    <a:pt x="407551" y="9784"/>
                  </a:lnTo>
                  <a:lnTo>
                    <a:pt x="410919" y="4815"/>
                  </a:lnTo>
                  <a:lnTo>
                    <a:pt x="414491" y="3291"/>
                  </a:lnTo>
                  <a:close/>
                </a:path>
                <a:path w="558800" h="121919">
                  <a:moveTo>
                    <a:pt x="423860" y="0"/>
                  </a:moveTo>
                  <a:lnTo>
                    <a:pt x="382191" y="0"/>
                  </a:lnTo>
                  <a:lnTo>
                    <a:pt x="382191" y="3291"/>
                  </a:lnTo>
                  <a:lnTo>
                    <a:pt x="423860" y="3291"/>
                  </a:lnTo>
                  <a:lnTo>
                    <a:pt x="423860" y="0"/>
                  </a:lnTo>
                  <a:close/>
                </a:path>
                <a:path w="558800" h="121919">
                  <a:moveTo>
                    <a:pt x="480416" y="116555"/>
                  </a:moveTo>
                  <a:lnTo>
                    <a:pt x="429374" y="116555"/>
                  </a:lnTo>
                  <a:lnTo>
                    <a:pt x="429374" y="119816"/>
                  </a:lnTo>
                  <a:lnTo>
                    <a:pt x="480416" y="119816"/>
                  </a:lnTo>
                  <a:lnTo>
                    <a:pt x="480416" y="116555"/>
                  </a:lnTo>
                  <a:close/>
                </a:path>
                <a:path w="558800" h="121919">
                  <a:moveTo>
                    <a:pt x="487142" y="59984"/>
                  </a:moveTo>
                  <a:lnTo>
                    <a:pt x="463451" y="59984"/>
                  </a:lnTo>
                  <a:lnTo>
                    <a:pt x="504825" y="100919"/>
                  </a:lnTo>
                  <a:lnTo>
                    <a:pt x="508004" y="103997"/>
                  </a:lnTo>
                  <a:lnTo>
                    <a:pt x="509860" y="106070"/>
                  </a:lnTo>
                  <a:lnTo>
                    <a:pt x="510957" y="108264"/>
                  </a:lnTo>
                  <a:lnTo>
                    <a:pt x="511225" y="109514"/>
                  </a:lnTo>
                  <a:lnTo>
                    <a:pt x="511231" y="112440"/>
                  </a:lnTo>
                  <a:lnTo>
                    <a:pt x="510479" y="113690"/>
                  </a:lnTo>
                  <a:lnTo>
                    <a:pt x="507504" y="115976"/>
                  </a:lnTo>
                  <a:lnTo>
                    <a:pt x="505026" y="116555"/>
                  </a:lnTo>
                  <a:lnTo>
                    <a:pt x="501551" y="116555"/>
                  </a:lnTo>
                  <a:lnTo>
                    <a:pt x="501551" y="119816"/>
                  </a:lnTo>
                  <a:lnTo>
                    <a:pt x="558558" y="119816"/>
                  </a:lnTo>
                  <a:lnTo>
                    <a:pt x="558558" y="116555"/>
                  </a:lnTo>
                  <a:lnTo>
                    <a:pt x="553498" y="116159"/>
                  </a:lnTo>
                  <a:lnTo>
                    <a:pt x="548390" y="114665"/>
                  </a:lnTo>
                  <a:lnTo>
                    <a:pt x="538066" y="109514"/>
                  </a:lnTo>
                  <a:lnTo>
                    <a:pt x="531863" y="104607"/>
                  </a:lnTo>
                  <a:lnTo>
                    <a:pt x="487142" y="59984"/>
                  </a:lnTo>
                  <a:close/>
                </a:path>
                <a:path w="558800" h="121919">
                  <a:moveTo>
                    <a:pt x="473631" y="3291"/>
                  </a:moveTo>
                  <a:lnTo>
                    <a:pt x="436470" y="3291"/>
                  </a:lnTo>
                  <a:lnTo>
                    <a:pt x="439149" y="3992"/>
                  </a:lnTo>
                  <a:lnTo>
                    <a:pt x="441722" y="5364"/>
                  </a:lnTo>
                  <a:lnTo>
                    <a:pt x="446441" y="106070"/>
                  </a:lnTo>
                  <a:lnTo>
                    <a:pt x="445794" y="110337"/>
                  </a:lnTo>
                  <a:lnTo>
                    <a:pt x="444401" y="112227"/>
                  </a:lnTo>
                  <a:lnTo>
                    <a:pt x="442222" y="115122"/>
                  </a:lnTo>
                  <a:lnTo>
                    <a:pt x="438649" y="116555"/>
                  </a:lnTo>
                  <a:lnTo>
                    <a:pt x="473631" y="116555"/>
                  </a:lnTo>
                  <a:lnTo>
                    <a:pt x="463451" y="59984"/>
                  </a:lnTo>
                  <a:lnTo>
                    <a:pt x="487142" y="59984"/>
                  </a:lnTo>
                  <a:lnTo>
                    <a:pt x="485063" y="57912"/>
                  </a:lnTo>
                  <a:lnTo>
                    <a:pt x="463451" y="57912"/>
                  </a:lnTo>
                  <a:lnTo>
                    <a:pt x="463520" y="14599"/>
                  </a:lnTo>
                  <a:lnTo>
                    <a:pt x="470952" y="3931"/>
                  </a:lnTo>
                  <a:lnTo>
                    <a:pt x="473631" y="3291"/>
                  </a:lnTo>
                  <a:close/>
                </a:path>
                <a:path w="558800" h="121919">
                  <a:moveTo>
                    <a:pt x="540245" y="3291"/>
                  </a:moveTo>
                  <a:lnTo>
                    <a:pt x="504526" y="3291"/>
                  </a:lnTo>
                  <a:lnTo>
                    <a:pt x="506647" y="3810"/>
                  </a:lnTo>
                  <a:lnTo>
                    <a:pt x="509122" y="5882"/>
                  </a:lnTo>
                  <a:lnTo>
                    <a:pt x="509741" y="7071"/>
                  </a:lnTo>
                  <a:lnTo>
                    <a:pt x="509741" y="10119"/>
                  </a:lnTo>
                  <a:lnTo>
                    <a:pt x="475655" y="46603"/>
                  </a:lnTo>
                  <a:lnTo>
                    <a:pt x="468712" y="52943"/>
                  </a:lnTo>
                  <a:lnTo>
                    <a:pt x="464640" y="56723"/>
                  </a:lnTo>
                  <a:lnTo>
                    <a:pt x="463451" y="57912"/>
                  </a:lnTo>
                  <a:lnTo>
                    <a:pt x="485063" y="57912"/>
                  </a:lnTo>
                  <a:lnTo>
                    <a:pt x="480416" y="53279"/>
                  </a:lnTo>
                  <a:lnTo>
                    <a:pt x="498729" y="35143"/>
                  </a:lnTo>
                  <a:lnTo>
                    <a:pt x="531126" y="6156"/>
                  </a:lnTo>
                  <a:lnTo>
                    <a:pt x="535780" y="4267"/>
                  </a:lnTo>
                  <a:lnTo>
                    <a:pt x="537865" y="3596"/>
                  </a:lnTo>
                  <a:lnTo>
                    <a:pt x="540245" y="3291"/>
                  </a:lnTo>
                  <a:close/>
                </a:path>
                <a:path w="558800" h="121919">
                  <a:moveTo>
                    <a:pt x="480416" y="0"/>
                  </a:moveTo>
                  <a:lnTo>
                    <a:pt x="429374" y="0"/>
                  </a:lnTo>
                  <a:lnTo>
                    <a:pt x="429374" y="3291"/>
                  </a:lnTo>
                  <a:lnTo>
                    <a:pt x="480416" y="3291"/>
                  </a:lnTo>
                  <a:lnTo>
                    <a:pt x="480416" y="0"/>
                  </a:lnTo>
                  <a:close/>
                </a:path>
                <a:path w="558800" h="121919">
                  <a:moveTo>
                    <a:pt x="542925" y="0"/>
                  </a:moveTo>
                  <a:lnTo>
                    <a:pt x="498872" y="0"/>
                  </a:lnTo>
                  <a:lnTo>
                    <a:pt x="498872" y="3291"/>
                  </a:lnTo>
                  <a:lnTo>
                    <a:pt x="542925" y="3291"/>
                  </a:lnTo>
                  <a:lnTo>
                    <a:pt x="542925" y="0"/>
                  </a:lnTo>
                  <a:close/>
                </a:path>
              </a:pathLst>
            </a:custGeom>
            <a:solidFill>
              <a:srgbClr val="000000"/>
            </a:solidFill>
          </p:spPr>
          <p:txBody>
            <a:bodyPr wrap="square" lIns="0" tIns="0" rIns="0" bIns="0" rtlCol="0"/>
            <a:lstStyle/>
            <a:p>
              <a:endParaRPr sz="1980"/>
            </a:p>
          </p:txBody>
        </p:sp>
        <p:sp>
          <p:nvSpPr>
            <p:cNvPr id="7" name="object 7"/>
            <p:cNvSpPr/>
            <p:nvPr/>
          </p:nvSpPr>
          <p:spPr>
            <a:xfrm>
              <a:off x="7743809" y="2590373"/>
              <a:ext cx="81412" cy="122316"/>
            </a:xfrm>
            <a:prstGeom prst="rect">
              <a:avLst/>
            </a:prstGeom>
            <a:blipFill>
              <a:blip r:embed="rId5" cstate="print"/>
              <a:stretch>
                <a:fillRect/>
              </a:stretch>
            </a:blipFill>
          </p:spPr>
          <p:txBody>
            <a:bodyPr wrap="square" lIns="0" tIns="0" rIns="0" bIns="0" rtlCol="0"/>
            <a:lstStyle/>
            <a:p>
              <a:endParaRPr sz="1980"/>
            </a:p>
          </p:txBody>
        </p:sp>
        <p:sp>
          <p:nvSpPr>
            <p:cNvPr id="8" name="object 8"/>
            <p:cNvSpPr/>
            <p:nvPr/>
          </p:nvSpPr>
          <p:spPr>
            <a:xfrm>
              <a:off x="4086357" y="2839638"/>
              <a:ext cx="1688293" cy="164592"/>
            </a:xfrm>
            <a:prstGeom prst="rect">
              <a:avLst/>
            </a:prstGeom>
            <a:blipFill>
              <a:blip r:embed="rId6" cstate="print"/>
              <a:stretch>
                <a:fillRect/>
              </a:stretch>
            </a:blipFill>
          </p:spPr>
          <p:txBody>
            <a:bodyPr wrap="square" lIns="0" tIns="0" rIns="0" bIns="0" rtlCol="0"/>
            <a:lstStyle/>
            <a:p>
              <a:endParaRPr sz="1980"/>
            </a:p>
          </p:txBody>
        </p:sp>
        <p:sp>
          <p:nvSpPr>
            <p:cNvPr id="9" name="object 9"/>
            <p:cNvSpPr/>
            <p:nvPr/>
          </p:nvSpPr>
          <p:spPr>
            <a:xfrm>
              <a:off x="7749602" y="2845461"/>
              <a:ext cx="69951" cy="121889"/>
            </a:xfrm>
            <a:prstGeom prst="rect">
              <a:avLst/>
            </a:prstGeom>
            <a:blipFill>
              <a:blip r:embed="rId7" cstate="print"/>
              <a:stretch>
                <a:fillRect/>
              </a:stretch>
            </a:blipFill>
          </p:spPr>
          <p:txBody>
            <a:bodyPr wrap="square" lIns="0" tIns="0" rIns="0" bIns="0" rtlCol="0"/>
            <a:lstStyle/>
            <a:p>
              <a:endParaRPr sz="1980"/>
            </a:p>
          </p:txBody>
        </p:sp>
        <p:sp>
          <p:nvSpPr>
            <p:cNvPr id="10" name="object 10"/>
            <p:cNvSpPr/>
            <p:nvPr/>
          </p:nvSpPr>
          <p:spPr>
            <a:xfrm>
              <a:off x="4087249" y="3092195"/>
              <a:ext cx="1430088" cy="128290"/>
            </a:xfrm>
            <a:prstGeom prst="rect">
              <a:avLst/>
            </a:prstGeom>
            <a:blipFill>
              <a:blip r:embed="rId8" cstate="print"/>
              <a:stretch>
                <a:fillRect/>
              </a:stretch>
            </a:blipFill>
          </p:spPr>
          <p:txBody>
            <a:bodyPr wrap="square" lIns="0" tIns="0" rIns="0" bIns="0" rtlCol="0"/>
            <a:lstStyle/>
            <a:p>
              <a:endParaRPr sz="1980"/>
            </a:p>
          </p:txBody>
        </p:sp>
        <p:sp>
          <p:nvSpPr>
            <p:cNvPr id="11" name="object 11"/>
            <p:cNvSpPr/>
            <p:nvPr/>
          </p:nvSpPr>
          <p:spPr>
            <a:xfrm>
              <a:off x="7748754" y="3095488"/>
              <a:ext cx="75737" cy="124419"/>
            </a:xfrm>
            <a:prstGeom prst="rect">
              <a:avLst/>
            </a:prstGeom>
            <a:blipFill>
              <a:blip r:embed="rId9" cstate="print"/>
              <a:stretch>
                <a:fillRect/>
              </a:stretch>
            </a:blipFill>
          </p:spPr>
          <p:txBody>
            <a:bodyPr wrap="square" lIns="0" tIns="0" rIns="0" bIns="0" rtlCol="0"/>
            <a:lstStyle/>
            <a:p>
              <a:endParaRPr sz="1980"/>
            </a:p>
          </p:txBody>
        </p:sp>
        <p:sp>
          <p:nvSpPr>
            <p:cNvPr id="12" name="object 12"/>
            <p:cNvSpPr/>
            <p:nvPr/>
          </p:nvSpPr>
          <p:spPr>
            <a:xfrm>
              <a:off x="4087250" y="3344753"/>
              <a:ext cx="3030745" cy="164622"/>
            </a:xfrm>
            <a:prstGeom prst="rect">
              <a:avLst/>
            </a:prstGeom>
            <a:blipFill>
              <a:blip r:embed="rId10" cstate="print"/>
              <a:stretch>
                <a:fillRect/>
              </a:stretch>
            </a:blipFill>
          </p:spPr>
          <p:txBody>
            <a:bodyPr wrap="square" lIns="0" tIns="0" rIns="0" bIns="0" rtlCol="0"/>
            <a:lstStyle/>
            <a:p>
              <a:endParaRPr sz="1980"/>
            </a:p>
          </p:txBody>
        </p:sp>
        <p:sp>
          <p:nvSpPr>
            <p:cNvPr id="13" name="object 13"/>
            <p:cNvSpPr/>
            <p:nvPr/>
          </p:nvSpPr>
          <p:spPr>
            <a:xfrm>
              <a:off x="7751979" y="3348045"/>
              <a:ext cx="69067" cy="124419"/>
            </a:xfrm>
            <a:prstGeom prst="rect">
              <a:avLst/>
            </a:prstGeom>
            <a:blipFill>
              <a:blip r:embed="rId11" cstate="print"/>
              <a:stretch>
                <a:fillRect/>
              </a:stretch>
            </a:blipFill>
          </p:spPr>
          <p:txBody>
            <a:bodyPr wrap="square" lIns="0" tIns="0" rIns="0" bIns="0" rtlCol="0"/>
            <a:lstStyle/>
            <a:p>
              <a:endParaRPr sz="1980"/>
            </a:p>
          </p:txBody>
        </p:sp>
        <p:sp>
          <p:nvSpPr>
            <p:cNvPr id="14" name="object 14"/>
            <p:cNvSpPr/>
            <p:nvPr/>
          </p:nvSpPr>
          <p:spPr>
            <a:xfrm>
              <a:off x="4086356" y="3597340"/>
              <a:ext cx="1612702" cy="164592"/>
            </a:xfrm>
            <a:prstGeom prst="rect">
              <a:avLst/>
            </a:prstGeom>
            <a:blipFill>
              <a:blip r:embed="rId12" cstate="print"/>
              <a:stretch>
                <a:fillRect/>
              </a:stretch>
            </a:blipFill>
          </p:spPr>
          <p:txBody>
            <a:bodyPr wrap="square" lIns="0" tIns="0" rIns="0" bIns="0" rtlCol="0"/>
            <a:lstStyle/>
            <a:p>
              <a:endParaRPr sz="1980"/>
            </a:p>
          </p:txBody>
        </p:sp>
        <p:sp>
          <p:nvSpPr>
            <p:cNvPr id="15" name="object 15"/>
            <p:cNvSpPr/>
            <p:nvPr/>
          </p:nvSpPr>
          <p:spPr>
            <a:xfrm>
              <a:off x="7762280" y="3600602"/>
              <a:ext cx="130942" cy="122346"/>
            </a:xfrm>
            <a:prstGeom prst="rect">
              <a:avLst/>
            </a:prstGeom>
            <a:blipFill>
              <a:blip r:embed="rId13" cstate="print"/>
              <a:stretch>
                <a:fillRect/>
              </a:stretch>
            </a:blipFill>
          </p:spPr>
          <p:txBody>
            <a:bodyPr wrap="square" lIns="0" tIns="0" rIns="0" bIns="0" rtlCol="0"/>
            <a:lstStyle/>
            <a:p>
              <a:endParaRPr sz="1980"/>
            </a:p>
          </p:txBody>
        </p:sp>
        <p:sp>
          <p:nvSpPr>
            <p:cNvPr id="16" name="object 16"/>
            <p:cNvSpPr/>
            <p:nvPr/>
          </p:nvSpPr>
          <p:spPr>
            <a:xfrm>
              <a:off x="4087844" y="3849899"/>
              <a:ext cx="1476829" cy="164287"/>
            </a:xfrm>
            <a:prstGeom prst="rect">
              <a:avLst/>
            </a:prstGeom>
            <a:blipFill>
              <a:blip r:embed="rId14" cstate="print"/>
              <a:stretch>
                <a:fillRect/>
              </a:stretch>
            </a:blipFill>
          </p:spPr>
          <p:txBody>
            <a:bodyPr wrap="square" lIns="0" tIns="0" rIns="0" bIns="0" rtlCol="0"/>
            <a:lstStyle/>
            <a:p>
              <a:endParaRPr sz="1980"/>
            </a:p>
          </p:txBody>
        </p:sp>
        <p:sp>
          <p:nvSpPr>
            <p:cNvPr id="17" name="object 17"/>
            <p:cNvSpPr/>
            <p:nvPr/>
          </p:nvSpPr>
          <p:spPr>
            <a:xfrm>
              <a:off x="7762281" y="3853159"/>
              <a:ext cx="152217" cy="122346"/>
            </a:xfrm>
            <a:prstGeom prst="rect">
              <a:avLst/>
            </a:prstGeom>
            <a:blipFill>
              <a:blip r:embed="rId15" cstate="print"/>
              <a:stretch>
                <a:fillRect/>
              </a:stretch>
            </a:blipFill>
          </p:spPr>
          <p:txBody>
            <a:bodyPr wrap="square" lIns="0" tIns="0" rIns="0" bIns="0" rtlCol="0"/>
            <a:lstStyle/>
            <a:p>
              <a:endParaRPr sz="1980"/>
            </a:p>
          </p:txBody>
        </p:sp>
        <p:sp>
          <p:nvSpPr>
            <p:cNvPr id="18" name="object 18"/>
            <p:cNvSpPr/>
            <p:nvPr/>
          </p:nvSpPr>
          <p:spPr>
            <a:xfrm>
              <a:off x="4086511" y="4102456"/>
              <a:ext cx="974966" cy="164317"/>
            </a:xfrm>
            <a:prstGeom prst="rect">
              <a:avLst/>
            </a:prstGeom>
            <a:blipFill>
              <a:blip r:embed="rId16" cstate="print"/>
              <a:stretch>
                <a:fillRect/>
              </a:stretch>
            </a:blipFill>
          </p:spPr>
          <p:txBody>
            <a:bodyPr wrap="square" lIns="0" tIns="0" rIns="0" bIns="0" rtlCol="0"/>
            <a:lstStyle/>
            <a:p>
              <a:endParaRPr sz="1980"/>
            </a:p>
          </p:txBody>
        </p:sp>
        <p:sp>
          <p:nvSpPr>
            <p:cNvPr id="19" name="object 19"/>
            <p:cNvSpPr/>
            <p:nvPr/>
          </p:nvSpPr>
          <p:spPr>
            <a:xfrm>
              <a:off x="7762280" y="4105716"/>
              <a:ext cx="153436" cy="122346"/>
            </a:xfrm>
            <a:prstGeom prst="rect">
              <a:avLst/>
            </a:prstGeom>
            <a:blipFill>
              <a:blip r:embed="rId17" cstate="print"/>
              <a:stretch>
                <a:fillRect/>
              </a:stretch>
            </a:blipFill>
          </p:spPr>
          <p:txBody>
            <a:bodyPr wrap="square" lIns="0" tIns="0" rIns="0" bIns="0" rtlCol="0"/>
            <a:lstStyle/>
            <a:p>
              <a:endParaRPr sz="1980"/>
            </a:p>
          </p:txBody>
        </p:sp>
        <p:sp>
          <p:nvSpPr>
            <p:cNvPr id="20" name="object 20"/>
            <p:cNvSpPr/>
            <p:nvPr/>
          </p:nvSpPr>
          <p:spPr>
            <a:xfrm>
              <a:off x="4086356" y="4355012"/>
              <a:ext cx="1055046" cy="128290"/>
            </a:xfrm>
            <a:prstGeom prst="rect">
              <a:avLst/>
            </a:prstGeom>
            <a:blipFill>
              <a:blip r:embed="rId18" cstate="print"/>
              <a:stretch>
                <a:fillRect/>
              </a:stretch>
            </a:blipFill>
          </p:spPr>
          <p:txBody>
            <a:bodyPr wrap="square" lIns="0" tIns="0" rIns="0" bIns="0" rtlCol="0"/>
            <a:lstStyle/>
            <a:p>
              <a:endParaRPr sz="1980"/>
            </a:p>
          </p:txBody>
        </p:sp>
        <p:sp>
          <p:nvSpPr>
            <p:cNvPr id="21" name="object 21"/>
            <p:cNvSpPr/>
            <p:nvPr/>
          </p:nvSpPr>
          <p:spPr>
            <a:xfrm>
              <a:off x="7762281" y="4358274"/>
              <a:ext cx="147767" cy="124419"/>
            </a:xfrm>
            <a:prstGeom prst="rect">
              <a:avLst/>
            </a:prstGeom>
            <a:blipFill>
              <a:blip r:embed="rId19" cstate="print"/>
              <a:stretch>
                <a:fillRect/>
              </a:stretch>
            </a:blipFill>
          </p:spPr>
          <p:txBody>
            <a:bodyPr wrap="square" lIns="0" tIns="0" rIns="0" bIns="0" rtlCol="0"/>
            <a:lstStyle/>
            <a:p>
              <a:endParaRPr sz="1980"/>
            </a:p>
          </p:txBody>
        </p:sp>
        <p:sp>
          <p:nvSpPr>
            <p:cNvPr id="22" name="object 22"/>
            <p:cNvSpPr/>
            <p:nvPr/>
          </p:nvSpPr>
          <p:spPr>
            <a:xfrm>
              <a:off x="4086950" y="4607569"/>
              <a:ext cx="1783710" cy="164622"/>
            </a:xfrm>
            <a:prstGeom prst="rect">
              <a:avLst/>
            </a:prstGeom>
            <a:blipFill>
              <a:blip r:embed="rId20" cstate="print"/>
              <a:stretch>
                <a:fillRect/>
              </a:stretch>
            </a:blipFill>
          </p:spPr>
          <p:txBody>
            <a:bodyPr wrap="square" lIns="0" tIns="0" rIns="0" bIns="0" rtlCol="0"/>
            <a:lstStyle/>
            <a:p>
              <a:endParaRPr sz="1980"/>
            </a:p>
          </p:txBody>
        </p:sp>
        <p:sp>
          <p:nvSpPr>
            <p:cNvPr id="23" name="object 23"/>
            <p:cNvSpPr/>
            <p:nvPr/>
          </p:nvSpPr>
          <p:spPr>
            <a:xfrm>
              <a:off x="7762280" y="4610862"/>
              <a:ext cx="152674" cy="124419"/>
            </a:xfrm>
            <a:prstGeom prst="rect">
              <a:avLst/>
            </a:prstGeom>
            <a:blipFill>
              <a:blip r:embed="rId21" cstate="print"/>
              <a:stretch>
                <a:fillRect/>
              </a:stretch>
            </a:blipFill>
          </p:spPr>
          <p:txBody>
            <a:bodyPr wrap="square" lIns="0" tIns="0" rIns="0" bIns="0" rtlCol="0"/>
            <a:lstStyle/>
            <a:p>
              <a:endParaRPr sz="1980"/>
            </a:p>
          </p:txBody>
        </p:sp>
        <p:sp>
          <p:nvSpPr>
            <p:cNvPr id="24" name="object 24"/>
            <p:cNvSpPr/>
            <p:nvPr/>
          </p:nvSpPr>
          <p:spPr>
            <a:xfrm>
              <a:off x="4088893" y="4860128"/>
              <a:ext cx="1703191" cy="164317"/>
            </a:xfrm>
            <a:prstGeom prst="rect">
              <a:avLst/>
            </a:prstGeom>
            <a:blipFill>
              <a:blip r:embed="rId22" cstate="print"/>
              <a:stretch>
                <a:fillRect/>
              </a:stretch>
            </a:blipFill>
          </p:spPr>
          <p:txBody>
            <a:bodyPr wrap="square" lIns="0" tIns="0" rIns="0" bIns="0" rtlCol="0"/>
            <a:lstStyle/>
            <a:p>
              <a:endParaRPr sz="1980"/>
            </a:p>
          </p:txBody>
        </p:sp>
        <p:sp>
          <p:nvSpPr>
            <p:cNvPr id="25" name="object 25"/>
            <p:cNvSpPr/>
            <p:nvPr/>
          </p:nvSpPr>
          <p:spPr>
            <a:xfrm>
              <a:off x="7762280" y="4863419"/>
              <a:ext cx="151638" cy="124846"/>
            </a:xfrm>
            <a:prstGeom prst="rect">
              <a:avLst/>
            </a:prstGeom>
            <a:blipFill>
              <a:blip r:embed="rId23" cstate="print"/>
              <a:stretch>
                <a:fillRect/>
              </a:stretch>
            </a:blipFill>
          </p:spPr>
          <p:txBody>
            <a:bodyPr wrap="square" lIns="0" tIns="0" rIns="0" bIns="0" rtlCol="0"/>
            <a:lstStyle/>
            <a:p>
              <a:endParaRPr sz="1980"/>
            </a:p>
          </p:txBody>
        </p:sp>
        <p:sp>
          <p:nvSpPr>
            <p:cNvPr id="26" name="object 26"/>
            <p:cNvSpPr/>
            <p:nvPr/>
          </p:nvSpPr>
          <p:spPr>
            <a:xfrm>
              <a:off x="4089786" y="5112684"/>
              <a:ext cx="899361" cy="164622"/>
            </a:xfrm>
            <a:prstGeom prst="rect">
              <a:avLst/>
            </a:prstGeom>
            <a:blipFill>
              <a:blip r:embed="rId24" cstate="print"/>
              <a:stretch>
                <a:fillRect/>
              </a:stretch>
            </a:blipFill>
          </p:spPr>
          <p:txBody>
            <a:bodyPr wrap="square" lIns="0" tIns="0" rIns="0" bIns="0" rtlCol="0"/>
            <a:lstStyle/>
            <a:p>
              <a:endParaRPr sz="1980"/>
            </a:p>
          </p:txBody>
        </p:sp>
        <p:sp>
          <p:nvSpPr>
            <p:cNvPr id="27" name="object 27"/>
            <p:cNvSpPr/>
            <p:nvPr/>
          </p:nvSpPr>
          <p:spPr>
            <a:xfrm>
              <a:off x="7762280" y="5115977"/>
              <a:ext cx="149260" cy="124419"/>
            </a:xfrm>
            <a:prstGeom prst="rect">
              <a:avLst/>
            </a:prstGeom>
            <a:blipFill>
              <a:blip r:embed="rId25" cstate="print"/>
              <a:stretch>
                <a:fillRect/>
              </a:stretch>
            </a:blipFill>
          </p:spPr>
          <p:txBody>
            <a:bodyPr wrap="square" lIns="0" tIns="0" rIns="0" bIns="0" rtlCol="0"/>
            <a:lstStyle/>
            <a:p>
              <a:endParaRPr sz="1980"/>
            </a:p>
          </p:txBody>
        </p:sp>
        <p:sp>
          <p:nvSpPr>
            <p:cNvPr id="28" name="object 28"/>
            <p:cNvSpPr/>
            <p:nvPr/>
          </p:nvSpPr>
          <p:spPr>
            <a:xfrm>
              <a:off x="4086356" y="5371064"/>
              <a:ext cx="582930" cy="122555"/>
            </a:xfrm>
            <a:custGeom>
              <a:avLst/>
              <a:gdLst/>
              <a:ahLst/>
              <a:cxnLst/>
              <a:rect l="l" t="t" r="r" b="b"/>
              <a:pathLst>
                <a:path w="582930" h="122554">
                  <a:moveTo>
                    <a:pt x="41672" y="116525"/>
                  </a:moveTo>
                  <a:lnTo>
                    <a:pt x="0" y="116525"/>
                  </a:lnTo>
                  <a:lnTo>
                    <a:pt x="0" y="119786"/>
                  </a:lnTo>
                  <a:lnTo>
                    <a:pt x="41672" y="119786"/>
                  </a:lnTo>
                  <a:lnTo>
                    <a:pt x="41672" y="116525"/>
                  </a:lnTo>
                  <a:close/>
                </a:path>
                <a:path w="582930" h="122554">
                  <a:moveTo>
                    <a:pt x="42763" y="19050"/>
                  </a:moveTo>
                  <a:lnTo>
                    <a:pt x="24704" y="19050"/>
                  </a:lnTo>
                  <a:lnTo>
                    <a:pt x="71140" y="119786"/>
                  </a:lnTo>
                  <a:lnTo>
                    <a:pt x="73974" y="119786"/>
                  </a:lnTo>
                  <a:lnTo>
                    <a:pt x="85932" y="93756"/>
                  </a:lnTo>
                  <a:lnTo>
                    <a:pt x="77391" y="93756"/>
                  </a:lnTo>
                  <a:lnTo>
                    <a:pt x="42763" y="19050"/>
                  </a:lnTo>
                  <a:close/>
                </a:path>
                <a:path w="582930" h="122554">
                  <a:moveTo>
                    <a:pt x="154186" y="116525"/>
                  </a:moveTo>
                  <a:lnTo>
                    <a:pt x="103287" y="116525"/>
                  </a:lnTo>
                  <a:lnTo>
                    <a:pt x="103287" y="119786"/>
                  </a:lnTo>
                  <a:lnTo>
                    <a:pt x="154186" y="119786"/>
                  </a:lnTo>
                  <a:lnTo>
                    <a:pt x="154186" y="116525"/>
                  </a:lnTo>
                  <a:close/>
                </a:path>
                <a:path w="582930" h="122554">
                  <a:moveTo>
                    <a:pt x="33933" y="0"/>
                  </a:moveTo>
                  <a:lnTo>
                    <a:pt x="0" y="0"/>
                  </a:lnTo>
                  <a:lnTo>
                    <a:pt x="0" y="3261"/>
                  </a:lnTo>
                  <a:lnTo>
                    <a:pt x="4870" y="3261"/>
                  </a:lnTo>
                  <a:lnTo>
                    <a:pt x="8418" y="3840"/>
                  </a:lnTo>
                  <a:lnTo>
                    <a:pt x="10643" y="4998"/>
                  </a:lnTo>
                  <a:lnTo>
                    <a:pt x="12883" y="6126"/>
                  </a:lnTo>
                  <a:lnTo>
                    <a:pt x="14395" y="7528"/>
                  </a:lnTo>
                  <a:lnTo>
                    <a:pt x="15179" y="9235"/>
                  </a:lnTo>
                  <a:lnTo>
                    <a:pt x="16370" y="11612"/>
                  </a:lnTo>
                  <a:lnTo>
                    <a:pt x="16751" y="14051"/>
                  </a:lnTo>
                  <a:lnTo>
                    <a:pt x="16860" y="106405"/>
                  </a:lnTo>
                  <a:lnTo>
                    <a:pt x="16322" y="110032"/>
                  </a:lnTo>
                  <a:lnTo>
                    <a:pt x="12954" y="115001"/>
                  </a:lnTo>
                  <a:lnTo>
                    <a:pt x="9381" y="116525"/>
                  </a:lnTo>
                  <a:lnTo>
                    <a:pt x="32741" y="116525"/>
                  </a:lnTo>
                  <a:lnTo>
                    <a:pt x="29276" y="115275"/>
                  </a:lnTo>
                  <a:lnTo>
                    <a:pt x="25502" y="111038"/>
                  </a:lnTo>
                  <a:lnTo>
                    <a:pt x="24704" y="106405"/>
                  </a:lnTo>
                  <a:lnTo>
                    <a:pt x="24704" y="19050"/>
                  </a:lnTo>
                  <a:lnTo>
                    <a:pt x="42763" y="19050"/>
                  </a:lnTo>
                  <a:lnTo>
                    <a:pt x="33933" y="0"/>
                  </a:lnTo>
                  <a:close/>
                </a:path>
                <a:path w="582930" h="122554">
                  <a:moveTo>
                    <a:pt x="137220" y="19050"/>
                  </a:moveTo>
                  <a:lnTo>
                    <a:pt x="120252" y="19050"/>
                  </a:lnTo>
                  <a:lnTo>
                    <a:pt x="120148" y="106405"/>
                  </a:lnTo>
                  <a:lnTo>
                    <a:pt x="119609" y="110032"/>
                  </a:lnTo>
                  <a:lnTo>
                    <a:pt x="116241" y="115001"/>
                  </a:lnTo>
                  <a:lnTo>
                    <a:pt x="112620" y="116525"/>
                  </a:lnTo>
                  <a:lnTo>
                    <a:pt x="145255" y="116525"/>
                  </a:lnTo>
                  <a:lnTo>
                    <a:pt x="141792" y="115275"/>
                  </a:lnTo>
                  <a:lnTo>
                    <a:pt x="138016" y="111038"/>
                  </a:lnTo>
                  <a:lnTo>
                    <a:pt x="137220" y="106405"/>
                  </a:lnTo>
                  <a:lnTo>
                    <a:pt x="137220" y="19050"/>
                  </a:lnTo>
                  <a:close/>
                </a:path>
                <a:path w="582930" h="122554">
                  <a:moveTo>
                    <a:pt x="154186" y="0"/>
                  </a:moveTo>
                  <a:lnTo>
                    <a:pt x="120252" y="0"/>
                  </a:lnTo>
                  <a:lnTo>
                    <a:pt x="77391" y="93756"/>
                  </a:lnTo>
                  <a:lnTo>
                    <a:pt x="85932" y="93756"/>
                  </a:lnTo>
                  <a:lnTo>
                    <a:pt x="120252" y="19050"/>
                  </a:lnTo>
                  <a:lnTo>
                    <a:pt x="137220" y="19050"/>
                  </a:lnTo>
                  <a:lnTo>
                    <a:pt x="137220" y="14051"/>
                  </a:lnTo>
                  <a:lnTo>
                    <a:pt x="137873" y="9784"/>
                  </a:lnTo>
                  <a:lnTo>
                    <a:pt x="141244" y="4815"/>
                  </a:lnTo>
                  <a:lnTo>
                    <a:pt x="144862" y="3261"/>
                  </a:lnTo>
                  <a:lnTo>
                    <a:pt x="154186" y="3261"/>
                  </a:lnTo>
                  <a:lnTo>
                    <a:pt x="154186" y="0"/>
                  </a:lnTo>
                  <a:close/>
                </a:path>
                <a:path w="582930" h="122554">
                  <a:moveTo>
                    <a:pt x="211098" y="36301"/>
                  </a:moveTo>
                  <a:lnTo>
                    <a:pt x="201966" y="36301"/>
                  </a:lnTo>
                  <a:lnTo>
                    <a:pt x="194268" y="37033"/>
                  </a:lnTo>
                  <a:lnTo>
                    <a:pt x="165269" y="70585"/>
                  </a:lnTo>
                  <a:lnTo>
                    <a:pt x="164604" y="80375"/>
                  </a:lnTo>
                  <a:lnTo>
                    <a:pt x="165255" y="89485"/>
                  </a:lnTo>
                  <a:lnTo>
                    <a:pt x="192996" y="121632"/>
                  </a:lnTo>
                  <a:lnTo>
                    <a:pt x="200025" y="122346"/>
                  </a:lnTo>
                  <a:lnTo>
                    <a:pt x="208955" y="122346"/>
                  </a:lnTo>
                  <a:lnTo>
                    <a:pt x="216395" y="119024"/>
                  </a:lnTo>
                  <a:lnTo>
                    <a:pt x="226339" y="107899"/>
                  </a:lnTo>
                  <a:lnTo>
                    <a:pt x="198787" y="107899"/>
                  </a:lnTo>
                  <a:lnTo>
                    <a:pt x="191844" y="104485"/>
                  </a:lnTo>
                  <a:lnTo>
                    <a:pt x="177104" y="69342"/>
                  </a:lnTo>
                  <a:lnTo>
                    <a:pt x="233065" y="69342"/>
                  </a:lnTo>
                  <a:lnTo>
                    <a:pt x="232680" y="64282"/>
                  </a:lnTo>
                  <a:lnTo>
                    <a:pt x="177104" y="64282"/>
                  </a:lnTo>
                  <a:lnTo>
                    <a:pt x="177808" y="57454"/>
                  </a:lnTo>
                  <a:lnTo>
                    <a:pt x="180081" y="52151"/>
                  </a:lnTo>
                  <a:lnTo>
                    <a:pt x="187820" y="44592"/>
                  </a:lnTo>
                  <a:lnTo>
                    <a:pt x="192191" y="42702"/>
                  </a:lnTo>
                  <a:lnTo>
                    <a:pt x="221829" y="42702"/>
                  </a:lnTo>
                  <a:lnTo>
                    <a:pt x="218562" y="39319"/>
                  </a:lnTo>
                  <a:lnTo>
                    <a:pt x="211098" y="36301"/>
                  </a:lnTo>
                  <a:close/>
                </a:path>
                <a:path w="582930" h="122554">
                  <a:moveTo>
                    <a:pt x="230386" y="88544"/>
                  </a:moveTo>
                  <a:lnTo>
                    <a:pt x="227706" y="95585"/>
                  </a:lnTo>
                  <a:lnTo>
                    <a:pt x="224409" y="100584"/>
                  </a:lnTo>
                  <a:lnTo>
                    <a:pt x="216575" y="106436"/>
                  </a:lnTo>
                  <a:lnTo>
                    <a:pt x="211991" y="107899"/>
                  </a:lnTo>
                  <a:lnTo>
                    <a:pt x="226339" y="107899"/>
                  </a:lnTo>
                  <a:lnTo>
                    <a:pt x="228301" y="105704"/>
                  </a:lnTo>
                  <a:lnTo>
                    <a:pt x="231873" y="98358"/>
                  </a:lnTo>
                  <a:lnTo>
                    <a:pt x="233065" y="90342"/>
                  </a:lnTo>
                  <a:lnTo>
                    <a:pt x="230386" y="88544"/>
                  </a:lnTo>
                  <a:close/>
                </a:path>
                <a:path w="582930" h="122554">
                  <a:moveTo>
                    <a:pt x="221829" y="42702"/>
                  </a:moveTo>
                  <a:lnTo>
                    <a:pt x="200226" y="42702"/>
                  </a:lnTo>
                  <a:lnTo>
                    <a:pt x="203274" y="43647"/>
                  </a:lnTo>
                  <a:lnTo>
                    <a:pt x="209132" y="47426"/>
                  </a:lnTo>
                  <a:lnTo>
                    <a:pt x="214609" y="64282"/>
                  </a:lnTo>
                  <a:lnTo>
                    <a:pt x="232680" y="64282"/>
                  </a:lnTo>
                  <a:lnTo>
                    <a:pt x="232522" y="62203"/>
                  </a:lnTo>
                  <a:lnTo>
                    <a:pt x="230892" y="55824"/>
                  </a:lnTo>
                  <a:lnTo>
                    <a:pt x="228172" y="50199"/>
                  </a:lnTo>
                  <a:lnTo>
                    <a:pt x="224360" y="45323"/>
                  </a:lnTo>
                  <a:lnTo>
                    <a:pt x="221829" y="42702"/>
                  </a:lnTo>
                  <a:close/>
                </a:path>
                <a:path w="582930" h="122554">
                  <a:moveTo>
                    <a:pt x="347865" y="0"/>
                  </a:moveTo>
                  <a:lnTo>
                    <a:pt x="286344" y="0"/>
                  </a:lnTo>
                  <a:lnTo>
                    <a:pt x="286344" y="3261"/>
                  </a:lnTo>
                  <a:lnTo>
                    <a:pt x="295381" y="3261"/>
                  </a:lnTo>
                  <a:lnTo>
                    <a:pt x="298798" y="4572"/>
                  </a:lnTo>
                  <a:lnTo>
                    <a:pt x="302870" y="9113"/>
                  </a:lnTo>
                  <a:lnTo>
                    <a:pt x="303676" y="13319"/>
                  </a:lnTo>
                  <a:lnTo>
                    <a:pt x="303763" y="105277"/>
                  </a:lnTo>
                  <a:lnTo>
                    <a:pt x="303074" y="109667"/>
                  </a:lnTo>
                  <a:lnTo>
                    <a:pt x="301681" y="111770"/>
                  </a:lnTo>
                  <a:lnTo>
                    <a:pt x="299502" y="114940"/>
                  </a:lnTo>
                  <a:lnTo>
                    <a:pt x="295869" y="116525"/>
                  </a:lnTo>
                  <a:lnTo>
                    <a:pt x="286344" y="116525"/>
                  </a:lnTo>
                  <a:lnTo>
                    <a:pt x="286344" y="119786"/>
                  </a:lnTo>
                  <a:lnTo>
                    <a:pt x="342900" y="119786"/>
                  </a:lnTo>
                  <a:lnTo>
                    <a:pt x="352379" y="119557"/>
                  </a:lnTo>
                  <a:lnTo>
                    <a:pt x="379723" y="113538"/>
                  </a:lnTo>
                  <a:lnTo>
                    <a:pt x="334219" y="113538"/>
                  </a:lnTo>
                  <a:lnTo>
                    <a:pt x="327480" y="112776"/>
                  </a:lnTo>
                  <a:lnTo>
                    <a:pt x="320731" y="111160"/>
                  </a:lnTo>
                  <a:lnTo>
                    <a:pt x="320731" y="62057"/>
                  </a:lnTo>
                  <a:lnTo>
                    <a:pt x="322313" y="61752"/>
                  </a:lnTo>
                  <a:lnTo>
                    <a:pt x="324398" y="61539"/>
                  </a:lnTo>
                  <a:lnTo>
                    <a:pt x="329565" y="61234"/>
                  </a:lnTo>
                  <a:lnTo>
                    <a:pt x="332683" y="61173"/>
                  </a:lnTo>
                  <a:lnTo>
                    <a:pt x="376915" y="61173"/>
                  </a:lnTo>
                  <a:lnTo>
                    <a:pt x="375248" y="60411"/>
                  </a:lnTo>
                  <a:lnTo>
                    <a:pt x="367009" y="58643"/>
                  </a:lnTo>
                  <a:lnTo>
                    <a:pt x="374154" y="56357"/>
                  </a:lnTo>
                  <a:lnTo>
                    <a:pt x="376106" y="55077"/>
                  </a:lnTo>
                  <a:lnTo>
                    <a:pt x="334030" y="55077"/>
                  </a:lnTo>
                  <a:lnTo>
                    <a:pt x="330945" y="54955"/>
                  </a:lnTo>
                  <a:lnTo>
                    <a:pt x="328172" y="54772"/>
                  </a:lnTo>
                  <a:lnTo>
                    <a:pt x="325398" y="54559"/>
                  </a:lnTo>
                  <a:lnTo>
                    <a:pt x="322908" y="54254"/>
                  </a:lnTo>
                  <a:lnTo>
                    <a:pt x="320731" y="53888"/>
                  </a:lnTo>
                  <a:lnTo>
                    <a:pt x="320731" y="7894"/>
                  </a:lnTo>
                  <a:lnTo>
                    <a:pt x="325398" y="6583"/>
                  </a:lnTo>
                  <a:lnTo>
                    <a:pt x="330647" y="5943"/>
                  </a:lnTo>
                  <a:lnTo>
                    <a:pt x="373398" y="5943"/>
                  </a:lnTo>
                  <a:lnTo>
                    <a:pt x="370188" y="4175"/>
                  </a:lnTo>
                  <a:lnTo>
                    <a:pt x="355604" y="701"/>
                  </a:lnTo>
                  <a:lnTo>
                    <a:pt x="347865" y="0"/>
                  </a:lnTo>
                  <a:close/>
                </a:path>
                <a:path w="582930" h="122554">
                  <a:moveTo>
                    <a:pt x="376915" y="61173"/>
                  </a:moveTo>
                  <a:lnTo>
                    <a:pt x="344792" y="61173"/>
                  </a:lnTo>
                  <a:lnTo>
                    <a:pt x="351864" y="62392"/>
                  </a:lnTo>
                  <a:lnTo>
                    <a:pt x="363272" y="67360"/>
                  </a:lnTo>
                  <a:lnTo>
                    <a:pt x="367390" y="70774"/>
                  </a:lnTo>
                  <a:lnTo>
                    <a:pt x="372450" y="79400"/>
                  </a:lnTo>
                  <a:lnTo>
                    <a:pt x="373712" y="83880"/>
                  </a:lnTo>
                  <a:lnTo>
                    <a:pt x="373712" y="95585"/>
                  </a:lnTo>
                  <a:lnTo>
                    <a:pt x="370914" y="101528"/>
                  </a:lnTo>
                  <a:lnTo>
                    <a:pt x="359700" y="111130"/>
                  </a:lnTo>
                  <a:lnTo>
                    <a:pt x="351592" y="113538"/>
                  </a:lnTo>
                  <a:lnTo>
                    <a:pt x="379723" y="113538"/>
                  </a:lnTo>
                  <a:lnTo>
                    <a:pt x="384822" y="109636"/>
                  </a:lnTo>
                  <a:lnTo>
                    <a:pt x="392369" y="98724"/>
                  </a:lnTo>
                  <a:lnTo>
                    <a:pt x="394252" y="93024"/>
                  </a:lnTo>
                  <a:lnTo>
                    <a:pt x="394252" y="79217"/>
                  </a:lnTo>
                  <a:lnTo>
                    <a:pt x="391369" y="72572"/>
                  </a:lnTo>
                  <a:lnTo>
                    <a:pt x="385620" y="67116"/>
                  </a:lnTo>
                  <a:lnTo>
                    <a:pt x="381451" y="63246"/>
                  </a:lnTo>
                  <a:lnTo>
                    <a:pt x="376915" y="61173"/>
                  </a:lnTo>
                  <a:close/>
                </a:path>
                <a:path w="582930" h="122554">
                  <a:moveTo>
                    <a:pt x="373398" y="5943"/>
                  </a:moveTo>
                  <a:lnTo>
                    <a:pt x="336505" y="5943"/>
                  </a:lnTo>
                  <a:lnTo>
                    <a:pt x="344268" y="6406"/>
                  </a:lnTo>
                  <a:lnTo>
                    <a:pt x="351035" y="7791"/>
                  </a:lnTo>
                  <a:lnTo>
                    <a:pt x="356806" y="10096"/>
                  </a:lnTo>
                  <a:lnTo>
                    <a:pt x="361581" y="13319"/>
                  </a:lnTo>
                  <a:lnTo>
                    <a:pt x="367284" y="18227"/>
                  </a:lnTo>
                  <a:lnTo>
                    <a:pt x="370139" y="24201"/>
                  </a:lnTo>
                  <a:lnTo>
                    <a:pt x="370139" y="35814"/>
                  </a:lnTo>
                  <a:lnTo>
                    <a:pt x="345935" y="55077"/>
                  </a:lnTo>
                  <a:lnTo>
                    <a:pt x="376106" y="55077"/>
                  </a:lnTo>
                  <a:lnTo>
                    <a:pt x="379546" y="52821"/>
                  </a:lnTo>
                  <a:lnTo>
                    <a:pt x="386785" y="43312"/>
                  </a:lnTo>
                  <a:lnTo>
                    <a:pt x="388595" y="37947"/>
                  </a:lnTo>
                  <a:lnTo>
                    <a:pt x="388595" y="24963"/>
                  </a:lnTo>
                  <a:lnTo>
                    <a:pt x="386263" y="18714"/>
                  </a:lnTo>
                  <a:lnTo>
                    <a:pt x="381594" y="13319"/>
                  </a:lnTo>
                  <a:lnTo>
                    <a:pt x="376940" y="7894"/>
                  </a:lnTo>
                  <a:lnTo>
                    <a:pt x="373398" y="5943"/>
                  </a:lnTo>
                  <a:close/>
                </a:path>
                <a:path w="582930" h="122554">
                  <a:moveTo>
                    <a:pt x="449317" y="36454"/>
                  </a:moveTo>
                  <a:lnTo>
                    <a:pt x="442566" y="36454"/>
                  </a:lnTo>
                  <a:lnTo>
                    <a:pt x="436196" y="38221"/>
                  </a:lnTo>
                  <a:lnTo>
                    <a:pt x="424196" y="45262"/>
                  </a:lnTo>
                  <a:lnTo>
                    <a:pt x="419349" y="50688"/>
                  </a:lnTo>
                  <a:lnTo>
                    <a:pt x="412016" y="65379"/>
                  </a:lnTo>
                  <a:lnTo>
                    <a:pt x="410169" y="72725"/>
                  </a:lnTo>
                  <a:lnTo>
                    <a:pt x="410260" y="81267"/>
                  </a:lnTo>
                  <a:lnTo>
                    <a:pt x="431941" y="118692"/>
                  </a:lnTo>
                  <a:lnTo>
                    <a:pt x="448269" y="122346"/>
                  </a:lnTo>
                  <a:lnTo>
                    <a:pt x="455819" y="122346"/>
                  </a:lnTo>
                  <a:lnTo>
                    <a:pt x="462640" y="120456"/>
                  </a:lnTo>
                  <a:lnTo>
                    <a:pt x="469923" y="115945"/>
                  </a:lnTo>
                  <a:lnTo>
                    <a:pt x="444508" y="115945"/>
                  </a:lnTo>
                  <a:lnTo>
                    <a:pt x="438329" y="111678"/>
                  </a:lnTo>
                  <a:lnTo>
                    <a:pt x="426627" y="74460"/>
                  </a:lnTo>
                  <a:lnTo>
                    <a:pt x="426550" y="65379"/>
                  </a:lnTo>
                  <a:lnTo>
                    <a:pt x="427542" y="59436"/>
                  </a:lnTo>
                  <a:lnTo>
                    <a:pt x="431505" y="50109"/>
                  </a:lnTo>
                  <a:lnTo>
                    <a:pt x="434065" y="46847"/>
                  </a:lnTo>
                  <a:lnTo>
                    <a:pt x="440317" y="43190"/>
                  </a:lnTo>
                  <a:lnTo>
                    <a:pt x="443459" y="42275"/>
                  </a:lnTo>
                  <a:lnTo>
                    <a:pt x="469578" y="42275"/>
                  </a:lnTo>
                  <a:lnTo>
                    <a:pt x="465909" y="39951"/>
                  </a:lnTo>
                  <a:lnTo>
                    <a:pt x="458077" y="37328"/>
                  </a:lnTo>
                  <a:lnTo>
                    <a:pt x="449317" y="36454"/>
                  </a:lnTo>
                  <a:close/>
                </a:path>
                <a:path w="582930" h="122554">
                  <a:moveTo>
                    <a:pt x="469578" y="42275"/>
                  </a:moveTo>
                  <a:lnTo>
                    <a:pt x="453091" y="42275"/>
                  </a:lnTo>
                  <a:lnTo>
                    <a:pt x="458391" y="45079"/>
                  </a:lnTo>
                  <a:lnTo>
                    <a:pt x="462558" y="50749"/>
                  </a:lnTo>
                  <a:lnTo>
                    <a:pt x="471706" y="96446"/>
                  </a:lnTo>
                  <a:lnTo>
                    <a:pt x="469952" y="104150"/>
                  </a:lnTo>
                  <a:lnTo>
                    <a:pt x="462616" y="113568"/>
                  </a:lnTo>
                  <a:lnTo>
                    <a:pt x="457901" y="115945"/>
                  </a:lnTo>
                  <a:lnTo>
                    <a:pt x="469923" y="115945"/>
                  </a:lnTo>
                  <a:lnTo>
                    <a:pt x="474844" y="112897"/>
                  </a:lnTo>
                  <a:lnTo>
                    <a:pt x="479630" y="107289"/>
                  </a:lnTo>
                  <a:lnTo>
                    <a:pt x="486573" y="92415"/>
                  </a:lnTo>
                  <a:lnTo>
                    <a:pt x="488310" y="85069"/>
                  </a:lnTo>
                  <a:lnTo>
                    <a:pt x="488310" y="77845"/>
                  </a:lnTo>
                  <a:lnTo>
                    <a:pt x="472812" y="44323"/>
                  </a:lnTo>
                  <a:lnTo>
                    <a:pt x="469578" y="42275"/>
                  </a:lnTo>
                  <a:close/>
                </a:path>
                <a:path w="582930" h="122554">
                  <a:moveTo>
                    <a:pt x="532662" y="42123"/>
                  </a:moveTo>
                  <a:lnTo>
                    <a:pt x="500515" y="42123"/>
                  </a:lnTo>
                  <a:lnTo>
                    <a:pt x="503489" y="42946"/>
                  </a:lnTo>
                  <a:lnTo>
                    <a:pt x="508254" y="46207"/>
                  </a:lnTo>
                  <a:lnTo>
                    <a:pt x="511664" y="50261"/>
                  </a:lnTo>
                  <a:lnTo>
                    <a:pt x="515992" y="56540"/>
                  </a:lnTo>
                  <a:lnTo>
                    <a:pt x="531470" y="78729"/>
                  </a:lnTo>
                  <a:lnTo>
                    <a:pt x="505373" y="112776"/>
                  </a:lnTo>
                  <a:lnTo>
                    <a:pt x="497537" y="116677"/>
                  </a:lnTo>
                  <a:lnTo>
                    <a:pt x="497537" y="119786"/>
                  </a:lnTo>
                  <a:lnTo>
                    <a:pt x="524030" y="119786"/>
                  </a:lnTo>
                  <a:lnTo>
                    <a:pt x="524030" y="116677"/>
                  </a:lnTo>
                  <a:lnTo>
                    <a:pt x="521351" y="116494"/>
                  </a:lnTo>
                  <a:lnTo>
                    <a:pt x="519339" y="115824"/>
                  </a:lnTo>
                  <a:lnTo>
                    <a:pt x="518004" y="114665"/>
                  </a:lnTo>
                  <a:lnTo>
                    <a:pt x="516660" y="113538"/>
                  </a:lnTo>
                  <a:lnTo>
                    <a:pt x="515992" y="112257"/>
                  </a:lnTo>
                  <a:lnTo>
                    <a:pt x="515992" y="109880"/>
                  </a:lnTo>
                  <a:lnTo>
                    <a:pt x="518028" y="106710"/>
                  </a:lnTo>
                  <a:lnTo>
                    <a:pt x="522088" y="101346"/>
                  </a:lnTo>
                  <a:lnTo>
                    <a:pt x="535042" y="84094"/>
                  </a:lnTo>
                  <a:lnTo>
                    <a:pt x="552021" y="84094"/>
                  </a:lnTo>
                  <a:lnTo>
                    <a:pt x="543818" y="72329"/>
                  </a:lnTo>
                  <a:lnTo>
                    <a:pt x="547994" y="66812"/>
                  </a:lnTo>
                  <a:lnTo>
                    <a:pt x="540245" y="66812"/>
                  </a:lnTo>
                  <a:lnTo>
                    <a:pt x="534448" y="57576"/>
                  </a:lnTo>
                  <a:lnTo>
                    <a:pt x="533162" y="55626"/>
                  </a:lnTo>
                  <a:lnTo>
                    <a:pt x="532208" y="54132"/>
                  </a:lnTo>
                  <a:lnTo>
                    <a:pt x="531613" y="53126"/>
                  </a:lnTo>
                  <a:lnTo>
                    <a:pt x="529500" y="50200"/>
                  </a:lnTo>
                  <a:lnTo>
                    <a:pt x="528495" y="48066"/>
                  </a:lnTo>
                  <a:lnTo>
                    <a:pt x="528495" y="45293"/>
                  </a:lnTo>
                  <a:lnTo>
                    <a:pt x="528995" y="44226"/>
                  </a:lnTo>
                  <a:lnTo>
                    <a:pt x="530970" y="42550"/>
                  </a:lnTo>
                  <a:lnTo>
                    <a:pt x="532662" y="42123"/>
                  </a:lnTo>
                  <a:close/>
                </a:path>
                <a:path w="582930" h="122554">
                  <a:moveTo>
                    <a:pt x="552021" y="84094"/>
                  </a:moveTo>
                  <a:lnTo>
                    <a:pt x="535042" y="84094"/>
                  </a:lnTo>
                  <a:lnTo>
                    <a:pt x="550724" y="106801"/>
                  </a:lnTo>
                  <a:lnTo>
                    <a:pt x="552605" y="110215"/>
                  </a:lnTo>
                  <a:lnTo>
                    <a:pt x="552605" y="112897"/>
                  </a:lnTo>
                  <a:lnTo>
                    <a:pt x="552008" y="113995"/>
                  </a:lnTo>
                  <a:lnTo>
                    <a:pt x="549331" y="116098"/>
                  </a:lnTo>
                  <a:lnTo>
                    <a:pt x="547295" y="116677"/>
                  </a:lnTo>
                  <a:lnTo>
                    <a:pt x="544711" y="116677"/>
                  </a:lnTo>
                  <a:lnTo>
                    <a:pt x="544711" y="119786"/>
                  </a:lnTo>
                  <a:lnTo>
                    <a:pt x="582811" y="119786"/>
                  </a:lnTo>
                  <a:lnTo>
                    <a:pt x="582811" y="116677"/>
                  </a:lnTo>
                  <a:lnTo>
                    <a:pt x="579440" y="116494"/>
                  </a:lnTo>
                  <a:lnTo>
                    <a:pt x="576715" y="115671"/>
                  </a:lnTo>
                  <a:lnTo>
                    <a:pt x="574630" y="114239"/>
                  </a:lnTo>
                  <a:lnTo>
                    <a:pt x="572548" y="112776"/>
                  </a:lnTo>
                  <a:lnTo>
                    <a:pt x="568958" y="108386"/>
                  </a:lnTo>
                  <a:lnTo>
                    <a:pt x="552021" y="84094"/>
                  </a:lnTo>
                  <a:close/>
                </a:path>
                <a:path w="582930" h="122554">
                  <a:moveTo>
                    <a:pt x="574334" y="38831"/>
                  </a:moveTo>
                  <a:lnTo>
                    <a:pt x="546948" y="38831"/>
                  </a:lnTo>
                  <a:lnTo>
                    <a:pt x="546948" y="42123"/>
                  </a:lnTo>
                  <a:lnTo>
                    <a:pt x="549127" y="42123"/>
                  </a:lnTo>
                  <a:lnTo>
                    <a:pt x="550724" y="42550"/>
                  </a:lnTo>
                  <a:lnTo>
                    <a:pt x="552699" y="44226"/>
                  </a:lnTo>
                  <a:lnTo>
                    <a:pt x="553199" y="45293"/>
                  </a:lnTo>
                  <a:lnTo>
                    <a:pt x="553199" y="48066"/>
                  </a:lnTo>
                  <a:lnTo>
                    <a:pt x="551114" y="51755"/>
                  </a:lnTo>
                  <a:lnTo>
                    <a:pt x="546948" y="57576"/>
                  </a:lnTo>
                  <a:lnTo>
                    <a:pt x="540245" y="66812"/>
                  </a:lnTo>
                  <a:lnTo>
                    <a:pt x="547994" y="66812"/>
                  </a:lnTo>
                  <a:lnTo>
                    <a:pt x="554985" y="57576"/>
                  </a:lnTo>
                  <a:lnTo>
                    <a:pt x="559951" y="50840"/>
                  </a:lnTo>
                  <a:lnTo>
                    <a:pt x="563867" y="46482"/>
                  </a:lnTo>
                  <a:lnTo>
                    <a:pt x="566735" y="44500"/>
                  </a:lnTo>
                  <a:lnTo>
                    <a:pt x="568820" y="43098"/>
                  </a:lnTo>
                  <a:lnTo>
                    <a:pt x="571356" y="42306"/>
                  </a:lnTo>
                  <a:lnTo>
                    <a:pt x="574334" y="42123"/>
                  </a:lnTo>
                  <a:lnTo>
                    <a:pt x="574334" y="38831"/>
                  </a:lnTo>
                  <a:close/>
                </a:path>
                <a:path w="582930" h="122554">
                  <a:moveTo>
                    <a:pt x="535042" y="38831"/>
                  </a:moveTo>
                  <a:lnTo>
                    <a:pt x="496942" y="38831"/>
                  </a:lnTo>
                  <a:lnTo>
                    <a:pt x="496942" y="42123"/>
                  </a:lnTo>
                  <a:lnTo>
                    <a:pt x="535042" y="42123"/>
                  </a:lnTo>
                  <a:lnTo>
                    <a:pt x="535042" y="38831"/>
                  </a:lnTo>
                  <a:close/>
                </a:path>
              </a:pathLst>
            </a:custGeom>
            <a:solidFill>
              <a:srgbClr val="000000"/>
            </a:solidFill>
          </p:spPr>
          <p:txBody>
            <a:bodyPr wrap="square" lIns="0" tIns="0" rIns="0" bIns="0" rtlCol="0"/>
            <a:lstStyle/>
            <a:p>
              <a:endParaRPr sz="1980"/>
            </a:p>
          </p:txBody>
        </p:sp>
        <p:sp>
          <p:nvSpPr>
            <p:cNvPr id="29" name="object 29"/>
            <p:cNvSpPr/>
            <p:nvPr/>
          </p:nvSpPr>
          <p:spPr>
            <a:xfrm>
              <a:off x="7744846" y="5368534"/>
              <a:ext cx="170718" cy="124419"/>
            </a:xfrm>
            <a:prstGeom prst="rect">
              <a:avLst/>
            </a:prstGeom>
            <a:blipFill>
              <a:blip r:embed="rId26" cstate="print"/>
              <a:stretch>
                <a:fillRect/>
              </a:stretch>
            </a:blipFill>
          </p:spPr>
          <p:txBody>
            <a:bodyPr wrap="square" lIns="0" tIns="0" rIns="0" bIns="0" rtlCol="0"/>
            <a:lstStyle/>
            <a:p>
              <a:endParaRPr sz="198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457200"/>
            <a:ext cx="6995160" cy="1676400"/>
          </a:xfrm>
        </p:spPr>
        <p:txBody>
          <a:bodyPr/>
          <a:lstStyle/>
          <a:p>
            <a:r>
              <a:rPr lang="en-US" dirty="0"/>
              <a:t>Kids today, experience a range of emotions.</a:t>
            </a:r>
          </a:p>
        </p:txBody>
      </p:sp>
      <p:sp>
        <p:nvSpPr>
          <p:cNvPr id="3" name="Content Placeholder 2"/>
          <p:cNvSpPr>
            <a:spLocks noGrp="1"/>
          </p:cNvSpPr>
          <p:nvPr>
            <p:ph idx="1"/>
          </p:nvPr>
        </p:nvSpPr>
        <p:spPr/>
        <p:txBody>
          <a:bodyPr>
            <a:normAutofit/>
          </a:bodyPr>
          <a:lstStyle/>
          <a:p>
            <a:r>
              <a:rPr lang="en-US" dirty="0"/>
              <a:t>Frustration- taking tests at school</a:t>
            </a:r>
          </a:p>
          <a:p>
            <a:r>
              <a:rPr lang="en-US" dirty="0"/>
              <a:t>Afraid- to tell parents how they are doing academically</a:t>
            </a:r>
          </a:p>
          <a:p>
            <a:r>
              <a:rPr lang="en-US" dirty="0"/>
              <a:t>Lonely- feeling left out and excluded</a:t>
            </a:r>
          </a:p>
          <a:p>
            <a:r>
              <a:rPr lang="en-US" dirty="0"/>
              <a:t>Angry- kids talking about them</a:t>
            </a:r>
          </a:p>
          <a:p>
            <a:r>
              <a:rPr lang="en-US" dirty="0"/>
              <a:t>Disappointed- in themselves</a:t>
            </a:r>
          </a:p>
          <a:p>
            <a:r>
              <a:rPr lang="en-US" dirty="0"/>
              <a:t>Sadness- do not see mom or dad</a:t>
            </a:r>
          </a:p>
          <a:p>
            <a:r>
              <a:rPr lang="en-US" dirty="0"/>
              <a:t>Anxious- family problems at home</a:t>
            </a:r>
          </a:p>
          <a:p>
            <a:r>
              <a:rPr lang="en-US" dirty="0"/>
              <a:t>Happy- because they have friends who support them</a:t>
            </a:r>
          </a:p>
          <a:p>
            <a:r>
              <a:rPr lang="en-US" dirty="0"/>
              <a:t>Some kids have difficulty at home and at school and are overwhelmed with emotions.</a:t>
            </a:r>
          </a:p>
          <a:p>
            <a:endParaRPr lang="en-US" dirty="0"/>
          </a:p>
        </p:txBody>
      </p:sp>
    </p:spTree>
    <p:extLst>
      <p:ext uri="{BB962C8B-B14F-4D97-AF65-F5344CB8AC3E}">
        <p14:creationId xmlns:p14="http://schemas.microsoft.com/office/powerpoint/2010/main" val="26645728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6901" y="9668219"/>
            <a:ext cx="55182" cy="83122"/>
          </a:xfrm>
          <a:custGeom>
            <a:avLst/>
            <a:gdLst/>
            <a:ahLst/>
            <a:cxnLst/>
            <a:rect l="l" t="t" r="r" b="b"/>
            <a:pathLst>
              <a:path w="50164" h="75565">
                <a:moveTo>
                  <a:pt x="44975" y="7595"/>
                </a:moveTo>
                <a:lnTo>
                  <a:pt x="30175" y="7595"/>
                </a:lnTo>
                <a:lnTo>
                  <a:pt x="33588" y="8857"/>
                </a:lnTo>
                <a:lnTo>
                  <a:pt x="38740" y="13917"/>
                </a:lnTo>
                <a:lnTo>
                  <a:pt x="40020" y="17013"/>
                </a:lnTo>
                <a:lnTo>
                  <a:pt x="40020" y="24158"/>
                </a:lnTo>
                <a:lnTo>
                  <a:pt x="13929" y="51899"/>
                </a:lnTo>
                <a:lnTo>
                  <a:pt x="9936" y="55661"/>
                </a:lnTo>
                <a:lnTo>
                  <a:pt x="4358" y="62210"/>
                </a:lnTo>
                <a:lnTo>
                  <a:pt x="2377" y="65532"/>
                </a:lnTo>
                <a:lnTo>
                  <a:pt x="1188" y="68913"/>
                </a:lnTo>
                <a:lnTo>
                  <a:pt x="396" y="70997"/>
                </a:lnTo>
                <a:lnTo>
                  <a:pt x="0" y="73128"/>
                </a:lnTo>
                <a:lnTo>
                  <a:pt x="0" y="75306"/>
                </a:lnTo>
                <a:lnTo>
                  <a:pt x="49560" y="75306"/>
                </a:lnTo>
                <a:lnTo>
                  <a:pt x="49560" y="66532"/>
                </a:lnTo>
                <a:lnTo>
                  <a:pt x="12801" y="66532"/>
                </a:lnTo>
                <a:lnTo>
                  <a:pt x="13898" y="64841"/>
                </a:lnTo>
                <a:lnTo>
                  <a:pt x="15209" y="63150"/>
                </a:lnTo>
                <a:lnTo>
                  <a:pt x="18288" y="59781"/>
                </a:lnTo>
                <a:lnTo>
                  <a:pt x="21823" y="56661"/>
                </a:lnTo>
                <a:lnTo>
                  <a:pt x="27371" y="52089"/>
                </a:lnTo>
                <a:lnTo>
                  <a:pt x="34046" y="46433"/>
                </a:lnTo>
                <a:lnTo>
                  <a:pt x="49489" y="24158"/>
                </a:lnTo>
                <a:lnTo>
                  <a:pt x="49478" y="14691"/>
                </a:lnTo>
                <a:lnTo>
                  <a:pt x="47457" y="9930"/>
                </a:lnTo>
                <a:lnTo>
                  <a:pt x="44975" y="7595"/>
                </a:lnTo>
                <a:close/>
              </a:path>
              <a:path w="50164" h="75565">
                <a:moveTo>
                  <a:pt x="33345" y="0"/>
                </a:moveTo>
                <a:lnTo>
                  <a:pt x="19050" y="0"/>
                </a:lnTo>
                <a:lnTo>
                  <a:pt x="13350" y="1856"/>
                </a:lnTo>
                <a:lnTo>
                  <a:pt x="4937" y="9299"/>
                </a:lnTo>
                <a:lnTo>
                  <a:pt x="2468" y="14691"/>
                </a:lnTo>
                <a:lnTo>
                  <a:pt x="1767" y="21729"/>
                </a:lnTo>
                <a:lnTo>
                  <a:pt x="11308" y="22622"/>
                </a:lnTo>
                <a:lnTo>
                  <a:pt x="11308" y="17967"/>
                </a:lnTo>
                <a:lnTo>
                  <a:pt x="12649" y="14285"/>
                </a:lnTo>
                <a:lnTo>
                  <a:pt x="18013" y="8930"/>
                </a:lnTo>
                <a:lnTo>
                  <a:pt x="21518" y="7595"/>
                </a:lnTo>
                <a:lnTo>
                  <a:pt x="44975" y="7595"/>
                </a:lnTo>
                <a:lnTo>
                  <a:pt x="39014" y="1987"/>
                </a:lnTo>
                <a:lnTo>
                  <a:pt x="33345" y="0"/>
                </a:lnTo>
                <a:close/>
              </a:path>
            </a:pathLst>
          </a:custGeom>
          <a:solidFill>
            <a:srgbClr val="000000"/>
          </a:solidFill>
        </p:spPr>
        <p:txBody>
          <a:bodyPr wrap="square" lIns="0" tIns="0" rIns="0" bIns="0" rtlCol="0"/>
          <a:lstStyle/>
          <a:p>
            <a:endParaRPr sz="1980"/>
          </a:p>
        </p:txBody>
      </p:sp>
      <p:sp>
        <p:nvSpPr>
          <p:cNvPr id="3" name="object 3"/>
          <p:cNvSpPr/>
          <p:nvPr/>
        </p:nvSpPr>
        <p:spPr>
          <a:xfrm>
            <a:off x="5955618" y="397006"/>
            <a:ext cx="1911826" cy="177799"/>
          </a:xfrm>
          <a:prstGeom prst="rect">
            <a:avLst/>
          </a:prstGeom>
          <a:blipFill>
            <a:blip r:embed="rId2" cstate="print"/>
            <a:stretch>
              <a:fillRect/>
            </a:stretch>
          </a:blipFill>
        </p:spPr>
        <p:txBody>
          <a:bodyPr wrap="square" lIns="0" tIns="0" rIns="0" bIns="0" rtlCol="0"/>
          <a:lstStyle/>
          <a:p>
            <a:endParaRPr sz="1980"/>
          </a:p>
        </p:txBody>
      </p:sp>
      <p:sp>
        <p:nvSpPr>
          <p:cNvPr id="4" name="object 4"/>
          <p:cNvSpPr/>
          <p:nvPr/>
        </p:nvSpPr>
        <p:spPr>
          <a:xfrm>
            <a:off x="3440365" y="891610"/>
            <a:ext cx="6602477" cy="152552"/>
          </a:xfrm>
          <a:prstGeom prst="rect">
            <a:avLst/>
          </a:prstGeom>
          <a:blipFill>
            <a:blip r:embed="rId3" cstate="print"/>
            <a:stretch>
              <a:fillRect/>
            </a:stretch>
          </a:blipFill>
        </p:spPr>
        <p:txBody>
          <a:bodyPr wrap="square" lIns="0" tIns="0" rIns="0" bIns="0" rtlCol="0"/>
          <a:lstStyle/>
          <a:p>
            <a:endParaRPr sz="1980"/>
          </a:p>
        </p:txBody>
      </p:sp>
      <p:sp>
        <p:nvSpPr>
          <p:cNvPr id="5" name="object 5"/>
          <p:cNvSpPr/>
          <p:nvPr/>
        </p:nvSpPr>
        <p:spPr>
          <a:xfrm>
            <a:off x="3438076" y="1126674"/>
            <a:ext cx="5820581" cy="152585"/>
          </a:xfrm>
          <a:prstGeom prst="rect">
            <a:avLst/>
          </a:prstGeom>
          <a:blipFill>
            <a:blip r:embed="rId4" cstate="print"/>
            <a:stretch>
              <a:fillRect/>
            </a:stretch>
          </a:blipFill>
        </p:spPr>
        <p:txBody>
          <a:bodyPr wrap="square" lIns="0" tIns="0" rIns="0" bIns="0" rtlCol="0"/>
          <a:lstStyle/>
          <a:p>
            <a:endParaRPr sz="1980"/>
          </a:p>
        </p:txBody>
      </p:sp>
      <p:sp>
        <p:nvSpPr>
          <p:cNvPr id="6" name="object 6"/>
          <p:cNvSpPr/>
          <p:nvPr/>
        </p:nvSpPr>
        <p:spPr>
          <a:xfrm>
            <a:off x="3440365" y="1618128"/>
            <a:ext cx="6899435" cy="152585"/>
          </a:xfrm>
          <a:prstGeom prst="rect">
            <a:avLst/>
          </a:prstGeom>
          <a:blipFill>
            <a:blip r:embed="rId5" cstate="print"/>
            <a:stretch>
              <a:fillRect/>
            </a:stretch>
          </a:blipFill>
        </p:spPr>
        <p:txBody>
          <a:bodyPr wrap="square" lIns="0" tIns="0" rIns="0" bIns="0" rtlCol="0"/>
          <a:lstStyle/>
          <a:p>
            <a:endParaRPr sz="1980"/>
          </a:p>
        </p:txBody>
      </p:sp>
      <p:sp>
        <p:nvSpPr>
          <p:cNvPr id="7" name="object 7"/>
          <p:cNvSpPr/>
          <p:nvPr/>
        </p:nvSpPr>
        <p:spPr>
          <a:xfrm>
            <a:off x="3436111" y="1853226"/>
            <a:ext cx="6506215" cy="152585"/>
          </a:xfrm>
          <a:prstGeom prst="rect">
            <a:avLst/>
          </a:prstGeom>
          <a:blipFill>
            <a:blip r:embed="rId6" cstate="print"/>
            <a:stretch>
              <a:fillRect/>
            </a:stretch>
          </a:blipFill>
        </p:spPr>
        <p:txBody>
          <a:bodyPr wrap="square" lIns="0" tIns="0" rIns="0" bIns="0" rtlCol="0"/>
          <a:lstStyle/>
          <a:p>
            <a:endParaRPr sz="1980"/>
          </a:p>
        </p:txBody>
      </p:sp>
      <p:sp>
        <p:nvSpPr>
          <p:cNvPr id="8" name="object 8"/>
          <p:cNvSpPr/>
          <p:nvPr/>
        </p:nvSpPr>
        <p:spPr>
          <a:xfrm>
            <a:off x="3434799" y="2088325"/>
            <a:ext cx="6907146" cy="152585"/>
          </a:xfrm>
          <a:prstGeom prst="rect">
            <a:avLst/>
          </a:prstGeom>
          <a:blipFill>
            <a:blip r:embed="rId7" cstate="print"/>
            <a:stretch>
              <a:fillRect/>
            </a:stretch>
          </a:blipFill>
        </p:spPr>
        <p:txBody>
          <a:bodyPr wrap="square" lIns="0" tIns="0" rIns="0" bIns="0" rtlCol="0"/>
          <a:lstStyle/>
          <a:p>
            <a:endParaRPr sz="1980"/>
          </a:p>
        </p:txBody>
      </p:sp>
      <p:sp>
        <p:nvSpPr>
          <p:cNvPr id="9" name="object 9"/>
          <p:cNvSpPr/>
          <p:nvPr/>
        </p:nvSpPr>
        <p:spPr>
          <a:xfrm>
            <a:off x="6274697" y="2251874"/>
            <a:ext cx="104775" cy="0"/>
          </a:xfrm>
          <a:custGeom>
            <a:avLst/>
            <a:gdLst/>
            <a:ahLst/>
            <a:cxnLst/>
            <a:rect l="l" t="t" r="r" b="b"/>
            <a:pathLst>
              <a:path w="95250">
                <a:moveTo>
                  <a:pt x="0" y="0"/>
                </a:moveTo>
                <a:lnTo>
                  <a:pt x="95249" y="0"/>
                </a:lnTo>
              </a:path>
            </a:pathLst>
          </a:custGeom>
          <a:ln w="9524">
            <a:solidFill>
              <a:srgbClr val="000000"/>
            </a:solidFill>
          </a:ln>
        </p:spPr>
        <p:txBody>
          <a:bodyPr wrap="square" lIns="0" tIns="0" rIns="0" bIns="0" rtlCol="0"/>
          <a:lstStyle/>
          <a:p>
            <a:endParaRPr sz="1980"/>
          </a:p>
        </p:txBody>
      </p:sp>
      <p:sp>
        <p:nvSpPr>
          <p:cNvPr id="10" name="object 10"/>
          <p:cNvSpPr/>
          <p:nvPr/>
        </p:nvSpPr>
        <p:spPr>
          <a:xfrm>
            <a:off x="6672842" y="2251874"/>
            <a:ext cx="125730" cy="0"/>
          </a:xfrm>
          <a:custGeom>
            <a:avLst/>
            <a:gdLst/>
            <a:ahLst/>
            <a:cxnLst/>
            <a:rect l="l" t="t" r="r" b="b"/>
            <a:pathLst>
              <a:path w="114300">
                <a:moveTo>
                  <a:pt x="0" y="0"/>
                </a:moveTo>
                <a:lnTo>
                  <a:pt x="114299" y="0"/>
                </a:lnTo>
              </a:path>
            </a:pathLst>
          </a:custGeom>
          <a:ln w="9524">
            <a:solidFill>
              <a:srgbClr val="000000"/>
            </a:solidFill>
          </a:ln>
        </p:spPr>
        <p:txBody>
          <a:bodyPr wrap="square" lIns="0" tIns="0" rIns="0" bIns="0" rtlCol="0"/>
          <a:lstStyle/>
          <a:p>
            <a:endParaRPr sz="1980"/>
          </a:p>
        </p:txBody>
      </p:sp>
      <p:sp>
        <p:nvSpPr>
          <p:cNvPr id="11" name="object 11"/>
          <p:cNvSpPr/>
          <p:nvPr/>
        </p:nvSpPr>
        <p:spPr>
          <a:xfrm>
            <a:off x="7270079" y="2251874"/>
            <a:ext cx="52388" cy="0"/>
          </a:xfrm>
          <a:custGeom>
            <a:avLst/>
            <a:gdLst/>
            <a:ahLst/>
            <a:cxnLst/>
            <a:rect l="l" t="t" r="r" b="b"/>
            <a:pathLst>
              <a:path w="47625">
                <a:moveTo>
                  <a:pt x="0" y="0"/>
                </a:moveTo>
                <a:lnTo>
                  <a:pt x="47609" y="0"/>
                </a:lnTo>
              </a:path>
            </a:pathLst>
          </a:custGeom>
          <a:ln w="9524">
            <a:solidFill>
              <a:srgbClr val="000000"/>
            </a:solidFill>
          </a:ln>
        </p:spPr>
        <p:txBody>
          <a:bodyPr wrap="square" lIns="0" tIns="0" rIns="0" bIns="0" rtlCol="0"/>
          <a:lstStyle/>
          <a:p>
            <a:endParaRPr sz="1980"/>
          </a:p>
        </p:txBody>
      </p:sp>
      <p:sp>
        <p:nvSpPr>
          <p:cNvPr id="12" name="object 12"/>
          <p:cNvSpPr/>
          <p:nvPr/>
        </p:nvSpPr>
        <p:spPr>
          <a:xfrm>
            <a:off x="7961594" y="2251874"/>
            <a:ext cx="115253" cy="0"/>
          </a:xfrm>
          <a:custGeom>
            <a:avLst/>
            <a:gdLst/>
            <a:ahLst/>
            <a:cxnLst/>
            <a:rect l="l" t="t" r="r" b="b"/>
            <a:pathLst>
              <a:path w="104775">
                <a:moveTo>
                  <a:pt x="0" y="0"/>
                </a:moveTo>
                <a:lnTo>
                  <a:pt x="104759" y="0"/>
                </a:lnTo>
              </a:path>
            </a:pathLst>
          </a:custGeom>
          <a:ln w="9524">
            <a:solidFill>
              <a:srgbClr val="000000"/>
            </a:solidFill>
          </a:ln>
        </p:spPr>
        <p:txBody>
          <a:bodyPr wrap="square" lIns="0" tIns="0" rIns="0" bIns="0" rtlCol="0"/>
          <a:lstStyle/>
          <a:p>
            <a:endParaRPr sz="1980"/>
          </a:p>
        </p:txBody>
      </p:sp>
      <p:sp>
        <p:nvSpPr>
          <p:cNvPr id="13" name="object 13"/>
          <p:cNvSpPr/>
          <p:nvPr/>
        </p:nvSpPr>
        <p:spPr>
          <a:xfrm>
            <a:off x="8873117" y="2251874"/>
            <a:ext cx="115951" cy="0"/>
          </a:xfrm>
          <a:custGeom>
            <a:avLst/>
            <a:gdLst/>
            <a:ahLst/>
            <a:cxnLst/>
            <a:rect l="l" t="t" r="r" b="b"/>
            <a:pathLst>
              <a:path w="105410">
                <a:moveTo>
                  <a:pt x="0" y="0"/>
                </a:moveTo>
                <a:lnTo>
                  <a:pt x="104790" y="0"/>
                </a:lnTo>
              </a:path>
            </a:pathLst>
          </a:custGeom>
          <a:ln w="9524">
            <a:solidFill>
              <a:srgbClr val="000000"/>
            </a:solidFill>
          </a:ln>
        </p:spPr>
        <p:txBody>
          <a:bodyPr wrap="square" lIns="0" tIns="0" rIns="0" bIns="0" rtlCol="0"/>
          <a:lstStyle/>
          <a:p>
            <a:endParaRPr sz="1980"/>
          </a:p>
        </p:txBody>
      </p:sp>
      <p:sp>
        <p:nvSpPr>
          <p:cNvPr id="14" name="object 14"/>
          <p:cNvSpPr/>
          <p:nvPr/>
        </p:nvSpPr>
        <p:spPr>
          <a:xfrm>
            <a:off x="3441846" y="2323422"/>
            <a:ext cx="6833110" cy="152552"/>
          </a:xfrm>
          <a:prstGeom prst="rect">
            <a:avLst/>
          </a:prstGeom>
          <a:blipFill>
            <a:blip r:embed="rId8" cstate="print"/>
            <a:stretch>
              <a:fillRect/>
            </a:stretch>
          </a:blipFill>
        </p:spPr>
        <p:txBody>
          <a:bodyPr wrap="square" lIns="0" tIns="0" rIns="0" bIns="0" rtlCol="0"/>
          <a:lstStyle/>
          <a:p>
            <a:endParaRPr sz="1980"/>
          </a:p>
        </p:txBody>
      </p:sp>
      <p:sp>
        <p:nvSpPr>
          <p:cNvPr id="15" name="object 15"/>
          <p:cNvSpPr/>
          <p:nvPr/>
        </p:nvSpPr>
        <p:spPr>
          <a:xfrm>
            <a:off x="9732272" y="2486939"/>
            <a:ext cx="94996" cy="0"/>
          </a:xfrm>
          <a:custGeom>
            <a:avLst/>
            <a:gdLst/>
            <a:ahLst/>
            <a:cxnLst/>
            <a:rect l="l" t="t" r="r" b="b"/>
            <a:pathLst>
              <a:path w="86360">
                <a:moveTo>
                  <a:pt x="0" y="0"/>
                </a:moveTo>
                <a:lnTo>
                  <a:pt x="85740" y="0"/>
                </a:lnTo>
              </a:path>
            </a:pathLst>
          </a:custGeom>
          <a:ln w="9524">
            <a:solidFill>
              <a:srgbClr val="000000"/>
            </a:solidFill>
          </a:ln>
        </p:spPr>
        <p:txBody>
          <a:bodyPr wrap="square" lIns="0" tIns="0" rIns="0" bIns="0" rtlCol="0"/>
          <a:lstStyle/>
          <a:p>
            <a:endParaRPr sz="1980"/>
          </a:p>
        </p:txBody>
      </p:sp>
      <p:sp>
        <p:nvSpPr>
          <p:cNvPr id="16" name="object 16"/>
          <p:cNvSpPr/>
          <p:nvPr/>
        </p:nvSpPr>
        <p:spPr>
          <a:xfrm>
            <a:off x="3436606" y="2558488"/>
            <a:ext cx="6389645" cy="152585"/>
          </a:xfrm>
          <a:prstGeom prst="rect">
            <a:avLst/>
          </a:prstGeom>
          <a:blipFill>
            <a:blip r:embed="rId9" cstate="print"/>
            <a:stretch>
              <a:fillRect/>
            </a:stretch>
          </a:blipFill>
        </p:spPr>
        <p:txBody>
          <a:bodyPr wrap="square" lIns="0" tIns="0" rIns="0" bIns="0" rtlCol="0"/>
          <a:lstStyle/>
          <a:p>
            <a:endParaRPr sz="1980"/>
          </a:p>
        </p:txBody>
      </p:sp>
      <p:sp>
        <p:nvSpPr>
          <p:cNvPr id="17" name="object 17"/>
          <p:cNvSpPr/>
          <p:nvPr/>
        </p:nvSpPr>
        <p:spPr>
          <a:xfrm>
            <a:off x="3435297" y="2722037"/>
            <a:ext cx="115253" cy="0"/>
          </a:xfrm>
          <a:custGeom>
            <a:avLst/>
            <a:gdLst/>
            <a:ahLst/>
            <a:cxnLst/>
            <a:rect l="l" t="t" r="r" b="b"/>
            <a:pathLst>
              <a:path w="104775">
                <a:moveTo>
                  <a:pt x="0" y="0"/>
                </a:moveTo>
                <a:lnTo>
                  <a:pt x="104774" y="0"/>
                </a:lnTo>
              </a:path>
            </a:pathLst>
          </a:custGeom>
          <a:ln w="9524">
            <a:solidFill>
              <a:srgbClr val="000000"/>
            </a:solidFill>
          </a:ln>
        </p:spPr>
        <p:txBody>
          <a:bodyPr wrap="square" lIns="0" tIns="0" rIns="0" bIns="0" rtlCol="0"/>
          <a:lstStyle/>
          <a:p>
            <a:endParaRPr sz="1980"/>
          </a:p>
        </p:txBody>
      </p:sp>
      <p:sp>
        <p:nvSpPr>
          <p:cNvPr id="18" name="object 18"/>
          <p:cNvSpPr/>
          <p:nvPr/>
        </p:nvSpPr>
        <p:spPr>
          <a:xfrm>
            <a:off x="4210632" y="2722037"/>
            <a:ext cx="115253" cy="0"/>
          </a:xfrm>
          <a:custGeom>
            <a:avLst/>
            <a:gdLst/>
            <a:ahLst/>
            <a:cxnLst/>
            <a:rect l="l" t="t" r="r" b="b"/>
            <a:pathLst>
              <a:path w="104775">
                <a:moveTo>
                  <a:pt x="0" y="0"/>
                </a:moveTo>
                <a:lnTo>
                  <a:pt x="104774" y="0"/>
                </a:lnTo>
              </a:path>
            </a:pathLst>
          </a:custGeom>
          <a:ln w="9524">
            <a:solidFill>
              <a:srgbClr val="000000"/>
            </a:solidFill>
          </a:ln>
        </p:spPr>
        <p:txBody>
          <a:bodyPr wrap="square" lIns="0" tIns="0" rIns="0" bIns="0" rtlCol="0"/>
          <a:lstStyle/>
          <a:p>
            <a:endParaRPr sz="1980"/>
          </a:p>
        </p:txBody>
      </p:sp>
      <p:sp>
        <p:nvSpPr>
          <p:cNvPr id="19" name="object 19"/>
          <p:cNvSpPr/>
          <p:nvPr/>
        </p:nvSpPr>
        <p:spPr>
          <a:xfrm>
            <a:off x="4650687" y="2722037"/>
            <a:ext cx="94298" cy="0"/>
          </a:xfrm>
          <a:custGeom>
            <a:avLst/>
            <a:gdLst/>
            <a:ahLst/>
            <a:cxnLst/>
            <a:rect l="l" t="t" r="r" b="b"/>
            <a:pathLst>
              <a:path w="85725">
                <a:moveTo>
                  <a:pt x="0" y="0"/>
                </a:moveTo>
                <a:lnTo>
                  <a:pt x="85724" y="0"/>
                </a:lnTo>
              </a:path>
            </a:pathLst>
          </a:custGeom>
          <a:ln w="9524">
            <a:solidFill>
              <a:srgbClr val="000000"/>
            </a:solidFill>
          </a:ln>
        </p:spPr>
        <p:txBody>
          <a:bodyPr wrap="square" lIns="0" tIns="0" rIns="0" bIns="0" rtlCol="0"/>
          <a:lstStyle/>
          <a:p>
            <a:endParaRPr sz="1980"/>
          </a:p>
        </p:txBody>
      </p:sp>
      <p:sp>
        <p:nvSpPr>
          <p:cNvPr id="20" name="object 20"/>
          <p:cNvSpPr/>
          <p:nvPr/>
        </p:nvSpPr>
        <p:spPr>
          <a:xfrm>
            <a:off x="5426021" y="2722037"/>
            <a:ext cx="104775" cy="0"/>
          </a:xfrm>
          <a:custGeom>
            <a:avLst/>
            <a:gdLst/>
            <a:ahLst/>
            <a:cxnLst/>
            <a:rect l="l" t="t" r="r" b="b"/>
            <a:pathLst>
              <a:path w="95250">
                <a:moveTo>
                  <a:pt x="0" y="0"/>
                </a:moveTo>
                <a:lnTo>
                  <a:pt x="95249" y="0"/>
                </a:lnTo>
              </a:path>
            </a:pathLst>
          </a:custGeom>
          <a:ln w="9524">
            <a:solidFill>
              <a:srgbClr val="000000"/>
            </a:solidFill>
          </a:ln>
        </p:spPr>
        <p:txBody>
          <a:bodyPr wrap="square" lIns="0" tIns="0" rIns="0" bIns="0" rtlCol="0"/>
          <a:lstStyle/>
          <a:p>
            <a:endParaRPr sz="1980"/>
          </a:p>
        </p:txBody>
      </p:sp>
      <p:sp>
        <p:nvSpPr>
          <p:cNvPr id="21" name="object 21"/>
          <p:cNvSpPr/>
          <p:nvPr/>
        </p:nvSpPr>
        <p:spPr>
          <a:xfrm>
            <a:off x="3436936" y="2793586"/>
            <a:ext cx="6351799" cy="152585"/>
          </a:xfrm>
          <a:prstGeom prst="rect">
            <a:avLst/>
          </a:prstGeom>
          <a:blipFill>
            <a:blip r:embed="rId10" cstate="print"/>
            <a:stretch>
              <a:fillRect/>
            </a:stretch>
          </a:blipFill>
        </p:spPr>
        <p:txBody>
          <a:bodyPr wrap="square" lIns="0" tIns="0" rIns="0" bIns="0" rtlCol="0"/>
          <a:lstStyle/>
          <a:p>
            <a:endParaRPr sz="1980"/>
          </a:p>
        </p:txBody>
      </p:sp>
      <p:sp>
        <p:nvSpPr>
          <p:cNvPr id="22" name="object 22"/>
          <p:cNvSpPr/>
          <p:nvPr/>
        </p:nvSpPr>
        <p:spPr>
          <a:xfrm>
            <a:off x="3443485" y="3028684"/>
            <a:ext cx="6721804" cy="152585"/>
          </a:xfrm>
          <a:prstGeom prst="rect">
            <a:avLst/>
          </a:prstGeom>
          <a:blipFill>
            <a:blip r:embed="rId11" cstate="print"/>
            <a:stretch>
              <a:fillRect/>
            </a:stretch>
          </a:blipFill>
        </p:spPr>
        <p:txBody>
          <a:bodyPr wrap="square" lIns="0" tIns="0" rIns="0" bIns="0" rtlCol="0"/>
          <a:lstStyle/>
          <a:p>
            <a:endParaRPr sz="1980"/>
          </a:p>
        </p:txBody>
      </p:sp>
      <p:sp>
        <p:nvSpPr>
          <p:cNvPr id="23" name="object 23"/>
          <p:cNvSpPr/>
          <p:nvPr/>
        </p:nvSpPr>
        <p:spPr>
          <a:xfrm>
            <a:off x="3436437" y="3263783"/>
            <a:ext cx="6619315" cy="152552"/>
          </a:xfrm>
          <a:prstGeom prst="rect">
            <a:avLst/>
          </a:prstGeom>
          <a:blipFill>
            <a:blip r:embed="rId12" cstate="print"/>
            <a:stretch>
              <a:fillRect/>
            </a:stretch>
          </a:blipFill>
        </p:spPr>
        <p:txBody>
          <a:bodyPr wrap="square" lIns="0" tIns="0" rIns="0" bIns="0" rtlCol="0"/>
          <a:lstStyle/>
          <a:p>
            <a:endParaRPr sz="1980"/>
          </a:p>
        </p:txBody>
      </p:sp>
      <p:sp>
        <p:nvSpPr>
          <p:cNvPr id="24" name="object 24"/>
          <p:cNvSpPr/>
          <p:nvPr/>
        </p:nvSpPr>
        <p:spPr>
          <a:xfrm>
            <a:off x="3436934" y="3498847"/>
            <a:ext cx="4072130" cy="152585"/>
          </a:xfrm>
          <a:prstGeom prst="rect">
            <a:avLst/>
          </a:prstGeom>
          <a:blipFill>
            <a:blip r:embed="rId13" cstate="print"/>
            <a:stretch>
              <a:fillRect/>
            </a:stretch>
          </a:blipFill>
        </p:spPr>
        <p:txBody>
          <a:bodyPr wrap="square" lIns="0" tIns="0" rIns="0" bIns="0" rtlCol="0"/>
          <a:lstStyle/>
          <a:p>
            <a:endParaRPr sz="1980"/>
          </a:p>
        </p:txBody>
      </p:sp>
      <p:sp>
        <p:nvSpPr>
          <p:cNvPr id="25" name="object 25"/>
          <p:cNvSpPr/>
          <p:nvPr/>
        </p:nvSpPr>
        <p:spPr>
          <a:xfrm>
            <a:off x="3436279" y="4037944"/>
            <a:ext cx="6733603" cy="152585"/>
          </a:xfrm>
          <a:prstGeom prst="rect">
            <a:avLst/>
          </a:prstGeom>
          <a:blipFill>
            <a:blip r:embed="rId14" cstate="print"/>
            <a:stretch>
              <a:fillRect/>
            </a:stretch>
          </a:blipFill>
        </p:spPr>
        <p:txBody>
          <a:bodyPr wrap="square" lIns="0" tIns="0" rIns="0" bIns="0" rtlCol="0"/>
          <a:lstStyle/>
          <a:p>
            <a:endParaRPr sz="1980"/>
          </a:p>
        </p:txBody>
      </p:sp>
      <p:sp>
        <p:nvSpPr>
          <p:cNvPr id="26" name="object 26"/>
          <p:cNvSpPr/>
          <p:nvPr/>
        </p:nvSpPr>
        <p:spPr>
          <a:xfrm>
            <a:off x="3441846" y="4273043"/>
            <a:ext cx="6838676" cy="152585"/>
          </a:xfrm>
          <a:prstGeom prst="rect">
            <a:avLst/>
          </a:prstGeom>
          <a:blipFill>
            <a:blip r:embed="rId15" cstate="print"/>
            <a:stretch>
              <a:fillRect/>
            </a:stretch>
          </a:blipFill>
        </p:spPr>
        <p:txBody>
          <a:bodyPr wrap="square" lIns="0" tIns="0" rIns="0" bIns="0" rtlCol="0"/>
          <a:lstStyle/>
          <a:p>
            <a:endParaRPr sz="1980"/>
          </a:p>
        </p:txBody>
      </p:sp>
      <p:sp>
        <p:nvSpPr>
          <p:cNvPr id="27" name="object 27"/>
          <p:cNvSpPr/>
          <p:nvPr/>
        </p:nvSpPr>
        <p:spPr>
          <a:xfrm>
            <a:off x="3434800" y="4508141"/>
            <a:ext cx="6806764" cy="152552"/>
          </a:xfrm>
          <a:prstGeom prst="rect">
            <a:avLst/>
          </a:prstGeom>
          <a:blipFill>
            <a:blip r:embed="rId16" cstate="print"/>
            <a:stretch>
              <a:fillRect/>
            </a:stretch>
          </a:blipFill>
        </p:spPr>
        <p:txBody>
          <a:bodyPr wrap="square" lIns="0" tIns="0" rIns="0" bIns="0" rtlCol="0"/>
          <a:lstStyle/>
          <a:p>
            <a:endParaRPr sz="1980"/>
          </a:p>
        </p:txBody>
      </p:sp>
      <p:sp>
        <p:nvSpPr>
          <p:cNvPr id="28" name="object 28"/>
          <p:cNvSpPr/>
          <p:nvPr/>
        </p:nvSpPr>
        <p:spPr>
          <a:xfrm>
            <a:off x="3441018" y="4743206"/>
            <a:ext cx="6892411" cy="152585"/>
          </a:xfrm>
          <a:prstGeom prst="rect">
            <a:avLst/>
          </a:prstGeom>
          <a:blipFill>
            <a:blip r:embed="rId17" cstate="print"/>
            <a:stretch>
              <a:fillRect/>
            </a:stretch>
          </a:blipFill>
        </p:spPr>
        <p:txBody>
          <a:bodyPr wrap="square" lIns="0" tIns="0" rIns="0" bIns="0" rtlCol="0"/>
          <a:lstStyle/>
          <a:p>
            <a:endParaRPr sz="1980"/>
          </a:p>
        </p:txBody>
      </p:sp>
      <p:sp>
        <p:nvSpPr>
          <p:cNvPr id="29" name="object 29"/>
          <p:cNvSpPr/>
          <p:nvPr/>
        </p:nvSpPr>
        <p:spPr>
          <a:xfrm>
            <a:off x="3436935" y="4978304"/>
            <a:ext cx="6645839" cy="152585"/>
          </a:xfrm>
          <a:prstGeom prst="rect">
            <a:avLst/>
          </a:prstGeom>
          <a:blipFill>
            <a:blip r:embed="rId18" cstate="print"/>
            <a:stretch>
              <a:fillRect/>
            </a:stretch>
          </a:blipFill>
        </p:spPr>
        <p:txBody>
          <a:bodyPr wrap="square" lIns="0" tIns="0" rIns="0" bIns="0" rtlCol="0"/>
          <a:lstStyle/>
          <a:p>
            <a:endParaRPr sz="1980"/>
          </a:p>
        </p:txBody>
      </p:sp>
      <p:sp>
        <p:nvSpPr>
          <p:cNvPr id="30" name="object 30"/>
          <p:cNvSpPr/>
          <p:nvPr/>
        </p:nvSpPr>
        <p:spPr>
          <a:xfrm>
            <a:off x="3441019" y="5213403"/>
            <a:ext cx="3302065" cy="152250"/>
          </a:xfrm>
          <a:prstGeom prst="rect">
            <a:avLst/>
          </a:prstGeom>
          <a:blipFill>
            <a:blip r:embed="rId19" cstate="print"/>
            <a:stretch>
              <a:fillRect/>
            </a:stretch>
          </a:blipFill>
        </p:spPr>
        <p:txBody>
          <a:bodyPr wrap="square" lIns="0" tIns="0" rIns="0" bIns="0" rtlCol="0"/>
          <a:lstStyle/>
          <a:p>
            <a:endParaRPr sz="1980"/>
          </a:p>
        </p:txBody>
      </p:sp>
      <p:sp>
        <p:nvSpPr>
          <p:cNvPr id="31" name="object 31"/>
          <p:cNvSpPr/>
          <p:nvPr/>
        </p:nvSpPr>
        <p:spPr>
          <a:xfrm>
            <a:off x="3437588" y="5752499"/>
            <a:ext cx="6799716" cy="152585"/>
          </a:xfrm>
          <a:prstGeom prst="rect">
            <a:avLst/>
          </a:prstGeom>
          <a:blipFill>
            <a:blip r:embed="rId20" cstate="print"/>
            <a:stretch>
              <a:fillRect/>
            </a:stretch>
          </a:blipFill>
        </p:spPr>
        <p:txBody>
          <a:bodyPr wrap="square" lIns="0" tIns="0" rIns="0" bIns="0" rtlCol="0"/>
          <a:lstStyle/>
          <a:p>
            <a:endParaRPr sz="1980"/>
          </a:p>
        </p:txBody>
      </p:sp>
      <p:sp>
        <p:nvSpPr>
          <p:cNvPr id="32" name="object 32"/>
          <p:cNvSpPr/>
          <p:nvPr/>
        </p:nvSpPr>
        <p:spPr>
          <a:xfrm>
            <a:off x="3436437" y="5987597"/>
            <a:ext cx="6850313" cy="152585"/>
          </a:xfrm>
          <a:prstGeom prst="rect">
            <a:avLst/>
          </a:prstGeom>
          <a:blipFill>
            <a:blip r:embed="rId21" cstate="print"/>
            <a:stretch>
              <a:fillRect/>
            </a:stretch>
          </a:blipFill>
        </p:spPr>
        <p:txBody>
          <a:bodyPr wrap="square" lIns="0" tIns="0" rIns="0" bIns="0" rtlCol="0"/>
          <a:lstStyle/>
          <a:p>
            <a:endParaRPr sz="1980"/>
          </a:p>
        </p:txBody>
      </p:sp>
      <p:sp>
        <p:nvSpPr>
          <p:cNvPr id="33" name="object 33"/>
          <p:cNvSpPr/>
          <p:nvPr/>
        </p:nvSpPr>
        <p:spPr>
          <a:xfrm>
            <a:off x="3434800" y="6222662"/>
            <a:ext cx="5180957" cy="152284"/>
          </a:xfrm>
          <a:prstGeom prst="rect">
            <a:avLst/>
          </a:prstGeom>
          <a:blipFill>
            <a:blip r:embed="rId22" cstate="print"/>
            <a:stretch>
              <a:fillRect/>
            </a:stretch>
          </a:blipFill>
        </p:spPr>
        <p:txBody>
          <a:bodyPr wrap="square" lIns="0" tIns="0" rIns="0" bIns="0" rtlCol="0"/>
          <a:lstStyle/>
          <a:p>
            <a:endParaRPr sz="1980"/>
          </a:p>
        </p:txBody>
      </p:sp>
      <p:sp>
        <p:nvSpPr>
          <p:cNvPr id="34" name="object 34"/>
          <p:cNvSpPr/>
          <p:nvPr/>
        </p:nvSpPr>
        <p:spPr>
          <a:xfrm>
            <a:off x="8668498" y="6222662"/>
            <a:ext cx="1602202" cy="152585"/>
          </a:xfrm>
          <a:prstGeom prst="rect">
            <a:avLst/>
          </a:prstGeom>
          <a:blipFill>
            <a:blip r:embed="rId23" cstate="print"/>
            <a:stretch>
              <a:fillRect/>
            </a:stretch>
          </a:blipFill>
        </p:spPr>
        <p:txBody>
          <a:bodyPr wrap="square" lIns="0" tIns="0" rIns="0" bIns="0" rtlCol="0"/>
          <a:lstStyle/>
          <a:p>
            <a:endParaRPr sz="1980"/>
          </a:p>
        </p:txBody>
      </p:sp>
      <p:sp>
        <p:nvSpPr>
          <p:cNvPr id="35" name="object 35"/>
          <p:cNvSpPr/>
          <p:nvPr/>
        </p:nvSpPr>
        <p:spPr>
          <a:xfrm>
            <a:off x="3436437" y="6468389"/>
            <a:ext cx="2694997" cy="152585"/>
          </a:xfrm>
          <a:prstGeom prst="rect">
            <a:avLst/>
          </a:prstGeom>
          <a:blipFill>
            <a:blip r:embed="rId24" cstate="print"/>
            <a:stretch>
              <a:fillRect/>
            </a:stretch>
          </a:blipFill>
        </p:spPr>
        <p:txBody>
          <a:bodyPr wrap="square" lIns="0" tIns="0" rIns="0" bIns="0" rtlCol="0"/>
          <a:lstStyle/>
          <a:p>
            <a:endParaRPr sz="1980"/>
          </a:p>
        </p:txBody>
      </p:sp>
      <p:sp>
        <p:nvSpPr>
          <p:cNvPr id="36" name="object 36"/>
          <p:cNvSpPr/>
          <p:nvPr/>
        </p:nvSpPr>
        <p:spPr>
          <a:xfrm>
            <a:off x="3436606" y="7007509"/>
            <a:ext cx="6759291" cy="152579"/>
          </a:xfrm>
          <a:prstGeom prst="rect">
            <a:avLst/>
          </a:prstGeom>
          <a:blipFill>
            <a:blip r:embed="rId25" cstate="print"/>
            <a:stretch>
              <a:fillRect/>
            </a:stretch>
          </a:blipFill>
        </p:spPr>
        <p:txBody>
          <a:bodyPr wrap="square" lIns="0" tIns="0" rIns="0" bIns="0" rtlCol="0"/>
          <a:lstStyle/>
          <a:p>
            <a:endParaRPr sz="1980"/>
          </a:p>
        </p:txBody>
      </p:sp>
      <p:sp>
        <p:nvSpPr>
          <p:cNvPr id="37" name="object 37"/>
          <p:cNvSpPr/>
          <p:nvPr/>
        </p:nvSpPr>
        <p:spPr>
          <a:xfrm>
            <a:off x="3432025" y="7242597"/>
            <a:ext cx="6765014" cy="152579"/>
          </a:xfrm>
          <a:prstGeom prst="rect">
            <a:avLst/>
          </a:prstGeom>
          <a:blipFill>
            <a:blip r:embed="rId26" cstate="print"/>
            <a:stretch>
              <a:fillRect/>
            </a:stretch>
          </a:blipFill>
        </p:spPr>
        <p:txBody>
          <a:bodyPr wrap="square" lIns="0" tIns="0" rIns="0" bIns="0" rtlCol="0"/>
          <a:lstStyle/>
          <a:p>
            <a:endParaRPr sz="1980"/>
          </a:p>
        </p:txBody>
      </p:sp>
      <p:sp>
        <p:nvSpPr>
          <p:cNvPr id="38" name="object 38"/>
          <p:cNvSpPr/>
          <p:nvPr/>
        </p:nvSpPr>
        <p:spPr>
          <a:xfrm>
            <a:off x="3440364" y="7477686"/>
            <a:ext cx="6036358" cy="152579"/>
          </a:xfrm>
          <a:prstGeom prst="rect">
            <a:avLst/>
          </a:prstGeom>
          <a:blipFill>
            <a:blip r:embed="rId27" cstate="print"/>
            <a:stretch>
              <a:fillRect/>
            </a:stretch>
          </a:blipFill>
        </p:spPr>
        <p:txBody>
          <a:bodyPr wrap="square" lIns="0" tIns="0" rIns="0" bIns="0" rtlCol="0"/>
          <a:lstStyle/>
          <a:p>
            <a:endParaRPr sz="1980"/>
          </a:p>
        </p:txBody>
      </p:sp>
      <p:sp>
        <p:nvSpPr>
          <p:cNvPr id="39" name="object 39"/>
          <p:cNvSpPr/>
          <p:nvPr/>
        </p:nvSpPr>
        <p:spPr>
          <a:xfrm>
            <a:off x="4756392" y="8063848"/>
            <a:ext cx="822314" cy="155368"/>
          </a:xfrm>
          <a:prstGeom prst="rect">
            <a:avLst/>
          </a:prstGeom>
          <a:blipFill>
            <a:blip r:embed="rId28" cstate="print"/>
            <a:stretch>
              <a:fillRect/>
            </a:stretch>
          </a:blipFill>
        </p:spPr>
        <p:txBody>
          <a:bodyPr wrap="square" lIns="0" tIns="0" rIns="0" bIns="0" rtlCol="0"/>
          <a:lstStyle/>
          <a:p>
            <a:endParaRPr sz="1980"/>
          </a:p>
        </p:txBody>
      </p:sp>
      <p:sp>
        <p:nvSpPr>
          <p:cNvPr id="40" name="object 40"/>
          <p:cNvSpPr/>
          <p:nvPr/>
        </p:nvSpPr>
        <p:spPr>
          <a:xfrm>
            <a:off x="5011782" y="8582304"/>
            <a:ext cx="567182" cy="122238"/>
          </a:xfrm>
          <a:custGeom>
            <a:avLst/>
            <a:gdLst/>
            <a:ahLst/>
            <a:cxnLst/>
            <a:rect l="l" t="t" r="r" b="b"/>
            <a:pathLst>
              <a:path w="515619" h="111125">
                <a:moveTo>
                  <a:pt x="48469" y="0"/>
                </a:moveTo>
                <a:lnTo>
                  <a:pt x="0" y="0"/>
                </a:lnTo>
                <a:lnTo>
                  <a:pt x="0" y="109084"/>
                </a:lnTo>
                <a:lnTo>
                  <a:pt x="14429" y="109084"/>
                </a:lnTo>
                <a:lnTo>
                  <a:pt x="14429" y="64733"/>
                </a:lnTo>
                <a:lnTo>
                  <a:pt x="42409" y="64733"/>
                </a:lnTo>
                <a:lnTo>
                  <a:pt x="77482" y="51791"/>
                </a:lnTo>
                <a:lnTo>
                  <a:pt x="14429" y="51791"/>
                </a:lnTo>
                <a:lnTo>
                  <a:pt x="14429" y="12798"/>
                </a:lnTo>
                <a:lnTo>
                  <a:pt x="78110" y="12798"/>
                </a:lnTo>
                <a:lnTo>
                  <a:pt x="77757" y="12085"/>
                </a:lnTo>
                <a:lnTo>
                  <a:pt x="74828" y="8586"/>
                </a:lnTo>
                <a:lnTo>
                  <a:pt x="67589" y="3621"/>
                </a:lnTo>
                <a:lnTo>
                  <a:pt x="63102" y="1929"/>
                </a:lnTo>
                <a:lnTo>
                  <a:pt x="57744" y="1036"/>
                </a:lnTo>
                <a:lnTo>
                  <a:pt x="53970" y="344"/>
                </a:lnTo>
                <a:lnTo>
                  <a:pt x="48469" y="0"/>
                </a:lnTo>
                <a:close/>
              </a:path>
              <a:path w="515619" h="111125">
                <a:moveTo>
                  <a:pt x="78110" y="12798"/>
                </a:moveTo>
                <a:lnTo>
                  <a:pt x="48956" y="12798"/>
                </a:lnTo>
                <a:lnTo>
                  <a:pt x="53422" y="13146"/>
                </a:lnTo>
                <a:lnTo>
                  <a:pt x="55802" y="13834"/>
                </a:lnTo>
                <a:lnTo>
                  <a:pt x="59579" y="14834"/>
                </a:lnTo>
                <a:lnTo>
                  <a:pt x="62627" y="16968"/>
                </a:lnTo>
                <a:lnTo>
                  <a:pt x="67293" y="23515"/>
                </a:lnTo>
                <a:lnTo>
                  <a:pt x="68461" y="27432"/>
                </a:lnTo>
                <a:lnTo>
                  <a:pt x="68461" y="38243"/>
                </a:lnTo>
                <a:lnTo>
                  <a:pt x="66495" y="43113"/>
                </a:lnTo>
                <a:lnTo>
                  <a:pt x="58661" y="50054"/>
                </a:lnTo>
                <a:lnTo>
                  <a:pt x="52041" y="51791"/>
                </a:lnTo>
                <a:lnTo>
                  <a:pt x="77482" y="51791"/>
                </a:lnTo>
                <a:lnTo>
                  <a:pt x="80391" y="48612"/>
                </a:lnTo>
                <a:lnTo>
                  <a:pt x="83341" y="40779"/>
                </a:lnTo>
                <a:lnTo>
                  <a:pt x="83341" y="26100"/>
                </a:lnTo>
                <a:lnTo>
                  <a:pt x="82222" y="21110"/>
                </a:lnTo>
                <a:lnTo>
                  <a:pt x="78110" y="12798"/>
                </a:lnTo>
                <a:close/>
              </a:path>
              <a:path w="515619" h="111125">
                <a:moveTo>
                  <a:pt x="161215" y="39291"/>
                </a:moveTo>
                <a:lnTo>
                  <a:pt x="138159" y="39291"/>
                </a:lnTo>
                <a:lnTo>
                  <a:pt x="143268" y="40827"/>
                </a:lnTo>
                <a:lnTo>
                  <a:pt x="149220" y="46088"/>
                </a:lnTo>
                <a:lnTo>
                  <a:pt x="150458" y="49911"/>
                </a:lnTo>
                <a:lnTo>
                  <a:pt x="150458" y="58936"/>
                </a:lnTo>
                <a:lnTo>
                  <a:pt x="145304" y="60722"/>
                </a:lnTo>
                <a:lnTo>
                  <a:pt x="137312" y="62258"/>
                </a:lnTo>
                <a:lnTo>
                  <a:pt x="121240" y="64139"/>
                </a:lnTo>
                <a:lnTo>
                  <a:pt x="117274" y="64794"/>
                </a:lnTo>
                <a:lnTo>
                  <a:pt x="95393" y="84380"/>
                </a:lnTo>
                <a:lnTo>
                  <a:pt x="95393" y="94798"/>
                </a:lnTo>
                <a:lnTo>
                  <a:pt x="97724" y="100215"/>
                </a:lnTo>
                <a:lnTo>
                  <a:pt x="107061" y="108740"/>
                </a:lnTo>
                <a:lnTo>
                  <a:pt x="113751" y="110871"/>
                </a:lnTo>
                <a:lnTo>
                  <a:pt x="127741" y="110871"/>
                </a:lnTo>
                <a:lnTo>
                  <a:pt x="132658" y="110014"/>
                </a:lnTo>
                <a:lnTo>
                  <a:pt x="141777" y="106536"/>
                </a:lnTo>
                <a:lnTo>
                  <a:pt x="146541" y="103537"/>
                </a:lnTo>
                <a:lnTo>
                  <a:pt x="150292" y="100309"/>
                </a:lnTo>
                <a:lnTo>
                  <a:pt x="120453" y="100309"/>
                </a:lnTo>
                <a:lnTo>
                  <a:pt x="116500" y="99120"/>
                </a:lnTo>
                <a:lnTo>
                  <a:pt x="111047" y="94356"/>
                </a:lnTo>
                <a:lnTo>
                  <a:pt x="109794" y="91632"/>
                </a:lnTo>
                <a:lnTo>
                  <a:pt x="109679" y="85523"/>
                </a:lnTo>
                <a:lnTo>
                  <a:pt x="110297" y="83414"/>
                </a:lnTo>
                <a:lnTo>
                  <a:pt x="138315" y="73020"/>
                </a:lnTo>
                <a:lnTo>
                  <a:pt x="145599" y="71341"/>
                </a:lnTo>
                <a:lnTo>
                  <a:pt x="150458" y="69354"/>
                </a:lnTo>
                <a:lnTo>
                  <a:pt x="164006" y="69354"/>
                </a:lnTo>
                <a:lnTo>
                  <a:pt x="164006" y="52090"/>
                </a:lnTo>
                <a:lnTo>
                  <a:pt x="163756" y="47969"/>
                </a:lnTo>
                <a:lnTo>
                  <a:pt x="162470" y="42016"/>
                </a:lnTo>
                <a:lnTo>
                  <a:pt x="161215" y="39291"/>
                </a:lnTo>
                <a:close/>
              </a:path>
              <a:path w="515619" h="111125">
                <a:moveTo>
                  <a:pt x="164774" y="99264"/>
                </a:moveTo>
                <a:lnTo>
                  <a:pt x="151506" y="99264"/>
                </a:lnTo>
                <a:lnTo>
                  <a:pt x="151900" y="103037"/>
                </a:lnTo>
                <a:lnTo>
                  <a:pt x="152793" y="106311"/>
                </a:lnTo>
                <a:lnTo>
                  <a:pt x="154186" y="109084"/>
                </a:lnTo>
                <a:lnTo>
                  <a:pt x="168173" y="109084"/>
                </a:lnTo>
                <a:lnTo>
                  <a:pt x="166484" y="106012"/>
                </a:lnTo>
                <a:lnTo>
                  <a:pt x="165366" y="102833"/>
                </a:lnTo>
                <a:lnTo>
                  <a:pt x="164774" y="99264"/>
                </a:lnTo>
                <a:close/>
              </a:path>
              <a:path w="515619" h="111125">
                <a:moveTo>
                  <a:pt x="164006" y="69354"/>
                </a:moveTo>
                <a:lnTo>
                  <a:pt x="150458" y="69354"/>
                </a:lnTo>
                <a:lnTo>
                  <a:pt x="150354" y="80845"/>
                </a:lnTo>
                <a:lnTo>
                  <a:pt x="149720" y="84676"/>
                </a:lnTo>
                <a:lnTo>
                  <a:pt x="148233" y="87654"/>
                </a:lnTo>
                <a:lnTo>
                  <a:pt x="146349" y="91632"/>
                </a:lnTo>
                <a:lnTo>
                  <a:pt x="143399" y="94725"/>
                </a:lnTo>
                <a:lnTo>
                  <a:pt x="135361" y="99191"/>
                </a:lnTo>
                <a:lnTo>
                  <a:pt x="130765" y="100309"/>
                </a:lnTo>
                <a:lnTo>
                  <a:pt x="150292" y="100309"/>
                </a:lnTo>
                <a:lnTo>
                  <a:pt x="151506" y="99264"/>
                </a:lnTo>
                <a:lnTo>
                  <a:pt x="164774" y="99264"/>
                </a:lnTo>
                <a:lnTo>
                  <a:pt x="164281" y="96286"/>
                </a:lnTo>
                <a:lnTo>
                  <a:pt x="164110" y="91382"/>
                </a:lnTo>
                <a:lnTo>
                  <a:pt x="164006" y="69354"/>
                </a:lnTo>
                <a:close/>
              </a:path>
              <a:path w="515619" h="111125">
                <a:moveTo>
                  <a:pt x="140101" y="28279"/>
                </a:moveTo>
                <a:lnTo>
                  <a:pt x="126598" y="28279"/>
                </a:lnTo>
                <a:lnTo>
                  <a:pt x="120645" y="29193"/>
                </a:lnTo>
                <a:lnTo>
                  <a:pt x="97773" y="52532"/>
                </a:lnTo>
                <a:lnTo>
                  <a:pt x="110871" y="54315"/>
                </a:lnTo>
                <a:lnTo>
                  <a:pt x="112263" y="48768"/>
                </a:lnTo>
                <a:lnTo>
                  <a:pt x="114464" y="44875"/>
                </a:lnTo>
                <a:lnTo>
                  <a:pt x="120527" y="40410"/>
                </a:lnTo>
                <a:lnTo>
                  <a:pt x="125156" y="39291"/>
                </a:lnTo>
                <a:lnTo>
                  <a:pt x="161215" y="39291"/>
                </a:lnTo>
                <a:lnTo>
                  <a:pt x="161077" y="38993"/>
                </a:lnTo>
                <a:lnTo>
                  <a:pt x="157115" y="34232"/>
                </a:lnTo>
                <a:lnTo>
                  <a:pt x="154006" y="32241"/>
                </a:lnTo>
                <a:lnTo>
                  <a:pt x="145575" y="29074"/>
                </a:lnTo>
                <a:lnTo>
                  <a:pt x="140101" y="28279"/>
                </a:lnTo>
                <a:close/>
              </a:path>
              <a:path w="515619" h="111125">
                <a:moveTo>
                  <a:pt x="192581" y="83344"/>
                </a:moveTo>
                <a:lnTo>
                  <a:pt x="179332" y="85429"/>
                </a:lnTo>
                <a:lnTo>
                  <a:pt x="180819" y="93857"/>
                </a:lnTo>
                <a:lnTo>
                  <a:pt x="184248" y="100215"/>
                </a:lnTo>
                <a:lnTo>
                  <a:pt x="194965" y="108740"/>
                </a:lnTo>
                <a:lnTo>
                  <a:pt x="202798" y="110871"/>
                </a:lnTo>
                <a:lnTo>
                  <a:pt x="219276" y="110871"/>
                </a:lnTo>
                <a:lnTo>
                  <a:pt x="224802" y="109788"/>
                </a:lnTo>
                <a:lnTo>
                  <a:pt x="234622" y="105418"/>
                </a:lnTo>
                <a:lnTo>
                  <a:pt x="238399" y="102370"/>
                </a:lnTo>
                <a:lnTo>
                  <a:pt x="240082" y="99858"/>
                </a:lnTo>
                <a:lnTo>
                  <a:pt x="206916" y="99858"/>
                </a:lnTo>
                <a:lnTo>
                  <a:pt x="202179" y="98453"/>
                </a:lnTo>
                <a:lnTo>
                  <a:pt x="195334" y="92799"/>
                </a:lnTo>
                <a:lnTo>
                  <a:pt x="193273" y="88702"/>
                </a:lnTo>
                <a:lnTo>
                  <a:pt x="192581" y="83344"/>
                </a:lnTo>
                <a:close/>
              </a:path>
              <a:path w="515619" h="111125">
                <a:moveTo>
                  <a:pt x="216834" y="28279"/>
                </a:moveTo>
                <a:lnTo>
                  <a:pt x="206523" y="28279"/>
                </a:lnTo>
                <a:lnTo>
                  <a:pt x="202679" y="28800"/>
                </a:lnTo>
                <a:lnTo>
                  <a:pt x="195428" y="30885"/>
                </a:lnTo>
                <a:lnTo>
                  <a:pt x="192581" y="32196"/>
                </a:lnTo>
                <a:lnTo>
                  <a:pt x="190500" y="33777"/>
                </a:lnTo>
                <a:lnTo>
                  <a:pt x="187726" y="35768"/>
                </a:lnTo>
                <a:lnTo>
                  <a:pt x="185534" y="38243"/>
                </a:lnTo>
                <a:lnTo>
                  <a:pt x="182367" y="44196"/>
                </a:lnTo>
                <a:lnTo>
                  <a:pt x="181569" y="47469"/>
                </a:lnTo>
                <a:lnTo>
                  <a:pt x="181569" y="54912"/>
                </a:lnTo>
                <a:lnTo>
                  <a:pt x="220812" y="77391"/>
                </a:lnTo>
                <a:lnTo>
                  <a:pt x="225372" y="78879"/>
                </a:lnTo>
                <a:lnTo>
                  <a:pt x="227252" y="80070"/>
                </a:lnTo>
                <a:lnTo>
                  <a:pt x="229837" y="81857"/>
                </a:lnTo>
                <a:lnTo>
                  <a:pt x="231123" y="84237"/>
                </a:lnTo>
                <a:lnTo>
                  <a:pt x="231123" y="90583"/>
                </a:lnTo>
                <a:lnTo>
                  <a:pt x="229636" y="93537"/>
                </a:lnTo>
                <a:lnTo>
                  <a:pt x="223680" y="98596"/>
                </a:lnTo>
                <a:lnTo>
                  <a:pt x="219120" y="99858"/>
                </a:lnTo>
                <a:lnTo>
                  <a:pt x="240082" y="99858"/>
                </a:lnTo>
                <a:lnTo>
                  <a:pt x="243647" y="94536"/>
                </a:lnTo>
                <a:lnTo>
                  <a:pt x="244892" y="90583"/>
                </a:lnTo>
                <a:lnTo>
                  <a:pt x="244970" y="81308"/>
                </a:lnTo>
                <a:lnTo>
                  <a:pt x="243897" y="77486"/>
                </a:lnTo>
                <a:lnTo>
                  <a:pt x="206572" y="59378"/>
                </a:lnTo>
                <a:lnTo>
                  <a:pt x="202606" y="58247"/>
                </a:lnTo>
                <a:lnTo>
                  <a:pt x="194511" y="51197"/>
                </a:lnTo>
                <a:lnTo>
                  <a:pt x="194511" y="46731"/>
                </a:lnTo>
                <a:lnTo>
                  <a:pt x="195834" y="44375"/>
                </a:lnTo>
                <a:lnTo>
                  <a:pt x="201082" y="40303"/>
                </a:lnTo>
                <a:lnTo>
                  <a:pt x="205477" y="39291"/>
                </a:lnTo>
                <a:lnTo>
                  <a:pt x="238136" y="39291"/>
                </a:lnTo>
                <a:lnTo>
                  <a:pt x="235077" y="35146"/>
                </a:lnTo>
                <a:lnTo>
                  <a:pt x="231623" y="32741"/>
                </a:lnTo>
                <a:lnTo>
                  <a:pt x="222299" y="29169"/>
                </a:lnTo>
                <a:lnTo>
                  <a:pt x="216834" y="28279"/>
                </a:lnTo>
                <a:close/>
              </a:path>
              <a:path w="515619" h="111125">
                <a:moveTo>
                  <a:pt x="238136" y="39291"/>
                </a:moveTo>
                <a:lnTo>
                  <a:pt x="216789" y="39291"/>
                </a:lnTo>
                <a:lnTo>
                  <a:pt x="220812" y="40434"/>
                </a:lnTo>
                <a:lnTo>
                  <a:pt x="226563" y="44994"/>
                </a:lnTo>
                <a:lnTo>
                  <a:pt x="228301" y="48173"/>
                </a:lnTo>
                <a:lnTo>
                  <a:pt x="228895" y="52233"/>
                </a:lnTo>
                <a:lnTo>
                  <a:pt x="241992" y="50447"/>
                </a:lnTo>
                <a:lnTo>
                  <a:pt x="241099" y="45293"/>
                </a:lnTo>
                <a:lnTo>
                  <a:pt x="239542" y="41196"/>
                </a:lnTo>
                <a:lnTo>
                  <a:pt x="238136" y="39291"/>
                </a:lnTo>
                <a:close/>
              </a:path>
              <a:path w="515619" h="111125">
                <a:moveTo>
                  <a:pt x="268781" y="83344"/>
                </a:moveTo>
                <a:lnTo>
                  <a:pt x="255532" y="85429"/>
                </a:lnTo>
                <a:lnTo>
                  <a:pt x="257019" y="93857"/>
                </a:lnTo>
                <a:lnTo>
                  <a:pt x="260448" y="100215"/>
                </a:lnTo>
                <a:lnTo>
                  <a:pt x="271165" y="108740"/>
                </a:lnTo>
                <a:lnTo>
                  <a:pt x="278998" y="110871"/>
                </a:lnTo>
                <a:lnTo>
                  <a:pt x="295476" y="110871"/>
                </a:lnTo>
                <a:lnTo>
                  <a:pt x="301002" y="109788"/>
                </a:lnTo>
                <a:lnTo>
                  <a:pt x="310822" y="105418"/>
                </a:lnTo>
                <a:lnTo>
                  <a:pt x="314599" y="102370"/>
                </a:lnTo>
                <a:lnTo>
                  <a:pt x="316282" y="99858"/>
                </a:lnTo>
                <a:lnTo>
                  <a:pt x="283116" y="99858"/>
                </a:lnTo>
                <a:lnTo>
                  <a:pt x="278379" y="98453"/>
                </a:lnTo>
                <a:lnTo>
                  <a:pt x="271534" y="92799"/>
                </a:lnTo>
                <a:lnTo>
                  <a:pt x="269473" y="88702"/>
                </a:lnTo>
                <a:lnTo>
                  <a:pt x="268781" y="83344"/>
                </a:lnTo>
                <a:close/>
              </a:path>
              <a:path w="515619" h="111125">
                <a:moveTo>
                  <a:pt x="293034" y="28279"/>
                </a:moveTo>
                <a:lnTo>
                  <a:pt x="282723" y="28279"/>
                </a:lnTo>
                <a:lnTo>
                  <a:pt x="278879" y="28800"/>
                </a:lnTo>
                <a:lnTo>
                  <a:pt x="271628" y="30885"/>
                </a:lnTo>
                <a:lnTo>
                  <a:pt x="268781" y="32196"/>
                </a:lnTo>
                <a:lnTo>
                  <a:pt x="266700" y="33777"/>
                </a:lnTo>
                <a:lnTo>
                  <a:pt x="263926" y="35768"/>
                </a:lnTo>
                <a:lnTo>
                  <a:pt x="261734" y="38243"/>
                </a:lnTo>
                <a:lnTo>
                  <a:pt x="258567" y="44196"/>
                </a:lnTo>
                <a:lnTo>
                  <a:pt x="257769" y="47469"/>
                </a:lnTo>
                <a:lnTo>
                  <a:pt x="257769" y="54912"/>
                </a:lnTo>
                <a:lnTo>
                  <a:pt x="297012" y="77391"/>
                </a:lnTo>
                <a:lnTo>
                  <a:pt x="301572" y="78879"/>
                </a:lnTo>
                <a:lnTo>
                  <a:pt x="303452" y="80070"/>
                </a:lnTo>
                <a:lnTo>
                  <a:pt x="306037" y="81857"/>
                </a:lnTo>
                <a:lnTo>
                  <a:pt x="307323" y="84237"/>
                </a:lnTo>
                <a:lnTo>
                  <a:pt x="307323" y="90583"/>
                </a:lnTo>
                <a:lnTo>
                  <a:pt x="305836" y="93537"/>
                </a:lnTo>
                <a:lnTo>
                  <a:pt x="299880" y="98596"/>
                </a:lnTo>
                <a:lnTo>
                  <a:pt x="295320" y="99858"/>
                </a:lnTo>
                <a:lnTo>
                  <a:pt x="316282" y="99858"/>
                </a:lnTo>
                <a:lnTo>
                  <a:pt x="319847" y="94536"/>
                </a:lnTo>
                <a:lnTo>
                  <a:pt x="321092" y="90583"/>
                </a:lnTo>
                <a:lnTo>
                  <a:pt x="321170" y="81308"/>
                </a:lnTo>
                <a:lnTo>
                  <a:pt x="320097" y="77486"/>
                </a:lnTo>
                <a:lnTo>
                  <a:pt x="282772" y="59378"/>
                </a:lnTo>
                <a:lnTo>
                  <a:pt x="278806" y="58247"/>
                </a:lnTo>
                <a:lnTo>
                  <a:pt x="270711" y="51197"/>
                </a:lnTo>
                <a:lnTo>
                  <a:pt x="270711" y="46731"/>
                </a:lnTo>
                <a:lnTo>
                  <a:pt x="272034" y="44375"/>
                </a:lnTo>
                <a:lnTo>
                  <a:pt x="277282" y="40303"/>
                </a:lnTo>
                <a:lnTo>
                  <a:pt x="281677" y="39291"/>
                </a:lnTo>
                <a:lnTo>
                  <a:pt x="314336" y="39291"/>
                </a:lnTo>
                <a:lnTo>
                  <a:pt x="311277" y="35146"/>
                </a:lnTo>
                <a:lnTo>
                  <a:pt x="307823" y="32741"/>
                </a:lnTo>
                <a:lnTo>
                  <a:pt x="298499" y="29169"/>
                </a:lnTo>
                <a:lnTo>
                  <a:pt x="293034" y="28279"/>
                </a:lnTo>
                <a:close/>
              </a:path>
              <a:path w="515619" h="111125">
                <a:moveTo>
                  <a:pt x="314336" y="39291"/>
                </a:moveTo>
                <a:lnTo>
                  <a:pt x="292989" y="39291"/>
                </a:lnTo>
                <a:lnTo>
                  <a:pt x="297012" y="40434"/>
                </a:lnTo>
                <a:lnTo>
                  <a:pt x="302763" y="44994"/>
                </a:lnTo>
                <a:lnTo>
                  <a:pt x="304501" y="48173"/>
                </a:lnTo>
                <a:lnTo>
                  <a:pt x="305095" y="52233"/>
                </a:lnTo>
                <a:lnTo>
                  <a:pt x="318192" y="50447"/>
                </a:lnTo>
                <a:lnTo>
                  <a:pt x="317299" y="45293"/>
                </a:lnTo>
                <a:lnTo>
                  <a:pt x="315742" y="41196"/>
                </a:lnTo>
                <a:lnTo>
                  <a:pt x="314336" y="39291"/>
                </a:lnTo>
                <a:close/>
              </a:path>
              <a:path w="515619" h="111125">
                <a:moveTo>
                  <a:pt x="350483" y="0"/>
                </a:moveTo>
                <a:lnTo>
                  <a:pt x="337087" y="0"/>
                </a:lnTo>
                <a:lnTo>
                  <a:pt x="337087" y="15325"/>
                </a:lnTo>
                <a:lnTo>
                  <a:pt x="350483" y="15325"/>
                </a:lnTo>
                <a:lnTo>
                  <a:pt x="350483" y="0"/>
                </a:lnTo>
                <a:close/>
              </a:path>
              <a:path w="515619" h="111125">
                <a:moveTo>
                  <a:pt x="350483" y="30062"/>
                </a:moveTo>
                <a:lnTo>
                  <a:pt x="337087" y="30062"/>
                </a:lnTo>
                <a:lnTo>
                  <a:pt x="337087" y="109084"/>
                </a:lnTo>
                <a:lnTo>
                  <a:pt x="350483" y="109084"/>
                </a:lnTo>
                <a:lnTo>
                  <a:pt x="350483" y="30062"/>
                </a:lnTo>
                <a:close/>
              </a:path>
              <a:path w="515619" h="111125">
                <a:moveTo>
                  <a:pt x="376833" y="30062"/>
                </a:moveTo>
                <a:lnTo>
                  <a:pt x="362687" y="30062"/>
                </a:lnTo>
                <a:lnTo>
                  <a:pt x="392750" y="109084"/>
                </a:lnTo>
                <a:lnTo>
                  <a:pt x="405252" y="109084"/>
                </a:lnTo>
                <a:lnTo>
                  <a:pt x="411226" y="93308"/>
                </a:lnTo>
                <a:lnTo>
                  <a:pt x="398858" y="93308"/>
                </a:lnTo>
                <a:lnTo>
                  <a:pt x="397370" y="87761"/>
                </a:lnTo>
                <a:lnTo>
                  <a:pt x="395679" y="82451"/>
                </a:lnTo>
                <a:lnTo>
                  <a:pt x="393798" y="77391"/>
                </a:lnTo>
                <a:lnTo>
                  <a:pt x="376833" y="30062"/>
                </a:lnTo>
                <a:close/>
              </a:path>
              <a:path w="515619" h="111125">
                <a:moveTo>
                  <a:pt x="435172" y="30062"/>
                </a:moveTo>
                <a:lnTo>
                  <a:pt x="421480" y="30062"/>
                </a:lnTo>
                <a:lnTo>
                  <a:pt x="403917" y="78284"/>
                </a:lnTo>
                <a:lnTo>
                  <a:pt x="401738" y="84143"/>
                </a:lnTo>
                <a:lnTo>
                  <a:pt x="400050" y="89141"/>
                </a:lnTo>
                <a:lnTo>
                  <a:pt x="398858" y="93308"/>
                </a:lnTo>
                <a:lnTo>
                  <a:pt x="411226" y="93308"/>
                </a:lnTo>
                <a:lnTo>
                  <a:pt x="435172" y="30062"/>
                </a:lnTo>
                <a:close/>
              </a:path>
              <a:path w="515619" h="111125">
                <a:moveTo>
                  <a:pt x="479523" y="28279"/>
                </a:moveTo>
                <a:lnTo>
                  <a:pt x="445179" y="52537"/>
                </a:lnTo>
                <a:lnTo>
                  <a:pt x="442615" y="70247"/>
                </a:lnTo>
                <a:lnTo>
                  <a:pt x="443247" y="79315"/>
                </a:lnTo>
                <a:lnTo>
                  <a:pt x="472011" y="110201"/>
                </a:lnTo>
                <a:lnTo>
                  <a:pt x="480261" y="110871"/>
                </a:lnTo>
                <a:lnTo>
                  <a:pt x="489392" y="110871"/>
                </a:lnTo>
                <a:lnTo>
                  <a:pt x="496906" y="108645"/>
                </a:lnTo>
                <a:lnTo>
                  <a:pt x="508527" y="99858"/>
                </a:lnTo>
                <a:lnTo>
                  <a:pt x="473714" y="99858"/>
                </a:lnTo>
                <a:lnTo>
                  <a:pt x="468236" y="97560"/>
                </a:lnTo>
                <a:lnTo>
                  <a:pt x="459400" y="88334"/>
                </a:lnTo>
                <a:lnTo>
                  <a:pt x="456950" y="81652"/>
                </a:lnTo>
                <a:lnTo>
                  <a:pt x="456450" y="72926"/>
                </a:lnTo>
                <a:lnTo>
                  <a:pt x="515386" y="72926"/>
                </a:lnTo>
                <a:lnTo>
                  <a:pt x="515386" y="69354"/>
                </a:lnTo>
                <a:lnTo>
                  <a:pt x="514879" y="61914"/>
                </a:lnTo>
                <a:lnTo>
                  <a:pt x="457200" y="61914"/>
                </a:lnTo>
                <a:lnTo>
                  <a:pt x="457593" y="55068"/>
                </a:lnTo>
                <a:lnTo>
                  <a:pt x="459900" y="49590"/>
                </a:lnTo>
                <a:lnTo>
                  <a:pt x="468331" y="41352"/>
                </a:lnTo>
                <a:lnTo>
                  <a:pt x="473522" y="39291"/>
                </a:lnTo>
                <a:lnTo>
                  <a:pt x="505516" y="39291"/>
                </a:lnTo>
                <a:lnTo>
                  <a:pt x="505349" y="39066"/>
                </a:lnTo>
                <a:lnTo>
                  <a:pt x="499963" y="34346"/>
                </a:lnTo>
                <a:lnTo>
                  <a:pt x="493864" y="30975"/>
                </a:lnTo>
                <a:lnTo>
                  <a:pt x="487050" y="28953"/>
                </a:lnTo>
                <a:lnTo>
                  <a:pt x="479523" y="28279"/>
                </a:lnTo>
                <a:close/>
              </a:path>
              <a:path w="515619" h="111125">
                <a:moveTo>
                  <a:pt x="501097" y="83643"/>
                </a:moveTo>
                <a:lnTo>
                  <a:pt x="499122" y="89297"/>
                </a:lnTo>
                <a:lnTo>
                  <a:pt x="496394" y="93418"/>
                </a:lnTo>
                <a:lnTo>
                  <a:pt x="489441" y="98572"/>
                </a:lnTo>
                <a:lnTo>
                  <a:pt x="485226" y="99858"/>
                </a:lnTo>
                <a:lnTo>
                  <a:pt x="508527" y="99858"/>
                </a:lnTo>
                <a:lnTo>
                  <a:pt x="508717" y="99715"/>
                </a:lnTo>
                <a:lnTo>
                  <a:pt x="512765" y="93418"/>
                </a:lnTo>
                <a:lnTo>
                  <a:pt x="514944" y="85273"/>
                </a:lnTo>
                <a:lnTo>
                  <a:pt x="501097" y="83643"/>
                </a:lnTo>
                <a:close/>
              </a:path>
              <a:path w="515619" h="111125">
                <a:moveTo>
                  <a:pt x="505516" y="39291"/>
                </a:moveTo>
                <a:lnTo>
                  <a:pt x="486418" y="39291"/>
                </a:lnTo>
                <a:lnTo>
                  <a:pt x="491928" y="41873"/>
                </a:lnTo>
                <a:lnTo>
                  <a:pt x="496193" y="47030"/>
                </a:lnTo>
                <a:lnTo>
                  <a:pt x="498966" y="50304"/>
                </a:lnTo>
                <a:lnTo>
                  <a:pt x="500655" y="55269"/>
                </a:lnTo>
                <a:lnTo>
                  <a:pt x="501252" y="61914"/>
                </a:lnTo>
                <a:lnTo>
                  <a:pt x="514879" y="61914"/>
                </a:lnTo>
                <a:lnTo>
                  <a:pt x="514758" y="60147"/>
                </a:lnTo>
                <a:lnTo>
                  <a:pt x="512876" y="52030"/>
                </a:lnTo>
                <a:lnTo>
                  <a:pt x="509740" y="45003"/>
                </a:lnTo>
                <a:lnTo>
                  <a:pt x="505516" y="39291"/>
                </a:lnTo>
                <a:close/>
              </a:path>
            </a:pathLst>
          </a:custGeom>
          <a:solidFill>
            <a:srgbClr val="000000"/>
          </a:solidFill>
        </p:spPr>
        <p:txBody>
          <a:bodyPr wrap="square" lIns="0" tIns="0" rIns="0" bIns="0" rtlCol="0"/>
          <a:lstStyle/>
          <a:p>
            <a:endParaRPr sz="1980"/>
          </a:p>
        </p:txBody>
      </p:sp>
      <p:sp>
        <p:nvSpPr>
          <p:cNvPr id="41" name="object 41"/>
          <p:cNvSpPr/>
          <p:nvPr/>
        </p:nvSpPr>
        <p:spPr>
          <a:xfrm>
            <a:off x="4919748" y="9151153"/>
            <a:ext cx="683133" cy="122238"/>
          </a:xfrm>
          <a:custGeom>
            <a:avLst/>
            <a:gdLst/>
            <a:ahLst/>
            <a:cxnLst/>
            <a:rect l="l" t="t" r="r" b="b"/>
            <a:pathLst>
              <a:path w="621030" h="111125">
                <a:moveTo>
                  <a:pt x="57604" y="0"/>
                </a:moveTo>
                <a:lnTo>
                  <a:pt x="41970" y="0"/>
                </a:lnTo>
                <a:lnTo>
                  <a:pt x="0" y="109084"/>
                </a:lnTo>
                <a:lnTo>
                  <a:pt x="15480" y="109084"/>
                </a:lnTo>
                <a:lnTo>
                  <a:pt x="27386" y="76044"/>
                </a:lnTo>
                <a:lnTo>
                  <a:pt x="88728" y="76044"/>
                </a:lnTo>
                <a:lnTo>
                  <a:pt x="83919" y="64294"/>
                </a:lnTo>
                <a:lnTo>
                  <a:pt x="31552" y="64294"/>
                </a:lnTo>
                <a:lnTo>
                  <a:pt x="43613" y="32290"/>
                </a:lnTo>
                <a:lnTo>
                  <a:pt x="46091" y="25350"/>
                </a:lnTo>
                <a:lnTo>
                  <a:pt x="48030" y="18406"/>
                </a:lnTo>
                <a:lnTo>
                  <a:pt x="49411" y="11454"/>
                </a:lnTo>
                <a:lnTo>
                  <a:pt x="62292" y="11454"/>
                </a:lnTo>
                <a:lnTo>
                  <a:pt x="57604" y="0"/>
                </a:lnTo>
                <a:close/>
              </a:path>
              <a:path w="621030" h="111125">
                <a:moveTo>
                  <a:pt x="88728" y="76044"/>
                </a:moveTo>
                <a:lnTo>
                  <a:pt x="73081" y="76044"/>
                </a:lnTo>
                <a:lnTo>
                  <a:pt x="85725" y="109084"/>
                </a:lnTo>
                <a:lnTo>
                  <a:pt x="102251" y="109084"/>
                </a:lnTo>
                <a:lnTo>
                  <a:pt x="88728" y="76044"/>
                </a:lnTo>
                <a:close/>
              </a:path>
              <a:path w="621030" h="111125">
                <a:moveTo>
                  <a:pt x="62292" y="11454"/>
                </a:moveTo>
                <a:lnTo>
                  <a:pt x="49411" y="11454"/>
                </a:lnTo>
                <a:lnTo>
                  <a:pt x="51102" y="17312"/>
                </a:lnTo>
                <a:lnTo>
                  <a:pt x="53687" y="24850"/>
                </a:lnTo>
                <a:lnTo>
                  <a:pt x="57150" y="34076"/>
                </a:lnTo>
                <a:lnTo>
                  <a:pt x="68616" y="64294"/>
                </a:lnTo>
                <a:lnTo>
                  <a:pt x="83919" y="64294"/>
                </a:lnTo>
                <a:lnTo>
                  <a:pt x="62292" y="11454"/>
                </a:lnTo>
                <a:close/>
              </a:path>
              <a:path w="621030" h="111125">
                <a:moveTo>
                  <a:pt x="119957" y="83344"/>
                </a:moveTo>
                <a:lnTo>
                  <a:pt x="106716" y="85429"/>
                </a:lnTo>
                <a:lnTo>
                  <a:pt x="108204" y="93857"/>
                </a:lnTo>
                <a:lnTo>
                  <a:pt x="111623" y="100215"/>
                </a:lnTo>
                <a:lnTo>
                  <a:pt x="122337" y="108740"/>
                </a:lnTo>
                <a:lnTo>
                  <a:pt x="130183" y="110871"/>
                </a:lnTo>
                <a:lnTo>
                  <a:pt x="146651" y="110871"/>
                </a:lnTo>
                <a:lnTo>
                  <a:pt x="152186" y="109788"/>
                </a:lnTo>
                <a:lnTo>
                  <a:pt x="162010" y="105418"/>
                </a:lnTo>
                <a:lnTo>
                  <a:pt x="165771" y="102370"/>
                </a:lnTo>
                <a:lnTo>
                  <a:pt x="167459" y="99858"/>
                </a:lnTo>
                <a:lnTo>
                  <a:pt x="134304" y="99858"/>
                </a:lnTo>
                <a:lnTo>
                  <a:pt x="129564" y="98453"/>
                </a:lnTo>
                <a:lnTo>
                  <a:pt x="122718" y="92799"/>
                </a:lnTo>
                <a:lnTo>
                  <a:pt x="120658" y="88702"/>
                </a:lnTo>
                <a:lnTo>
                  <a:pt x="119957" y="83344"/>
                </a:lnTo>
                <a:close/>
              </a:path>
              <a:path w="621030" h="111125">
                <a:moveTo>
                  <a:pt x="144222" y="28279"/>
                </a:moveTo>
                <a:lnTo>
                  <a:pt x="133898" y="28279"/>
                </a:lnTo>
                <a:lnTo>
                  <a:pt x="130052" y="28800"/>
                </a:lnTo>
                <a:lnTo>
                  <a:pt x="122813" y="30885"/>
                </a:lnTo>
                <a:lnTo>
                  <a:pt x="119957" y="32196"/>
                </a:lnTo>
                <a:lnTo>
                  <a:pt x="117872" y="33777"/>
                </a:lnTo>
                <a:lnTo>
                  <a:pt x="115098" y="35768"/>
                </a:lnTo>
                <a:lnTo>
                  <a:pt x="112919" y="38243"/>
                </a:lnTo>
                <a:lnTo>
                  <a:pt x="109740" y="44196"/>
                </a:lnTo>
                <a:lnTo>
                  <a:pt x="108944" y="47469"/>
                </a:lnTo>
                <a:lnTo>
                  <a:pt x="108944" y="54912"/>
                </a:lnTo>
                <a:lnTo>
                  <a:pt x="148187" y="77391"/>
                </a:lnTo>
                <a:lnTo>
                  <a:pt x="152759" y="78879"/>
                </a:lnTo>
                <a:lnTo>
                  <a:pt x="154640" y="80070"/>
                </a:lnTo>
                <a:lnTo>
                  <a:pt x="157224" y="81857"/>
                </a:lnTo>
                <a:lnTo>
                  <a:pt x="158508" y="84237"/>
                </a:lnTo>
                <a:lnTo>
                  <a:pt x="158508" y="90583"/>
                </a:lnTo>
                <a:lnTo>
                  <a:pt x="157020" y="93537"/>
                </a:lnTo>
                <a:lnTo>
                  <a:pt x="151068" y="98596"/>
                </a:lnTo>
                <a:lnTo>
                  <a:pt x="146508" y="99858"/>
                </a:lnTo>
                <a:lnTo>
                  <a:pt x="167459" y="99858"/>
                </a:lnTo>
                <a:lnTo>
                  <a:pt x="171035" y="94536"/>
                </a:lnTo>
                <a:lnTo>
                  <a:pt x="172265" y="90583"/>
                </a:lnTo>
                <a:lnTo>
                  <a:pt x="172343" y="81308"/>
                </a:lnTo>
                <a:lnTo>
                  <a:pt x="171285" y="77486"/>
                </a:lnTo>
                <a:lnTo>
                  <a:pt x="133947" y="59378"/>
                </a:lnTo>
                <a:lnTo>
                  <a:pt x="129981" y="58247"/>
                </a:lnTo>
                <a:lnTo>
                  <a:pt x="121898" y="51197"/>
                </a:lnTo>
                <a:lnTo>
                  <a:pt x="121898" y="46731"/>
                </a:lnTo>
                <a:lnTo>
                  <a:pt x="123206" y="44375"/>
                </a:lnTo>
                <a:lnTo>
                  <a:pt x="128470" y="40303"/>
                </a:lnTo>
                <a:lnTo>
                  <a:pt x="132862" y="39291"/>
                </a:lnTo>
                <a:lnTo>
                  <a:pt x="165507" y="39291"/>
                </a:lnTo>
                <a:lnTo>
                  <a:pt x="162449" y="35149"/>
                </a:lnTo>
                <a:lnTo>
                  <a:pt x="159008" y="32741"/>
                </a:lnTo>
                <a:lnTo>
                  <a:pt x="149675" y="29172"/>
                </a:lnTo>
                <a:lnTo>
                  <a:pt x="144222" y="28279"/>
                </a:lnTo>
                <a:close/>
              </a:path>
              <a:path w="621030" h="111125">
                <a:moveTo>
                  <a:pt x="165507" y="39291"/>
                </a:moveTo>
                <a:lnTo>
                  <a:pt x="144173" y="39291"/>
                </a:lnTo>
                <a:lnTo>
                  <a:pt x="148187" y="40434"/>
                </a:lnTo>
                <a:lnTo>
                  <a:pt x="153948" y="44994"/>
                </a:lnTo>
                <a:lnTo>
                  <a:pt x="155676" y="48173"/>
                </a:lnTo>
                <a:lnTo>
                  <a:pt x="156270" y="52233"/>
                </a:lnTo>
                <a:lnTo>
                  <a:pt x="169368" y="50447"/>
                </a:lnTo>
                <a:lnTo>
                  <a:pt x="168475" y="45293"/>
                </a:lnTo>
                <a:lnTo>
                  <a:pt x="166914" y="41196"/>
                </a:lnTo>
                <a:lnTo>
                  <a:pt x="165507" y="39291"/>
                </a:lnTo>
                <a:close/>
              </a:path>
              <a:path w="621030" h="111125">
                <a:moveTo>
                  <a:pt x="196157" y="83344"/>
                </a:moveTo>
                <a:lnTo>
                  <a:pt x="182916" y="85429"/>
                </a:lnTo>
                <a:lnTo>
                  <a:pt x="184404" y="93857"/>
                </a:lnTo>
                <a:lnTo>
                  <a:pt x="187823" y="100215"/>
                </a:lnTo>
                <a:lnTo>
                  <a:pt x="198537" y="108740"/>
                </a:lnTo>
                <a:lnTo>
                  <a:pt x="206383" y="110871"/>
                </a:lnTo>
                <a:lnTo>
                  <a:pt x="222851" y="110871"/>
                </a:lnTo>
                <a:lnTo>
                  <a:pt x="228386" y="109788"/>
                </a:lnTo>
                <a:lnTo>
                  <a:pt x="238210" y="105418"/>
                </a:lnTo>
                <a:lnTo>
                  <a:pt x="241971" y="102370"/>
                </a:lnTo>
                <a:lnTo>
                  <a:pt x="243659" y="99858"/>
                </a:lnTo>
                <a:lnTo>
                  <a:pt x="210504" y="99858"/>
                </a:lnTo>
                <a:lnTo>
                  <a:pt x="205764" y="98453"/>
                </a:lnTo>
                <a:lnTo>
                  <a:pt x="198918" y="92799"/>
                </a:lnTo>
                <a:lnTo>
                  <a:pt x="196858" y="88702"/>
                </a:lnTo>
                <a:lnTo>
                  <a:pt x="196157" y="83344"/>
                </a:lnTo>
                <a:close/>
              </a:path>
              <a:path w="621030" h="111125">
                <a:moveTo>
                  <a:pt x="220422" y="28279"/>
                </a:moveTo>
                <a:lnTo>
                  <a:pt x="210098" y="28279"/>
                </a:lnTo>
                <a:lnTo>
                  <a:pt x="206252" y="28800"/>
                </a:lnTo>
                <a:lnTo>
                  <a:pt x="199013" y="30885"/>
                </a:lnTo>
                <a:lnTo>
                  <a:pt x="196157" y="32196"/>
                </a:lnTo>
                <a:lnTo>
                  <a:pt x="194072" y="33777"/>
                </a:lnTo>
                <a:lnTo>
                  <a:pt x="191298" y="35768"/>
                </a:lnTo>
                <a:lnTo>
                  <a:pt x="189119" y="38243"/>
                </a:lnTo>
                <a:lnTo>
                  <a:pt x="185940" y="44196"/>
                </a:lnTo>
                <a:lnTo>
                  <a:pt x="185144" y="47469"/>
                </a:lnTo>
                <a:lnTo>
                  <a:pt x="185144" y="54912"/>
                </a:lnTo>
                <a:lnTo>
                  <a:pt x="224387" y="77391"/>
                </a:lnTo>
                <a:lnTo>
                  <a:pt x="228959" y="78879"/>
                </a:lnTo>
                <a:lnTo>
                  <a:pt x="230840" y="80070"/>
                </a:lnTo>
                <a:lnTo>
                  <a:pt x="233424" y="81857"/>
                </a:lnTo>
                <a:lnTo>
                  <a:pt x="234708" y="84237"/>
                </a:lnTo>
                <a:lnTo>
                  <a:pt x="234708" y="90583"/>
                </a:lnTo>
                <a:lnTo>
                  <a:pt x="233220" y="93537"/>
                </a:lnTo>
                <a:lnTo>
                  <a:pt x="227268" y="98596"/>
                </a:lnTo>
                <a:lnTo>
                  <a:pt x="222708" y="99858"/>
                </a:lnTo>
                <a:lnTo>
                  <a:pt x="243659" y="99858"/>
                </a:lnTo>
                <a:lnTo>
                  <a:pt x="247235" y="94536"/>
                </a:lnTo>
                <a:lnTo>
                  <a:pt x="248465" y="90583"/>
                </a:lnTo>
                <a:lnTo>
                  <a:pt x="248543" y="81308"/>
                </a:lnTo>
                <a:lnTo>
                  <a:pt x="247485" y="77486"/>
                </a:lnTo>
                <a:lnTo>
                  <a:pt x="210147" y="59378"/>
                </a:lnTo>
                <a:lnTo>
                  <a:pt x="206181" y="58247"/>
                </a:lnTo>
                <a:lnTo>
                  <a:pt x="198098" y="51197"/>
                </a:lnTo>
                <a:lnTo>
                  <a:pt x="198098" y="46731"/>
                </a:lnTo>
                <a:lnTo>
                  <a:pt x="199406" y="44375"/>
                </a:lnTo>
                <a:lnTo>
                  <a:pt x="204670" y="40303"/>
                </a:lnTo>
                <a:lnTo>
                  <a:pt x="209062" y="39291"/>
                </a:lnTo>
                <a:lnTo>
                  <a:pt x="241707" y="39291"/>
                </a:lnTo>
                <a:lnTo>
                  <a:pt x="238649" y="35149"/>
                </a:lnTo>
                <a:lnTo>
                  <a:pt x="235208" y="32741"/>
                </a:lnTo>
                <a:lnTo>
                  <a:pt x="225875" y="29172"/>
                </a:lnTo>
                <a:lnTo>
                  <a:pt x="220422" y="28279"/>
                </a:lnTo>
                <a:close/>
              </a:path>
              <a:path w="621030" h="111125">
                <a:moveTo>
                  <a:pt x="241707" y="39291"/>
                </a:moveTo>
                <a:lnTo>
                  <a:pt x="220373" y="39291"/>
                </a:lnTo>
                <a:lnTo>
                  <a:pt x="224387" y="40434"/>
                </a:lnTo>
                <a:lnTo>
                  <a:pt x="230148" y="44994"/>
                </a:lnTo>
                <a:lnTo>
                  <a:pt x="231876" y="48173"/>
                </a:lnTo>
                <a:lnTo>
                  <a:pt x="232470" y="52233"/>
                </a:lnTo>
                <a:lnTo>
                  <a:pt x="245568" y="50447"/>
                </a:lnTo>
                <a:lnTo>
                  <a:pt x="244675" y="45293"/>
                </a:lnTo>
                <a:lnTo>
                  <a:pt x="243114" y="41196"/>
                </a:lnTo>
                <a:lnTo>
                  <a:pt x="241707" y="39291"/>
                </a:lnTo>
                <a:close/>
              </a:path>
              <a:path w="621030" h="111125">
                <a:moveTo>
                  <a:pt x="296920" y="28279"/>
                </a:moveTo>
                <a:lnTo>
                  <a:pt x="262573" y="52537"/>
                </a:lnTo>
                <a:lnTo>
                  <a:pt x="260009" y="70247"/>
                </a:lnTo>
                <a:lnTo>
                  <a:pt x="260641" y="79315"/>
                </a:lnTo>
                <a:lnTo>
                  <a:pt x="289408" y="110201"/>
                </a:lnTo>
                <a:lnTo>
                  <a:pt x="297658" y="110871"/>
                </a:lnTo>
                <a:lnTo>
                  <a:pt x="306790" y="110871"/>
                </a:lnTo>
                <a:lnTo>
                  <a:pt x="314303" y="108645"/>
                </a:lnTo>
                <a:lnTo>
                  <a:pt x="325925" y="99858"/>
                </a:lnTo>
                <a:lnTo>
                  <a:pt x="291108" y="99858"/>
                </a:lnTo>
                <a:lnTo>
                  <a:pt x="285631" y="97560"/>
                </a:lnTo>
                <a:lnTo>
                  <a:pt x="276798" y="88334"/>
                </a:lnTo>
                <a:lnTo>
                  <a:pt x="274344" y="81652"/>
                </a:lnTo>
                <a:lnTo>
                  <a:pt x="273844" y="72926"/>
                </a:lnTo>
                <a:lnTo>
                  <a:pt x="332780" y="72926"/>
                </a:lnTo>
                <a:lnTo>
                  <a:pt x="332780" y="69354"/>
                </a:lnTo>
                <a:lnTo>
                  <a:pt x="332273" y="61914"/>
                </a:lnTo>
                <a:lnTo>
                  <a:pt x="274594" y="61914"/>
                </a:lnTo>
                <a:lnTo>
                  <a:pt x="274987" y="55068"/>
                </a:lnTo>
                <a:lnTo>
                  <a:pt x="277297" y="49590"/>
                </a:lnTo>
                <a:lnTo>
                  <a:pt x="285728" y="41352"/>
                </a:lnTo>
                <a:lnTo>
                  <a:pt x="290919" y="39291"/>
                </a:lnTo>
                <a:lnTo>
                  <a:pt x="322910" y="39291"/>
                </a:lnTo>
                <a:lnTo>
                  <a:pt x="322743" y="39066"/>
                </a:lnTo>
                <a:lnTo>
                  <a:pt x="317359" y="34346"/>
                </a:lnTo>
                <a:lnTo>
                  <a:pt x="311261" y="30975"/>
                </a:lnTo>
                <a:lnTo>
                  <a:pt x="304448" y="28953"/>
                </a:lnTo>
                <a:lnTo>
                  <a:pt x="296920" y="28279"/>
                </a:lnTo>
                <a:close/>
              </a:path>
              <a:path w="621030" h="111125">
                <a:moveTo>
                  <a:pt x="318494" y="83643"/>
                </a:moveTo>
                <a:lnTo>
                  <a:pt x="316516" y="89297"/>
                </a:lnTo>
                <a:lnTo>
                  <a:pt x="313791" y="93418"/>
                </a:lnTo>
                <a:lnTo>
                  <a:pt x="306836" y="98572"/>
                </a:lnTo>
                <a:lnTo>
                  <a:pt x="302623" y="99858"/>
                </a:lnTo>
                <a:lnTo>
                  <a:pt x="325925" y="99858"/>
                </a:lnTo>
                <a:lnTo>
                  <a:pt x="326114" y="99715"/>
                </a:lnTo>
                <a:lnTo>
                  <a:pt x="330162" y="93418"/>
                </a:lnTo>
                <a:lnTo>
                  <a:pt x="332341" y="85273"/>
                </a:lnTo>
                <a:lnTo>
                  <a:pt x="318494" y="83643"/>
                </a:lnTo>
                <a:close/>
              </a:path>
              <a:path w="621030" h="111125">
                <a:moveTo>
                  <a:pt x="322910" y="39291"/>
                </a:moveTo>
                <a:lnTo>
                  <a:pt x="303812" y="39291"/>
                </a:lnTo>
                <a:lnTo>
                  <a:pt x="309326" y="41876"/>
                </a:lnTo>
                <a:lnTo>
                  <a:pt x="313587" y="47030"/>
                </a:lnTo>
                <a:lnTo>
                  <a:pt x="316361" y="50304"/>
                </a:lnTo>
                <a:lnTo>
                  <a:pt x="318052" y="55269"/>
                </a:lnTo>
                <a:lnTo>
                  <a:pt x="318647" y="61914"/>
                </a:lnTo>
                <a:lnTo>
                  <a:pt x="332273" y="61914"/>
                </a:lnTo>
                <a:lnTo>
                  <a:pt x="332153" y="60148"/>
                </a:lnTo>
                <a:lnTo>
                  <a:pt x="330272" y="52031"/>
                </a:lnTo>
                <a:lnTo>
                  <a:pt x="327135" y="45004"/>
                </a:lnTo>
                <a:lnTo>
                  <a:pt x="322910" y="39291"/>
                </a:lnTo>
                <a:close/>
              </a:path>
              <a:path w="621030" h="111125">
                <a:moveTo>
                  <a:pt x="361056" y="30065"/>
                </a:moveTo>
                <a:lnTo>
                  <a:pt x="349008" y="30065"/>
                </a:lnTo>
                <a:lnTo>
                  <a:pt x="349008" y="109084"/>
                </a:lnTo>
                <a:lnTo>
                  <a:pt x="362404" y="109084"/>
                </a:lnTo>
                <a:lnTo>
                  <a:pt x="362404" y="62057"/>
                </a:lnTo>
                <a:lnTo>
                  <a:pt x="363141" y="56854"/>
                </a:lnTo>
                <a:lnTo>
                  <a:pt x="365628" y="48911"/>
                </a:lnTo>
                <a:lnTo>
                  <a:pt x="367284" y="46457"/>
                </a:lnTo>
                <a:lnTo>
                  <a:pt x="371953" y="42982"/>
                </a:lnTo>
                <a:lnTo>
                  <a:pt x="374559" y="42114"/>
                </a:lnTo>
                <a:lnTo>
                  <a:pt x="388310" y="42114"/>
                </a:lnTo>
                <a:lnTo>
                  <a:pt x="388363" y="41970"/>
                </a:lnTo>
                <a:lnTo>
                  <a:pt x="361056" y="41970"/>
                </a:lnTo>
                <a:lnTo>
                  <a:pt x="361056" y="30065"/>
                </a:lnTo>
                <a:close/>
              </a:path>
              <a:path w="621030" h="111125">
                <a:moveTo>
                  <a:pt x="388310" y="42114"/>
                </a:moveTo>
                <a:lnTo>
                  <a:pt x="380704" y="42114"/>
                </a:lnTo>
                <a:lnTo>
                  <a:pt x="383977" y="43065"/>
                </a:lnTo>
                <a:lnTo>
                  <a:pt x="387251" y="44945"/>
                </a:lnTo>
                <a:lnTo>
                  <a:pt x="388310" y="42114"/>
                </a:lnTo>
                <a:close/>
              </a:path>
              <a:path w="621030" h="111125">
                <a:moveTo>
                  <a:pt x="382645" y="28279"/>
                </a:moveTo>
                <a:lnTo>
                  <a:pt x="375001" y="28279"/>
                </a:lnTo>
                <a:lnTo>
                  <a:pt x="372130" y="29172"/>
                </a:lnTo>
                <a:lnTo>
                  <a:pt x="366963" y="32741"/>
                </a:lnTo>
                <a:lnTo>
                  <a:pt x="364141" y="36411"/>
                </a:lnTo>
                <a:lnTo>
                  <a:pt x="361056" y="41970"/>
                </a:lnTo>
                <a:lnTo>
                  <a:pt x="388363" y="41970"/>
                </a:lnTo>
                <a:lnTo>
                  <a:pt x="391872" y="32589"/>
                </a:lnTo>
                <a:lnTo>
                  <a:pt x="387205" y="29718"/>
                </a:lnTo>
                <a:lnTo>
                  <a:pt x="382645" y="28279"/>
                </a:lnTo>
                <a:close/>
              </a:path>
              <a:path w="621030" h="111125">
                <a:moveTo>
                  <a:pt x="415683" y="40483"/>
                </a:moveTo>
                <a:lnTo>
                  <a:pt x="402290" y="40483"/>
                </a:lnTo>
                <a:lnTo>
                  <a:pt x="402290" y="93905"/>
                </a:lnTo>
                <a:lnTo>
                  <a:pt x="416030" y="110133"/>
                </a:lnTo>
                <a:lnTo>
                  <a:pt x="423864" y="110133"/>
                </a:lnTo>
                <a:lnTo>
                  <a:pt x="427244" y="109740"/>
                </a:lnTo>
                <a:lnTo>
                  <a:pt x="431008" y="108941"/>
                </a:lnTo>
                <a:lnTo>
                  <a:pt x="429175" y="97633"/>
                </a:lnTo>
                <a:lnTo>
                  <a:pt x="421291" y="97633"/>
                </a:lnTo>
                <a:lnTo>
                  <a:pt x="419755" y="97310"/>
                </a:lnTo>
                <a:lnTo>
                  <a:pt x="417566" y="96024"/>
                </a:lnTo>
                <a:lnTo>
                  <a:pt x="416804" y="95155"/>
                </a:lnTo>
                <a:lnTo>
                  <a:pt x="415911" y="92964"/>
                </a:lnTo>
                <a:lnTo>
                  <a:pt x="415683" y="90489"/>
                </a:lnTo>
                <a:lnTo>
                  <a:pt x="415683" y="40483"/>
                </a:lnTo>
                <a:close/>
              </a:path>
              <a:path w="621030" h="111125">
                <a:moveTo>
                  <a:pt x="429079" y="97036"/>
                </a:moveTo>
                <a:lnTo>
                  <a:pt x="426698" y="97429"/>
                </a:lnTo>
                <a:lnTo>
                  <a:pt x="424757" y="97633"/>
                </a:lnTo>
                <a:lnTo>
                  <a:pt x="429175" y="97633"/>
                </a:lnTo>
                <a:lnTo>
                  <a:pt x="429079" y="97036"/>
                </a:lnTo>
                <a:close/>
              </a:path>
              <a:path w="621030" h="111125">
                <a:moveTo>
                  <a:pt x="429079" y="30065"/>
                </a:moveTo>
                <a:lnTo>
                  <a:pt x="392466" y="30065"/>
                </a:lnTo>
                <a:lnTo>
                  <a:pt x="392466" y="40483"/>
                </a:lnTo>
                <a:lnTo>
                  <a:pt x="429079" y="40483"/>
                </a:lnTo>
                <a:lnTo>
                  <a:pt x="429079" y="30065"/>
                </a:lnTo>
                <a:close/>
              </a:path>
              <a:path w="621030" h="111125">
                <a:moveTo>
                  <a:pt x="415683" y="2383"/>
                </a:moveTo>
                <a:lnTo>
                  <a:pt x="402290" y="10418"/>
                </a:lnTo>
                <a:lnTo>
                  <a:pt x="402290" y="30065"/>
                </a:lnTo>
                <a:lnTo>
                  <a:pt x="415683" y="30065"/>
                </a:lnTo>
                <a:lnTo>
                  <a:pt x="415683" y="2383"/>
                </a:lnTo>
                <a:close/>
              </a:path>
              <a:path w="621030" h="111125">
                <a:moveTo>
                  <a:pt x="455569" y="0"/>
                </a:moveTo>
                <a:lnTo>
                  <a:pt x="442176" y="0"/>
                </a:lnTo>
                <a:lnTo>
                  <a:pt x="442176" y="15325"/>
                </a:lnTo>
                <a:lnTo>
                  <a:pt x="455569" y="15325"/>
                </a:lnTo>
                <a:lnTo>
                  <a:pt x="455569" y="0"/>
                </a:lnTo>
                <a:close/>
              </a:path>
              <a:path w="621030" h="111125">
                <a:moveTo>
                  <a:pt x="455569" y="30065"/>
                </a:moveTo>
                <a:lnTo>
                  <a:pt x="442176" y="30065"/>
                </a:lnTo>
                <a:lnTo>
                  <a:pt x="442176" y="109084"/>
                </a:lnTo>
                <a:lnTo>
                  <a:pt x="455569" y="109084"/>
                </a:lnTo>
                <a:lnTo>
                  <a:pt x="455569" y="30065"/>
                </a:lnTo>
                <a:close/>
              </a:path>
              <a:path w="621030" h="111125">
                <a:moveTo>
                  <a:pt x="481907" y="30065"/>
                </a:moveTo>
                <a:lnTo>
                  <a:pt x="467773" y="30065"/>
                </a:lnTo>
                <a:lnTo>
                  <a:pt x="497838" y="109084"/>
                </a:lnTo>
                <a:lnTo>
                  <a:pt x="510338" y="109084"/>
                </a:lnTo>
                <a:lnTo>
                  <a:pt x="516309" y="93311"/>
                </a:lnTo>
                <a:lnTo>
                  <a:pt x="503934" y="93311"/>
                </a:lnTo>
                <a:lnTo>
                  <a:pt x="502444" y="87761"/>
                </a:lnTo>
                <a:lnTo>
                  <a:pt x="500765" y="82451"/>
                </a:lnTo>
                <a:lnTo>
                  <a:pt x="498872" y="77391"/>
                </a:lnTo>
                <a:lnTo>
                  <a:pt x="481907" y="30065"/>
                </a:lnTo>
                <a:close/>
              </a:path>
              <a:path w="621030" h="111125">
                <a:moveTo>
                  <a:pt x="540248" y="30065"/>
                </a:moveTo>
                <a:lnTo>
                  <a:pt x="526554" y="30065"/>
                </a:lnTo>
                <a:lnTo>
                  <a:pt x="508994" y="78284"/>
                </a:lnTo>
                <a:lnTo>
                  <a:pt x="506815" y="84143"/>
                </a:lnTo>
                <a:lnTo>
                  <a:pt x="505123" y="89141"/>
                </a:lnTo>
                <a:lnTo>
                  <a:pt x="503934" y="93311"/>
                </a:lnTo>
                <a:lnTo>
                  <a:pt x="516309" y="93311"/>
                </a:lnTo>
                <a:lnTo>
                  <a:pt x="540248" y="30065"/>
                </a:lnTo>
                <a:close/>
              </a:path>
              <a:path w="621030" h="111125">
                <a:moveTo>
                  <a:pt x="584597" y="28279"/>
                </a:moveTo>
                <a:lnTo>
                  <a:pt x="550259" y="52537"/>
                </a:lnTo>
                <a:lnTo>
                  <a:pt x="547689" y="70247"/>
                </a:lnTo>
                <a:lnTo>
                  <a:pt x="548322" y="79315"/>
                </a:lnTo>
                <a:lnTo>
                  <a:pt x="577096" y="110201"/>
                </a:lnTo>
                <a:lnTo>
                  <a:pt x="585347" y="110871"/>
                </a:lnTo>
                <a:lnTo>
                  <a:pt x="594481" y="110871"/>
                </a:lnTo>
                <a:lnTo>
                  <a:pt x="601992" y="108645"/>
                </a:lnTo>
                <a:lnTo>
                  <a:pt x="613601" y="99858"/>
                </a:lnTo>
                <a:lnTo>
                  <a:pt x="578799" y="99858"/>
                </a:lnTo>
                <a:lnTo>
                  <a:pt x="573310" y="97560"/>
                </a:lnTo>
                <a:lnTo>
                  <a:pt x="564489" y="88334"/>
                </a:lnTo>
                <a:lnTo>
                  <a:pt x="562035" y="81652"/>
                </a:lnTo>
                <a:lnTo>
                  <a:pt x="561536" y="72926"/>
                </a:lnTo>
                <a:lnTo>
                  <a:pt x="620472" y="72926"/>
                </a:lnTo>
                <a:lnTo>
                  <a:pt x="620472" y="69354"/>
                </a:lnTo>
                <a:lnTo>
                  <a:pt x="619964" y="61914"/>
                </a:lnTo>
                <a:lnTo>
                  <a:pt x="562273" y="61914"/>
                </a:lnTo>
                <a:lnTo>
                  <a:pt x="562679" y="55068"/>
                </a:lnTo>
                <a:lnTo>
                  <a:pt x="564977" y="49590"/>
                </a:lnTo>
                <a:lnTo>
                  <a:pt x="573417" y="41352"/>
                </a:lnTo>
                <a:lnTo>
                  <a:pt x="578598" y="39291"/>
                </a:lnTo>
                <a:lnTo>
                  <a:pt x="610590" y="39291"/>
                </a:lnTo>
                <a:lnTo>
                  <a:pt x="610422" y="39066"/>
                </a:lnTo>
                <a:lnTo>
                  <a:pt x="605045" y="34346"/>
                </a:lnTo>
                <a:lnTo>
                  <a:pt x="598948" y="30975"/>
                </a:lnTo>
                <a:lnTo>
                  <a:pt x="592131" y="28953"/>
                </a:lnTo>
                <a:lnTo>
                  <a:pt x="584597" y="28279"/>
                </a:lnTo>
                <a:close/>
              </a:path>
              <a:path w="621030" h="111125">
                <a:moveTo>
                  <a:pt x="606183" y="83643"/>
                </a:moveTo>
                <a:lnTo>
                  <a:pt x="604195" y="89297"/>
                </a:lnTo>
                <a:lnTo>
                  <a:pt x="601471" y="93418"/>
                </a:lnTo>
                <a:lnTo>
                  <a:pt x="594527" y="98572"/>
                </a:lnTo>
                <a:lnTo>
                  <a:pt x="590312" y="99858"/>
                </a:lnTo>
                <a:lnTo>
                  <a:pt x="613601" y="99858"/>
                </a:lnTo>
                <a:lnTo>
                  <a:pt x="613791" y="99715"/>
                </a:lnTo>
                <a:lnTo>
                  <a:pt x="617841" y="93418"/>
                </a:lnTo>
                <a:lnTo>
                  <a:pt x="620018" y="85273"/>
                </a:lnTo>
                <a:lnTo>
                  <a:pt x="606183" y="83643"/>
                </a:lnTo>
                <a:close/>
              </a:path>
              <a:path w="621030" h="111125">
                <a:moveTo>
                  <a:pt x="610590" y="39291"/>
                </a:moveTo>
                <a:lnTo>
                  <a:pt x="591504" y="39291"/>
                </a:lnTo>
                <a:lnTo>
                  <a:pt x="597005" y="41876"/>
                </a:lnTo>
                <a:lnTo>
                  <a:pt x="601266" y="47030"/>
                </a:lnTo>
                <a:lnTo>
                  <a:pt x="604052" y="50304"/>
                </a:lnTo>
                <a:lnTo>
                  <a:pt x="605732" y="55269"/>
                </a:lnTo>
                <a:lnTo>
                  <a:pt x="606326" y="61914"/>
                </a:lnTo>
                <a:lnTo>
                  <a:pt x="619964" y="61914"/>
                </a:lnTo>
                <a:lnTo>
                  <a:pt x="619844" y="60148"/>
                </a:lnTo>
                <a:lnTo>
                  <a:pt x="617961" y="52031"/>
                </a:lnTo>
                <a:lnTo>
                  <a:pt x="614820" y="45004"/>
                </a:lnTo>
                <a:lnTo>
                  <a:pt x="610590" y="39291"/>
                </a:lnTo>
                <a:close/>
              </a:path>
            </a:pathLst>
          </a:custGeom>
          <a:solidFill>
            <a:srgbClr val="000000"/>
          </a:solid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8375" y="9668219"/>
            <a:ext cx="54483" cy="84519"/>
          </a:xfrm>
          <a:custGeom>
            <a:avLst/>
            <a:gdLst/>
            <a:ahLst/>
            <a:cxnLst/>
            <a:rect l="l" t="t" r="r" b="b"/>
            <a:pathLst>
              <a:path w="49529" h="76834">
                <a:moveTo>
                  <a:pt x="9083" y="54328"/>
                </a:moveTo>
                <a:lnTo>
                  <a:pt x="0" y="55518"/>
                </a:lnTo>
                <a:lnTo>
                  <a:pt x="579" y="61769"/>
                </a:lnTo>
                <a:lnTo>
                  <a:pt x="3048" y="66853"/>
                </a:lnTo>
                <a:lnTo>
                  <a:pt x="11673" y="74687"/>
                </a:lnTo>
                <a:lnTo>
                  <a:pt x="17160" y="76652"/>
                </a:lnTo>
                <a:lnTo>
                  <a:pt x="31059" y="76652"/>
                </a:lnTo>
                <a:lnTo>
                  <a:pt x="37063" y="74366"/>
                </a:lnTo>
                <a:lnTo>
                  <a:pt x="42664" y="69056"/>
                </a:lnTo>
                <a:lnTo>
                  <a:pt x="20116" y="69056"/>
                </a:lnTo>
                <a:lnTo>
                  <a:pt x="17038" y="67889"/>
                </a:lnTo>
                <a:lnTo>
                  <a:pt x="11978" y="63234"/>
                </a:lnTo>
                <a:lnTo>
                  <a:pt x="10149" y="59483"/>
                </a:lnTo>
                <a:lnTo>
                  <a:pt x="9083" y="54328"/>
                </a:lnTo>
                <a:close/>
              </a:path>
              <a:path w="49529" h="76834">
                <a:moveTo>
                  <a:pt x="43739" y="38849"/>
                </a:moveTo>
                <a:lnTo>
                  <a:pt x="28834" y="38849"/>
                </a:lnTo>
                <a:lnTo>
                  <a:pt x="32339" y="40206"/>
                </a:lnTo>
                <a:lnTo>
                  <a:pt x="37886" y="45671"/>
                </a:lnTo>
                <a:lnTo>
                  <a:pt x="39288" y="49161"/>
                </a:lnTo>
                <a:lnTo>
                  <a:pt x="39288" y="57792"/>
                </a:lnTo>
                <a:lnTo>
                  <a:pt x="37795" y="61495"/>
                </a:lnTo>
                <a:lnTo>
                  <a:pt x="31851" y="67544"/>
                </a:lnTo>
                <a:lnTo>
                  <a:pt x="28163" y="69056"/>
                </a:lnTo>
                <a:lnTo>
                  <a:pt x="42664" y="69056"/>
                </a:lnTo>
                <a:lnTo>
                  <a:pt x="46695" y="65234"/>
                </a:lnTo>
                <a:lnTo>
                  <a:pt x="49103" y="59685"/>
                </a:lnTo>
                <a:lnTo>
                  <a:pt x="49103" y="48268"/>
                </a:lnTo>
                <a:lnTo>
                  <a:pt x="47884" y="44232"/>
                </a:lnTo>
                <a:lnTo>
                  <a:pt x="43739" y="38849"/>
                </a:lnTo>
                <a:close/>
              </a:path>
              <a:path w="49529" h="76834">
                <a:moveTo>
                  <a:pt x="19050" y="31705"/>
                </a:moveTo>
                <a:lnTo>
                  <a:pt x="18166" y="39742"/>
                </a:lnTo>
                <a:lnTo>
                  <a:pt x="20726" y="39148"/>
                </a:lnTo>
                <a:lnTo>
                  <a:pt x="22860" y="38849"/>
                </a:lnTo>
                <a:lnTo>
                  <a:pt x="43739" y="38849"/>
                </a:lnTo>
                <a:lnTo>
                  <a:pt x="42915" y="37779"/>
                </a:lnTo>
                <a:lnTo>
                  <a:pt x="39441" y="35670"/>
                </a:lnTo>
                <a:lnTo>
                  <a:pt x="34960" y="34683"/>
                </a:lnTo>
                <a:lnTo>
                  <a:pt x="38435" y="33086"/>
                </a:lnTo>
                <a:lnTo>
                  <a:pt x="39975" y="31848"/>
                </a:lnTo>
                <a:lnTo>
                  <a:pt x="20238" y="31848"/>
                </a:lnTo>
                <a:lnTo>
                  <a:pt x="19751" y="31802"/>
                </a:lnTo>
                <a:lnTo>
                  <a:pt x="19050" y="31705"/>
                </a:lnTo>
                <a:close/>
              </a:path>
              <a:path w="49529" h="76834">
                <a:moveTo>
                  <a:pt x="41314" y="7595"/>
                </a:moveTo>
                <a:lnTo>
                  <a:pt x="27218" y="7595"/>
                </a:lnTo>
                <a:lnTo>
                  <a:pt x="30144" y="8702"/>
                </a:lnTo>
                <a:lnTo>
                  <a:pt x="34716" y="13167"/>
                </a:lnTo>
                <a:lnTo>
                  <a:pt x="35844" y="15977"/>
                </a:lnTo>
                <a:lnTo>
                  <a:pt x="35844" y="23622"/>
                </a:lnTo>
                <a:lnTo>
                  <a:pt x="34290" y="26764"/>
                </a:lnTo>
                <a:lnTo>
                  <a:pt x="28041" y="30836"/>
                </a:lnTo>
                <a:lnTo>
                  <a:pt x="24505" y="31848"/>
                </a:lnTo>
                <a:lnTo>
                  <a:pt x="39975" y="31848"/>
                </a:lnTo>
                <a:lnTo>
                  <a:pt x="41056" y="30979"/>
                </a:lnTo>
                <a:lnTo>
                  <a:pt x="44500" y="25728"/>
                </a:lnTo>
                <a:lnTo>
                  <a:pt x="45384" y="22777"/>
                </a:lnTo>
                <a:lnTo>
                  <a:pt x="45343" y="15977"/>
                </a:lnTo>
                <a:lnTo>
                  <a:pt x="44470" y="12905"/>
                </a:lnTo>
                <a:lnTo>
                  <a:pt x="41314" y="7595"/>
                </a:lnTo>
                <a:close/>
              </a:path>
              <a:path w="49529" h="76834">
                <a:moveTo>
                  <a:pt x="27523" y="0"/>
                </a:moveTo>
                <a:lnTo>
                  <a:pt x="17495" y="0"/>
                </a:lnTo>
                <a:lnTo>
                  <a:pt x="12557" y="1691"/>
                </a:lnTo>
                <a:lnTo>
                  <a:pt x="4541" y="8442"/>
                </a:lnTo>
                <a:lnTo>
                  <a:pt x="1981" y="13252"/>
                </a:lnTo>
                <a:lnTo>
                  <a:pt x="883" y="19501"/>
                </a:lnTo>
                <a:lnTo>
                  <a:pt x="10119" y="21134"/>
                </a:lnTo>
                <a:lnTo>
                  <a:pt x="10820" y="16571"/>
                </a:lnTo>
                <a:lnTo>
                  <a:pt x="12344" y="13167"/>
                </a:lnTo>
                <a:lnTo>
                  <a:pt x="17099" y="8702"/>
                </a:lnTo>
                <a:lnTo>
                  <a:pt x="20086" y="7595"/>
                </a:lnTo>
                <a:lnTo>
                  <a:pt x="41314" y="7595"/>
                </a:lnTo>
                <a:lnTo>
                  <a:pt x="40812" y="6751"/>
                </a:lnTo>
                <a:lnTo>
                  <a:pt x="38160" y="4346"/>
                </a:lnTo>
                <a:lnTo>
                  <a:pt x="31333" y="868"/>
                </a:lnTo>
                <a:lnTo>
                  <a:pt x="27523" y="0"/>
                </a:lnTo>
                <a:close/>
              </a:path>
            </a:pathLst>
          </a:custGeom>
          <a:solidFill>
            <a:srgbClr val="000000"/>
          </a:solidFill>
        </p:spPr>
        <p:txBody>
          <a:bodyPr wrap="square" lIns="0" tIns="0" rIns="0" bIns="0" rtlCol="0"/>
          <a:lstStyle/>
          <a:p>
            <a:endParaRPr sz="1980"/>
          </a:p>
        </p:txBody>
      </p:sp>
      <p:sp>
        <p:nvSpPr>
          <p:cNvPr id="3" name="object 3"/>
          <p:cNvSpPr/>
          <p:nvPr/>
        </p:nvSpPr>
        <p:spPr>
          <a:xfrm>
            <a:off x="4202660" y="1723011"/>
            <a:ext cx="4901794" cy="6195974"/>
          </a:xfrm>
          <a:prstGeom prst="rect">
            <a:avLst/>
          </a:prstGeom>
          <a:blipFill>
            <a:blip r:embed="rId2" cstate="print"/>
            <a:stretch>
              <a:fillRect/>
            </a:stretch>
          </a:blipFill>
        </p:spPr>
        <p:txBody>
          <a:bodyPr wrap="square" lIns="0" tIns="0" rIns="0" bIns="0" rtlCol="0"/>
          <a:lstStyle/>
          <a:p>
            <a:endParaRPr sz="1980"/>
          </a:p>
        </p:txBody>
      </p:sp>
      <p:sp>
        <p:nvSpPr>
          <p:cNvPr id="4" name="object 4"/>
          <p:cNvSpPr/>
          <p:nvPr/>
        </p:nvSpPr>
        <p:spPr>
          <a:xfrm>
            <a:off x="3047224" y="424330"/>
            <a:ext cx="3109860" cy="152585"/>
          </a:xfrm>
          <a:prstGeom prst="rect">
            <a:avLst/>
          </a:prstGeom>
          <a:blipFill>
            <a:blip r:embed="rId3" cstate="print"/>
            <a:stretch>
              <a:fillRect/>
            </a:stretch>
          </a:blipFill>
        </p:spPr>
        <p:txBody>
          <a:bodyPr wrap="square" lIns="0" tIns="0" rIns="0" bIns="0" rtlCol="0"/>
          <a:lstStyle/>
          <a:p>
            <a:endParaRPr sz="1980"/>
          </a:p>
        </p:txBody>
      </p:sp>
      <p:sp>
        <p:nvSpPr>
          <p:cNvPr id="5" name="object 5"/>
          <p:cNvSpPr/>
          <p:nvPr/>
        </p:nvSpPr>
        <p:spPr>
          <a:xfrm>
            <a:off x="3042967" y="1388260"/>
            <a:ext cx="3627026" cy="152585"/>
          </a:xfrm>
          <a:prstGeom prst="rect">
            <a:avLst/>
          </a:prstGeom>
          <a:blipFill>
            <a:blip r:embed="rId4" cstate="print"/>
            <a:stretch>
              <a:fillRect/>
            </a:stretch>
          </a:blipFill>
        </p:spPr>
        <p:txBody>
          <a:bodyPr wrap="square" lIns="0" tIns="0" rIns="0" bIns="0" rtlCol="0"/>
          <a:lstStyle/>
          <a:p>
            <a:endParaRPr sz="1980"/>
          </a:p>
        </p:txBody>
      </p:sp>
      <p:sp>
        <p:nvSpPr>
          <p:cNvPr id="6" name="object 6"/>
          <p:cNvSpPr/>
          <p:nvPr/>
        </p:nvSpPr>
        <p:spPr>
          <a:xfrm>
            <a:off x="5287601" y="8019205"/>
            <a:ext cx="2397951" cy="345758"/>
          </a:xfrm>
          <a:custGeom>
            <a:avLst/>
            <a:gdLst/>
            <a:ahLst/>
            <a:cxnLst/>
            <a:rect l="l" t="t" r="r" b="b"/>
            <a:pathLst>
              <a:path w="2179954" h="314325">
                <a:moveTo>
                  <a:pt x="3133" y="298691"/>
                </a:moveTo>
                <a:lnTo>
                  <a:pt x="0" y="298691"/>
                </a:lnTo>
                <a:lnTo>
                  <a:pt x="0" y="307025"/>
                </a:lnTo>
                <a:lnTo>
                  <a:pt x="103586" y="307025"/>
                </a:lnTo>
                <a:lnTo>
                  <a:pt x="103586" y="298892"/>
                </a:lnTo>
                <a:lnTo>
                  <a:pt x="9774" y="298892"/>
                </a:lnTo>
                <a:lnTo>
                  <a:pt x="3133" y="298691"/>
                </a:lnTo>
                <a:close/>
              </a:path>
              <a:path w="2179954" h="314325">
                <a:moveTo>
                  <a:pt x="135847" y="32884"/>
                </a:moveTo>
                <a:lnTo>
                  <a:pt x="59390" y="32884"/>
                </a:lnTo>
                <a:lnTo>
                  <a:pt x="177262" y="307025"/>
                </a:lnTo>
                <a:lnTo>
                  <a:pt x="182617" y="307025"/>
                </a:lnTo>
                <a:lnTo>
                  <a:pt x="225958" y="203895"/>
                </a:lnTo>
                <a:lnTo>
                  <a:pt x="208656" y="203895"/>
                </a:lnTo>
                <a:lnTo>
                  <a:pt x="135847" y="32884"/>
                </a:lnTo>
                <a:close/>
              </a:path>
              <a:path w="2179954" h="314325">
                <a:moveTo>
                  <a:pt x="414040" y="298691"/>
                </a:moveTo>
                <a:lnTo>
                  <a:pt x="255986" y="298691"/>
                </a:lnTo>
                <a:lnTo>
                  <a:pt x="255986" y="307025"/>
                </a:lnTo>
                <a:lnTo>
                  <a:pt x="414040" y="307025"/>
                </a:lnTo>
                <a:lnTo>
                  <a:pt x="414040" y="298691"/>
                </a:lnTo>
                <a:close/>
              </a:path>
              <a:path w="2179954" h="314325">
                <a:moveTo>
                  <a:pt x="123681" y="4309"/>
                </a:moveTo>
                <a:lnTo>
                  <a:pt x="0" y="4309"/>
                </a:lnTo>
                <a:lnTo>
                  <a:pt x="0" y="12502"/>
                </a:lnTo>
                <a:lnTo>
                  <a:pt x="18062" y="12502"/>
                </a:lnTo>
                <a:lnTo>
                  <a:pt x="24862" y="13965"/>
                </a:lnTo>
                <a:lnTo>
                  <a:pt x="42354" y="264053"/>
                </a:lnTo>
                <a:lnTo>
                  <a:pt x="42269" y="268281"/>
                </a:lnTo>
                <a:lnTo>
                  <a:pt x="16002" y="297835"/>
                </a:lnTo>
                <a:lnTo>
                  <a:pt x="9774" y="298892"/>
                </a:lnTo>
                <a:lnTo>
                  <a:pt x="103586" y="298892"/>
                </a:lnTo>
                <a:lnTo>
                  <a:pt x="103586" y="298691"/>
                </a:lnTo>
                <a:lnTo>
                  <a:pt x="93870" y="298256"/>
                </a:lnTo>
                <a:lnTo>
                  <a:pt x="85547" y="296947"/>
                </a:lnTo>
                <a:lnTo>
                  <a:pt x="59648" y="264053"/>
                </a:lnTo>
                <a:lnTo>
                  <a:pt x="59390" y="32884"/>
                </a:lnTo>
                <a:lnTo>
                  <a:pt x="135847" y="32884"/>
                </a:lnTo>
                <a:lnTo>
                  <a:pt x="123681" y="4309"/>
                </a:lnTo>
                <a:close/>
              </a:path>
              <a:path w="2179954" h="314325">
                <a:moveTo>
                  <a:pt x="372994" y="30800"/>
                </a:moveTo>
                <a:lnTo>
                  <a:pt x="298704" y="30800"/>
                </a:lnTo>
                <a:lnTo>
                  <a:pt x="298619" y="260698"/>
                </a:lnTo>
                <a:lnTo>
                  <a:pt x="298532" y="265754"/>
                </a:lnTo>
                <a:lnTo>
                  <a:pt x="287240" y="294083"/>
                </a:lnTo>
                <a:lnTo>
                  <a:pt x="281882" y="297155"/>
                </a:lnTo>
                <a:lnTo>
                  <a:pt x="274737" y="298691"/>
                </a:lnTo>
                <a:lnTo>
                  <a:pt x="395788" y="298691"/>
                </a:lnTo>
                <a:lnTo>
                  <a:pt x="389037" y="297262"/>
                </a:lnTo>
                <a:lnTo>
                  <a:pt x="378918" y="291501"/>
                </a:lnTo>
                <a:lnTo>
                  <a:pt x="371475" y="55662"/>
                </a:lnTo>
                <a:lnTo>
                  <a:pt x="371636" y="45214"/>
                </a:lnTo>
                <a:lnTo>
                  <a:pt x="372072" y="37354"/>
                </a:lnTo>
                <a:lnTo>
                  <a:pt x="372817" y="31439"/>
                </a:lnTo>
                <a:lnTo>
                  <a:pt x="372994" y="30800"/>
                </a:lnTo>
                <a:close/>
              </a:path>
              <a:path w="2179954" h="314325">
                <a:moveTo>
                  <a:pt x="414040" y="4309"/>
                </a:moveTo>
                <a:lnTo>
                  <a:pt x="290809" y="4309"/>
                </a:lnTo>
                <a:lnTo>
                  <a:pt x="208656" y="203895"/>
                </a:lnTo>
                <a:lnTo>
                  <a:pt x="225958" y="203895"/>
                </a:lnTo>
                <a:lnTo>
                  <a:pt x="298704" y="30800"/>
                </a:lnTo>
                <a:lnTo>
                  <a:pt x="372994" y="30800"/>
                </a:lnTo>
                <a:lnTo>
                  <a:pt x="373858" y="27681"/>
                </a:lnTo>
                <a:lnTo>
                  <a:pt x="376144" y="22823"/>
                </a:lnTo>
                <a:lnTo>
                  <a:pt x="379119" y="19348"/>
                </a:lnTo>
                <a:lnTo>
                  <a:pt x="382786" y="17263"/>
                </a:lnTo>
                <a:lnTo>
                  <a:pt x="388144" y="14084"/>
                </a:lnTo>
                <a:lnTo>
                  <a:pt x="395289" y="12502"/>
                </a:lnTo>
                <a:lnTo>
                  <a:pt x="414040" y="12502"/>
                </a:lnTo>
                <a:lnTo>
                  <a:pt x="414040" y="4309"/>
                </a:lnTo>
                <a:close/>
              </a:path>
              <a:path w="2179954" h="314325">
                <a:moveTo>
                  <a:pt x="671809" y="298691"/>
                </a:moveTo>
                <a:lnTo>
                  <a:pt x="502005" y="298691"/>
                </a:lnTo>
                <a:lnTo>
                  <a:pt x="502005" y="307025"/>
                </a:lnTo>
                <a:lnTo>
                  <a:pt x="671809" y="307025"/>
                </a:lnTo>
                <a:lnTo>
                  <a:pt x="671809" y="298691"/>
                </a:lnTo>
                <a:close/>
              </a:path>
              <a:path w="2179954" h="314325">
                <a:moveTo>
                  <a:pt x="571356" y="4309"/>
                </a:moveTo>
                <a:lnTo>
                  <a:pt x="426244" y="4309"/>
                </a:lnTo>
                <a:lnTo>
                  <a:pt x="426244" y="12502"/>
                </a:lnTo>
                <a:lnTo>
                  <a:pt x="435970" y="12704"/>
                </a:lnTo>
                <a:lnTo>
                  <a:pt x="443733" y="15060"/>
                </a:lnTo>
                <a:lnTo>
                  <a:pt x="469594" y="47512"/>
                </a:lnTo>
                <a:lnTo>
                  <a:pt x="550663" y="194511"/>
                </a:lnTo>
                <a:lnTo>
                  <a:pt x="550663" y="255233"/>
                </a:lnTo>
                <a:lnTo>
                  <a:pt x="539057" y="294083"/>
                </a:lnTo>
                <a:lnTo>
                  <a:pt x="533805" y="297155"/>
                </a:lnTo>
                <a:lnTo>
                  <a:pt x="526709" y="298691"/>
                </a:lnTo>
                <a:lnTo>
                  <a:pt x="646806" y="298691"/>
                </a:lnTo>
                <a:lnTo>
                  <a:pt x="640390" y="297262"/>
                </a:lnTo>
                <a:lnTo>
                  <a:pt x="630759" y="291501"/>
                </a:lnTo>
                <a:lnTo>
                  <a:pt x="623447" y="255233"/>
                </a:lnTo>
                <a:lnTo>
                  <a:pt x="623447" y="182011"/>
                </a:lnTo>
                <a:lnTo>
                  <a:pt x="633598" y="165043"/>
                </a:lnTo>
                <a:lnTo>
                  <a:pt x="613769" y="165043"/>
                </a:lnTo>
                <a:lnTo>
                  <a:pt x="559155" y="64733"/>
                </a:lnTo>
                <a:lnTo>
                  <a:pt x="542410" y="29942"/>
                </a:lnTo>
                <a:lnTo>
                  <a:pt x="541294" y="21524"/>
                </a:lnTo>
                <a:lnTo>
                  <a:pt x="543031" y="18824"/>
                </a:lnTo>
                <a:lnTo>
                  <a:pt x="549975" y="13764"/>
                </a:lnTo>
                <a:lnTo>
                  <a:pt x="556128" y="12502"/>
                </a:lnTo>
                <a:lnTo>
                  <a:pt x="571356" y="12502"/>
                </a:lnTo>
                <a:lnTo>
                  <a:pt x="571356" y="4309"/>
                </a:lnTo>
                <a:close/>
              </a:path>
              <a:path w="2179954" h="314325">
                <a:moveTo>
                  <a:pt x="747278" y="4309"/>
                </a:moveTo>
                <a:lnTo>
                  <a:pt x="654844" y="4309"/>
                </a:lnTo>
                <a:lnTo>
                  <a:pt x="654844" y="12502"/>
                </a:lnTo>
                <a:lnTo>
                  <a:pt x="664241" y="13368"/>
                </a:lnTo>
                <a:lnTo>
                  <a:pt x="672034" y="14771"/>
                </a:lnTo>
                <a:lnTo>
                  <a:pt x="688517" y="29942"/>
                </a:lnTo>
                <a:lnTo>
                  <a:pt x="687360" y="36162"/>
                </a:lnTo>
                <a:lnTo>
                  <a:pt x="683536" y="45836"/>
                </a:lnTo>
                <a:lnTo>
                  <a:pt x="677163" y="58336"/>
                </a:lnTo>
                <a:lnTo>
                  <a:pt x="668240" y="73664"/>
                </a:lnTo>
                <a:lnTo>
                  <a:pt x="613769" y="165043"/>
                </a:lnTo>
                <a:lnTo>
                  <a:pt x="633598" y="165043"/>
                </a:lnTo>
                <a:lnTo>
                  <a:pt x="700319" y="53512"/>
                </a:lnTo>
                <a:lnTo>
                  <a:pt x="724357" y="21275"/>
                </a:lnTo>
                <a:lnTo>
                  <a:pt x="747278" y="12502"/>
                </a:lnTo>
                <a:lnTo>
                  <a:pt x="747278" y="4309"/>
                </a:lnTo>
                <a:close/>
              </a:path>
              <a:path w="2179954" h="314325">
                <a:moveTo>
                  <a:pt x="1017544" y="298691"/>
                </a:moveTo>
                <a:lnTo>
                  <a:pt x="859322" y="298691"/>
                </a:lnTo>
                <a:lnTo>
                  <a:pt x="859322" y="307025"/>
                </a:lnTo>
                <a:lnTo>
                  <a:pt x="1017544" y="307025"/>
                </a:lnTo>
                <a:lnTo>
                  <a:pt x="1017544" y="298691"/>
                </a:lnTo>
                <a:close/>
              </a:path>
              <a:path w="2179954" h="314325">
                <a:moveTo>
                  <a:pt x="1197041" y="298691"/>
                </a:moveTo>
                <a:lnTo>
                  <a:pt x="1038971" y="298691"/>
                </a:lnTo>
                <a:lnTo>
                  <a:pt x="1038971" y="307025"/>
                </a:lnTo>
                <a:lnTo>
                  <a:pt x="1197041" y="307025"/>
                </a:lnTo>
                <a:lnTo>
                  <a:pt x="1197041" y="298691"/>
                </a:lnTo>
                <a:close/>
              </a:path>
              <a:path w="2179954" h="314325">
                <a:moveTo>
                  <a:pt x="998738" y="12502"/>
                </a:moveTo>
                <a:lnTo>
                  <a:pt x="877854" y="12502"/>
                </a:lnTo>
                <a:lnTo>
                  <a:pt x="884590" y="13965"/>
                </a:lnTo>
                <a:lnTo>
                  <a:pt x="894527" y="19824"/>
                </a:lnTo>
                <a:lnTo>
                  <a:pt x="901903" y="56101"/>
                </a:lnTo>
                <a:lnTo>
                  <a:pt x="901903" y="255233"/>
                </a:lnTo>
                <a:lnTo>
                  <a:pt x="890595" y="294083"/>
                </a:lnTo>
                <a:lnTo>
                  <a:pt x="885230" y="297155"/>
                </a:lnTo>
                <a:lnTo>
                  <a:pt x="878159" y="298691"/>
                </a:lnTo>
                <a:lnTo>
                  <a:pt x="999042" y="298691"/>
                </a:lnTo>
                <a:lnTo>
                  <a:pt x="992276" y="297262"/>
                </a:lnTo>
                <a:lnTo>
                  <a:pt x="982370" y="291501"/>
                </a:lnTo>
                <a:lnTo>
                  <a:pt x="974689" y="255233"/>
                </a:lnTo>
                <a:lnTo>
                  <a:pt x="974689" y="161473"/>
                </a:lnTo>
                <a:lnTo>
                  <a:pt x="1154460" y="161473"/>
                </a:lnTo>
                <a:lnTo>
                  <a:pt x="1154460" y="141826"/>
                </a:lnTo>
                <a:lnTo>
                  <a:pt x="974689" y="141826"/>
                </a:lnTo>
                <a:lnTo>
                  <a:pt x="974689" y="56101"/>
                </a:lnTo>
                <a:lnTo>
                  <a:pt x="986302" y="17263"/>
                </a:lnTo>
                <a:lnTo>
                  <a:pt x="991636" y="14084"/>
                </a:lnTo>
                <a:lnTo>
                  <a:pt x="998738" y="12502"/>
                </a:lnTo>
                <a:close/>
              </a:path>
              <a:path w="2179954" h="314325">
                <a:moveTo>
                  <a:pt x="1154460" y="161473"/>
                </a:moveTo>
                <a:lnTo>
                  <a:pt x="1081674" y="161473"/>
                </a:lnTo>
                <a:lnTo>
                  <a:pt x="1081674" y="255233"/>
                </a:lnTo>
                <a:lnTo>
                  <a:pt x="1081506" y="265754"/>
                </a:lnTo>
                <a:lnTo>
                  <a:pt x="1070061" y="294083"/>
                </a:lnTo>
                <a:lnTo>
                  <a:pt x="1064818" y="297155"/>
                </a:lnTo>
                <a:lnTo>
                  <a:pt x="1057716" y="298691"/>
                </a:lnTo>
                <a:lnTo>
                  <a:pt x="1178783" y="298691"/>
                </a:lnTo>
                <a:lnTo>
                  <a:pt x="1172016" y="297262"/>
                </a:lnTo>
                <a:lnTo>
                  <a:pt x="1161897" y="291501"/>
                </a:lnTo>
                <a:lnTo>
                  <a:pt x="1154460" y="255233"/>
                </a:lnTo>
                <a:lnTo>
                  <a:pt x="1154460" y="161473"/>
                </a:lnTo>
                <a:close/>
              </a:path>
              <a:path w="2179954" h="314325">
                <a:moveTo>
                  <a:pt x="1178265" y="12502"/>
                </a:moveTo>
                <a:lnTo>
                  <a:pt x="1057320" y="12502"/>
                </a:lnTo>
                <a:lnTo>
                  <a:pt x="1064117" y="13965"/>
                </a:lnTo>
                <a:lnTo>
                  <a:pt x="1074237" y="19824"/>
                </a:lnTo>
                <a:lnTo>
                  <a:pt x="1081674" y="56101"/>
                </a:lnTo>
                <a:lnTo>
                  <a:pt x="1081674" y="141826"/>
                </a:lnTo>
                <a:lnTo>
                  <a:pt x="1154460" y="141826"/>
                </a:lnTo>
                <a:lnTo>
                  <a:pt x="1154460" y="56101"/>
                </a:lnTo>
                <a:lnTo>
                  <a:pt x="1154621" y="45582"/>
                </a:lnTo>
                <a:lnTo>
                  <a:pt x="1166073" y="17263"/>
                </a:lnTo>
                <a:lnTo>
                  <a:pt x="1171224" y="14084"/>
                </a:lnTo>
                <a:lnTo>
                  <a:pt x="1178265" y="12502"/>
                </a:lnTo>
                <a:close/>
              </a:path>
              <a:path w="2179954" h="314325">
                <a:moveTo>
                  <a:pt x="1017544" y="4309"/>
                </a:moveTo>
                <a:lnTo>
                  <a:pt x="859322" y="4309"/>
                </a:lnTo>
                <a:lnTo>
                  <a:pt x="859322" y="12502"/>
                </a:lnTo>
                <a:lnTo>
                  <a:pt x="1017544" y="12502"/>
                </a:lnTo>
                <a:lnTo>
                  <a:pt x="1017544" y="4309"/>
                </a:lnTo>
                <a:close/>
              </a:path>
              <a:path w="2179954" h="314325">
                <a:moveTo>
                  <a:pt x="1197041" y="4309"/>
                </a:moveTo>
                <a:lnTo>
                  <a:pt x="1038971" y="4309"/>
                </a:lnTo>
                <a:lnTo>
                  <a:pt x="1038971" y="12502"/>
                </a:lnTo>
                <a:lnTo>
                  <a:pt x="1197041" y="12502"/>
                </a:lnTo>
                <a:lnTo>
                  <a:pt x="1197041" y="4309"/>
                </a:lnTo>
                <a:close/>
              </a:path>
              <a:path w="2179954" h="314325">
                <a:moveTo>
                  <a:pt x="1467733" y="4309"/>
                </a:moveTo>
                <a:lnTo>
                  <a:pt x="1214445" y="4309"/>
                </a:lnTo>
                <a:lnTo>
                  <a:pt x="1214445" y="12502"/>
                </a:lnTo>
                <a:lnTo>
                  <a:pt x="1234226" y="12502"/>
                </a:lnTo>
                <a:lnTo>
                  <a:pt x="1241968" y="14584"/>
                </a:lnTo>
                <a:lnTo>
                  <a:pt x="1247637" y="18751"/>
                </a:lnTo>
                <a:lnTo>
                  <a:pt x="1251691" y="21634"/>
                </a:lnTo>
                <a:lnTo>
                  <a:pt x="1254465" y="25645"/>
                </a:lnTo>
                <a:lnTo>
                  <a:pt x="1255958" y="30800"/>
                </a:lnTo>
                <a:lnTo>
                  <a:pt x="1256659" y="33979"/>
                </a:lnTo>
                <a:lnTo>
                  <a:pt x="1256901" y="40061"/>
                </a:lnTo>
                <a:lnTo>
                  <a:pt x="1256952" y="258189"/>
                </a:lnTo>
                <a:lnTo>
                  <a:pt x="1256846" y="265532"/>
                </a:lnTo>
                <a:lnTo>
                  <a:pt x="1245687" y="294083"/>
                </a:lnTo>
                <a:lnTo>
                  <a:pt x="1240322" y="297155"/>
                </a:lnTo>
                <a:lnTo>
                  <a:pt x="1233251" y="298691"/>
                </a:lnTo>
                <a:lnTo>
                  <a:pt x="1214445" y="298691"/>
                </a:lnTo>
                <a:lnTo>
                  <a:pt x="1214445" y="307025"/>
                </a:lnTo>
                <a:lnTo>
                  <a:pt x="1476085" y="307025"/>
                </a:lnTo>
                <a:lnTo>
                  <a:pt x="1478448" y="290215"/>
                </a:lnTo>
                <a:lnTo>
                  <a:pt x="1350020" y="290215"/>
                </a:lnTo>
                <a:lnTo>
                  <a:pt x="1343771" y="289023"/>
                </a:lnTo>
                <a:lnTo>
                  <a:pt x="1329781" y="161626"/>
                </a:lnTo>
                <a:lnTo>
                  <a:pt x="1402567" y="161626"/>
                </a:lnTo>
                <a:lnTo>
                  <a:pt x="1402567" y="144959"/>
                </a:lnTo>
                <a:lnTo>
                  <a:pt x="1329781" y="144959"/>
                </a:lnTo>
                <a:lnTo>
                  <a:pt x="1329781" y="21729"/>
                </a:lnTo>
                <a:lnTo>
                  <a:pt x="1467733" y="21729"/>
                </a:lnTo>
                <a:lnTo>
                  <a:pt x="1467733" y="4309"/>
                </a:lnTo>
                <a:close/>
              </a:path>
              <a:path w="2179954" h="314325">
                <a:moveTo>
                  <a:pt x="1489618" y="210741"/>
                </a:moveTo>
                <a:lnTo>
                  <a:pt x="1481449" y="210741"/>
                </a:lnTo>
                <a:lnTo>
                  <a:pt x="1474952" y="229549"/>
                </a:lnTo>
                <a:lnTo>
                  <a:pt x="1466659" y="245790"/>
                </a:lnTo>
                <a:lnTo>
                  <a:pt x="1430837" y="279163"/>
                </a:lnTo>
                <a:lnTo>
                  <a:pt x="1376659" y="290215"/>
                </a:lnTo>
                <a:lnTo>
                  <a:pt x="1478448" y="290215"/>
                </a:lnTo>
                <a:lnTo>
                  <a:pt x="1489618" y="210741"/>
                </a:lnTo>
                <a:close/>
              </a:path>
              <a:path w="2179954" h="314325">
                <a:moveTo>
                  <a:pt x="1402567" y="161626"/>
                </a:moveTo>
                <a:lnTo>
                  <a:pt x="1329781" y="161626"/>
                </a:lnTo>
                <a:lnTo>
                  <a:pt x="1340011" y="161983"/>
                </a:lnTo>
                <a:lnTo>
                  <a:pt x="1348938" y="163056"/>
                </a:lnTo>
                <a:lnTo>
                  <a:pt x="1382847" y="189606"/>
                </a:lnTo>
                <a:lnTo>
                  <a:pt x="1394094" y="232016"/>
                </a:lnTo>
                <a:lnTo>
                  <a:pt x="1402567" y="232016"/>
                </a:lnTo>
                <a:lnTo>
                  <a:pt x="1402567" y="161626"/>
                </a:lnTo>
                <a:close/>
              </a:path>
              <a:path w="2179954" h="314325">
                <a:moveTo>
                  <a:pt x="1402567" y="73520"/>
                </a:moveTo>
                <a:lnTo>
                  <a:pt x="1394094" y="73520"/>
                </a:lnTo>
                <a:lnTo>
                  <a:pt x="1391709" y="90083"/>
                </a:lnTo>
                <a:lnTo>
                  <a:pt x="1388162" y="104496"/>
                </a:lnTo>
                <a:lnTo>
                  <a:pt x="1360665" y="140439"/>
                </a:lnTo>
                <a:lnTo>
                  <a:pt x="1335877" y="144959"/>
                </a:lnTo>
                <a:lnTo>
                  <a:pt x="1402567" y="144959"/>
                </a:lnTo>
                <a:lnTo>
                  <a:pt x="1402567" y="73520"/>
                </a:lnTo>
                <a:close/>
              </a:path>
              <a:path w="2179954" h="314325">
                <a:moveTo>
                  <a:pt x="1467733" y="21729"/>
                </a:moveTo>
                <a:lnTo>
                  <a:pt x="1361053" y="21729"/>
                </a:lnTo>
                <a:lnTo>
                  <a:pt x="1376860" y="21979"/>
                </a:lnTo>
                <a:lnTo>
                  <a:pt x="1389941" y="22730"/>
                </a:lnTo>
                <a:lnTo>
                  <a:pt x="1426925" y="34338"/>
                </a:lnTo>
                <a:lnTo>
                  <a:pt x="1451530" y="65635"/>
                </a:lnTo>
                <a:lnTo>
                  <a:pt x="1459260" y="93762"/>
                </a:lnTo>
                <a:lnTo>
                  <a:pt x="1467733" y="93762"/>
                </a:lnTo>
                <a:lnTo>
                  <a:pt x="1467733" y="21729"/>
                </a:lnTo>
                <a:close/>
              </a:path>
              <a:path w="2179954" h="314325">
                <a:moveTo>
                  <a:pt x="1659300" y="4309"/>
                </a:moveTo>
                <a:lnTo>
                  <a:pt x="1518635" y="4309"/>
                </a:lnTo>
                <a:lnTo>
                  <a:pt x="1518635" y="12502"/>
                </a:lnTo>
                <a:lnTo>
                  <a:pt x="1528231" y="12739"/>
                </a:lnTo>
                <a:lnTo>
                  <a:pt x="1536169" y="13450"/>
                </a:lnTo>
                <a:lnTo>
                  <a:pt x="1560423" y="46304"/>
                </a:lnTo>
                <a:lnTo>
                  <a:pt x="1560606" y="253901"/>
                </a:lnTo>
                <a:lnTo>
                  <a:pt x="1560423" y="265034"/>
                </a:lnTo>
                <a:lnTo>
                  <a:pt x="1536256" y="297725"/>
                </a:lnTo>
                <a:lnTo>
                  <a:pt x="1518635" y="298691"/>
                </a:lnTo>
                <a:lnTo>
                  <a:pt x="1518635" y="307025"/>
                </a:lnTo>
                <a:lnTo>
                  <a:pt x="1673565" y="307025"/>
                </a:lnTo>
                <a:lnTo>
                  <a:pt x="1673565" y="298691"/>
                </a:lnTo>
                <a:lnTo>
                  <a:pt x="1663997" y="298450"/>
                </a:lnTo>
                <a:lnTo>
                  <a:pt x="1656066" y="297725"/>
                </a:lnTo>
                <a:lnTo>
                  <a:pt x="1631813" y="265034"/>
                </a:lnTo>
                <a:lnTo>
                  <a:pt x="1631624" y="253901"/>
                </a:lnTo>
                <a:lnTo>
                  <a:pt x="1631624" y="169069"/>
                </a:lnTo>
                <a:lnTo>
                  <a:pt x="1733836" y="169069"/>
                </a:lnTo>
                <a:lnTo>
                  <a:pt x="1730136" y="163854"/>
                </a:lnTo>
                <a:lnTo>
                  <a:pt x="1743199" y="159996"/>
                </a:lnTo>
                <a:lnTo>
                  <a:pt x="1754726" y="155263"/>
                </a:lnTo>
                <a:lnTo>
                  <a:pt x="1758511" y="153137"/>
                </a:lnTo>
                <a:lnTo>
                  <a:pt x="1631624" y="153137"/>
                </a:lnTo>
                <a:lnTo>
                  <a:pt x="1631624" y="20537"/>
                </a:lnTo>
                <a:lnTo>
                  <a:pt x="1758941" y="20537"/>
                </a:lnTo>
                <a:lnTo>
                  <a:pt x="1751790" y="16499"/>
                </a:lnTo>
                <a:lnTo>
                  <a:pt x="1739646" y="11905"/>
                </a:lnTo>
                <a:lnTo>
                  <a:pt x="1725090" y="8584"/>
                </a:lnTo>
                <a:lnTo>
                  <a:pt x="1706845" y="6210"/>
                </a:lnTo>
                <a:lnTo>
                  <a:pt x="1684914" y="4785"/>
                </a:lnTo>
                <a:lnTo>
                  <a:pt x="1659300" y="4309"/>
                </a:lnTo>
                <a:close/>
              </a:path>
              <a:path w="2179954" h="314325">
                <a:moveTo>
                  <a:pt x="1733836" y="169069"/>
                </a:moveTo>
                <a:lnTo>
                  <a:pt x="1651558" y="169069"/>
                </a:lnTo>
                <a:lnTo>
                  <a:pt x="1749033" y="307025"/>
                </a:lnTo>
                <a:lnTo>
                  <a:pt x="1844436" y="307025"/>
                </a:lnTo>
                <a:lnTo>
                  <a:pt x="1844436" y="298691"/>
                </a:lnTo>
                <a:lnTo>
                  <a:pt x="1836389" y="298298"/>
                </a:lnTo>
                <a:lnTo>
                  <a:pt x="1829287" y="295774"/>
                </a:lnTo>
                <a:lnTo>
                  <a:pt x="1802892" y="266401"/>
                </a:lnTo>
                <a:lnTo>
                  <a:pt x="1733836" y="169069"/>
                </a:lnTo>
                <a:close/>
              </a:path>
              <a:path w="2179954" h="314325">
                <a:moveTo>
                  <a:pt x="1758941" y="20537"/>
                </a:moveTo>
                <a:lnTo>
                  <a:pt x="1655551" y="20537"/>
                </a:lnTo>
                <a:lnTo>
                  <a:pt x="1672267" y="21569"/>
                </a:lnTo>
                <a:lnTo>
                  <a:pt x="1686523" y="24664"/>
                </a:lnTo>
                <a:lnTo>
                  <a:pt x="1719834" y="58113"/>
                </a:lnTo>
                <a:lnTo>
                  <a:pt x="1723887" y="88248"/>
                </a:lnTo>
                <a:lnTo>
                  <a:pt x="1723333" y="99601"/>
                </a:lnTo>
                <a:lnTo>
                  <a:pt x="1704525" y="139525"/>
                </a:lnTo>
                <a:lnTo>
                  <a:pt x="1658901" y="152784"/>
                </a:lnTo>
                <a:lnTo>
                  <a:pt x="1644396" y="153137"/>
                </a:lnTo>
                <a:lnTo>
                  <a:pt x="1758511" y="153137"/>
                </a:lnTo>
                <a:lnTo>
                  <a:pt x="1791222" y="118392"/>
                </a:lnTo>
                <a:lnTo>
                  <a:pt x="1797253" y="87809"/>
                </a:lnTo>
                <a:lnTo>
                  <a:pt x="1796247" y="74487"/>
                </a:lnTo>
                <a:lnTo>
                  <a:pt x="1772560" y="30489"/>
                </a:lnTo>
                <a:lnTo>
                  <a:pt x="1762761" y="22694"/>
                </a:lnTo>
                <a:lnTo>
                  <a:pt x="1758941" y="20537"/>
                </a:lnTo>
                <a:close/>
              </a:path>
              <a:path w="2179954" h="314325">
                <a:moveTo>
                  <a:pt x="2016922" y="0"/>
                </a:moveTo>
                <a:lnTo>
                  <a:pt x="1955215" y="9243"/>
                </a:lnTo>
                <a:lnTo>
                  <a:pt x="1904024" y="42339"/>
                </a:lnTo>
                <a:lnTo>
                  <a:pt x="1869597" y="92960"/>
                </a:lnTo>
                <a:lnTo>
                  <a:pt x="1858121" y="154780"/>
                </a:lnTo>
                <a:lnTo>
                  <a:pt x="1860327" y="183752"/>
                </a:lnTo>
                <a:lnTo>
                  <a:pt x="1877962" y="235616"/>
                </a:lnTo>
                <a:lnTo>
                  <a:pt x="1918035" y="282798"/>
                </a:lnTo>
                <a:lnTo>
                  <a:pt x="1981221" y="310557"/>
                </a:lnTo>
                <a:lnTo>
                  <a:pt x="2019757" y="314026"/>
                </a:lnTo>
                <a:lnTo>
                  <a:pt x="2058230" y="310389"/>
                </a:lnTo>
                <a:lnTo>
                  <a:pt x="2092086" y="299478"/>
                </a:lnTo>
                <a:lnTo>
                  <a:pt x="2095743" y="297204"/>
                </a:lnTo>
                <a:lnTo>
                  <a:pt x="2019147" y="297204"/>
                </a:lnTo>
                <a:lnTo>
                  <a:pt x="2003002" y="295585"/>
                </a:lnTo>
                <a:lnTo>
                  <a:pt x="1966021" y="271308"/>
                </a:lnTo>
                <a:lnTo>
                  <a:pt x="1945599" y="224130"/>
                </a:lnTo>
                <a:lnTo>
                  <a:pt x="1938886" y="158496"/>
                </a:lnTo>
                <a:lnTo>
                  <a:pt x="1938881" y="154484"/>
                </a:lnTo>
                <a:lnTo>
                  <a:pt x="1939899" y="126013"/>
                </a:lnTo>
                <a:lnTo>
                  <a:pt x="1948677" y="76008"/>
                </a:lnTo>
                <a:lnTo>
                  <a:pt x="1968457" y="38141"/>
                </a:lnTo>
                <a:lnTo>
                  <a:pt x="2019604" y="14285"/>
                </a:lnTo>
                <a:lnTo>
                  <a:pt x="2092857" y="14285"/>
                </a:lnTo>
                <a:lnTo>
                  <a:pt x="2082462" y="9207"/>
                </a:lnTo>
                <a:lnTo>
                  <a:pt x="2051389" y="1631"/>
                </a:lnTo>
                <a:lnTo>
                  <a:pt x="2016922" y="0"/>
                </a:lnTo>
                <a:close/>
              </a:path>
              <a:path w="2179954" h="314325">
                <a:moveTo>
                  <a:pt x="2092857" y="14285"/>
                </a:moveTo>
                <a:lnTo>
                  <a:pt x="2019604" y="14285"/>
                </a:lnTo>
                <a:lnTo>
                  <a:pt x="2030526" y="15053"/>
                </a:lnTo>
                <a:lnTo>
                  <a:pt x="2040799" y="17356"/>
                </a:lnTo>
                <a:lnTo>
                  <a:pt x="2075204" y="43235"/>
                </a:lnTo>
                <a:lnTo>
                  <a:pt x="2092791" y="85490"/>
                </a:lnTo>
                <a:lnTo>
                  <a:pt x="2098368" y="130394"/>
                </a:lnTo>
                <a:lnTo>
                  <a:pt x="2099066" y="158496"/>
                </a:lnTo>
                <a:lnTo>
                  <a:pt x="2098388" y="182415"/>
                </a:lnTo>
                <a:lnTo>
                  <a:pt x="2092932" y="223460"/>
                </a:lnTo>
                <a:lnTo>
                  <a:pt x="2075025" y="267482"/>
                </a:lnTo>
                <a:lnTo>
                  <a:pt x="2040213" y="294416"/>
                </a:lnTo>
                <a:lnTo>
                  <a:pt x="2019147" y="297204"/>
                </a:lnTo>
                <a:lnTo>
                  <a:pt x="2095743" y="297204"/>
                </a:lnTo>
                <a:lnTo>
                  <a:pt x="2145944" y="255830"/>
                </a:lnTo>
                <a:lnTo>
                  <a:pt x="2171181" y="208616"/>
                </a:lnTo>
                <a:lnTo>
                  <a:pt x="2179594" y="154484"/>
                </a:lnTo>
                <a:lnTo>
                  <a:pt x="2176771" y="122182"/>
                </a:lnTo>
                <a:lnTo>
                  <a:pt x="2168301" y="92699"/>
                </a:lnTo>
                <a:lnTo>
                  <a:pt x="2154185" y="66037"/>
                </a:lnTo>
                <a:lnTo>
                  <a:pt x="2134423" y="42196"/>
                </a:lnTo>
                <a:lnTo>
                  <a:pt x="2110139" y="22728"/>
                </a:lnTo>
                <a:lnTo>
                  <a:pt x="2092857" y="14285"/>
                </a:lnTo>
                <a:close/>
              </a:path>
            </a:pathLst>
          </a:custGeom>
          <a:solidFill>
            <a:srgbClr val="000000"/>
          </a:solidFill>
        </p:spPr>
        <p:txBody>
          <a:bodyPr wrap="square" lIns="0" tIns="0" rIns="0" bIns="0" rtlCol="0"/>
          <a:lstStyle/>
          <a:p>
            <a:endParaRPr sz="1980"/>
          </a:p>
        </p:txBody>
      </p:sp>
      <p:sp>
        <p:nvSpPr>
          <p:cNvPr id="7" name="object 7"/>
          <p:cNvSpPr/>
          <p:nvPr/>
        </p:nvSpPr>
        <p:spPr>
          <a:xfrm>
            <a:off x="3052291" y="8759333"/>
            <a:ext cx="4364873" cy="124093"/>
          </a:xfrm>
          <a:prstGeom prst="rect">
            <a:avLst/>
          </a:prstGeom>
          <a:blipFill>
            <a:blip r:embed="rId5"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4924" y="9668547"/>
            <a:ext cx="57276" cy="83122"/>
          </a:xfrm>
          <a:custGeom>
            <a:avLst/>
            <a:gdLst/>
            <a:ahLst/>
            <a:cxnLst/>
            <a:rect l="l" t="t" r="r" b="b"/>
            <a:pathLst>
              <a:path w="52070" h="75565">
                <a:moveTo>
                  <a:pt x="41666" y="57006"/>
                </a:moveTo>
                <a:lnTo>
                  <a:pt x="32613" y="57006"/>
                </a:lnTo>
                <a:lnTo>
                  <a:pt x="32613" y="75008"/>
                </a:lnTo>
                <a:lnTo>
                  <a:pt x="41666" y="75008"/>
                </a:lnTo>
                <a:lnTo>
                  <a:pt x="41666" y="57006"/>
                </a:lnTo>
                <a:close/>
              </a:path>
              <a:path w="52070" h="75565">
                <a:moveTo>
                  <a:pt x="41666" y="0"/>
                </a:moveTo>
                <a:lnTo>
                  <a:pt x="34229" y="0"/>
                </a:lnTo>
                <a:lnTo>
                  <a:pt x="0" y="48670"/>
                </a:lnTo>
                <a:lnTo>
                  <a:pt x="0" y="57006"/>
                </a:lnTo>
                <a:lnTo>
                  <a:pt x="51937" y="57006"/>
                </a:lnTo>
                <a:lnTo>
                  <a:pt x="51937" y="48670"/>
                </a:lnTo>
                <a:lnTo>
                  <a:pt x="9083" y="48670"/>
                </a:lnTo>
                <a:lnTo>
                  <a:pt x="32613" y="14740"/>
                </a:lnTo>
                <a:lnTo>
                  <a:pt x="41666" y="14740"/>
                </a:lnTo>
                <a:lnTo>
                  <a:pt x="41666" y="0"/>
                </a:lnTo>
                <a:close/>
              </a:path>
              <a:path w="52070" h="75565">
                <a:moveTo>
                  <a:pt x="41666" y="14740"/>
                </a:moveTo>
                <a:lnTo>
                  <a:pt x="32613" y="14740"/>
                </a:lnTo>
                <a:lnTo>
                  <a:pt x="32613" y="48670"/>
                </a:lnTo>
                <a:lnTo>
                  <a:pt x="41666" y="48670"/>
                </a:lnTo>
                <a:lnTo>
                  <a:pt x="41666" y="14740"/>
                </a:lnTo>
                <a:close/>
              </a:path>
            </a:pathLst>
          </a:custGeom>
          <a:solidFill>
            <a:srgbClr val="000000"/>
          </a:solidFill>
        </p:spPr>
        <p:txBody>
          <a:bodyPr wrap="square" lIns="0" tIns="0" rIns="0" bIns="0" rtlCol="0"/>
          <a:lstStyle/>
          <a:p>
            <a:endParaRPr sz="1980"/>
          </a:p>
        </p:txBody>
      </p:sp>
      <p:sp>
        <p:nvSpPr>
          <p:cNvPr id="3" name="object 3"/>
          <p:cNvSpPr/>
          <p:nvPr/>
        </p:nvSpPr>
        <p:spPr>
          <a:xfrm>
            <a:off x="6592913" y="386713"/>
            <a:ext cx="658686" cy="134811"/>
          </a:xfrm>
          <a:custGeom>
            <a:avLst/>
            <a:gdLst/>
            <a:ahLst/>
            <a:cxnLst/>
            <a:rect l="l" t="t" r="r" b="b"/>
            <a:pathLst>
              <a:path w="598804" h="122554">
                <a:moveTo>
                  <a:pt x="85130" y="116525"/>
                </a:moveTo>
                <a:lnTo>
                  <a:pt x="22311" y="116525"/>
                </a:lnTo>
                <a:lnTo>
                  <a:pt x="22311" y="119816"/>
                </a:lnTo>
                <a:lnTo>
                  <a:pt x="85130" y="119816"/>
                </a:lnTo>
                <a:lnTo>
                  <a:pt x="85130" y="116525"/>
                </a:lnTo>
                <a:close/>
              </a:path>
              <a:path w="598804" h="122554">
                <a:moveTo>
                  <a:pt x="68031" y="6858"/>
                </a:moveTo>
                <a:lnTo>
                  <a:pt x="39288" y="6858"/>
                </a:lnTo>
                <a:lnTo>
                  <a:pt x="39278" y="105430"/>
                </a:lnTo>
                <a:lnTo>
                  <a:pt x="38983" y="109057"/>
                </a:lnTo>
                <a:lnTo>
                  <a:pt x="29809" y="116525"/>
                </a:lnTo>
                <a:lnTo>
                  <a:pt x="77724" y="116525"/>
                </a:lnTo>
                <a:lnTo>
                  <a:pt x="75072" y="115976"/>
                </a:lnTo>
                <a:lnTo>
                  <a:pt x="73091" y="114818"/>
                </a:lnTo>
                <a:lnTo>
                  <a:pt x="71079" y="113690"/>
                </a:lnTo>
                <a:lnTo>
                  <a:pt x="69768" y="112349"/>
                </a:lnTo>
                <a:lnTo>
                  <a:pt x="68366" y="109270"/>
                </a:lnTo>
                <a:lnTo>
                  <a:pt x="68031" y="105430"/>
                </a:lnTo>
                <a:lnTo>
                  <a:pt x="68031" y="6858"/>
                </a:lnTo>
                <a:close/>
              </a:path>
              <a:path w="598804" h="122554">
                <a:moveTo>
                  <a:pt x="107624" y="0"/>
                </a:moveTo>
                <a:lnTo>
                  <a:pt x="0" y="0"/>
                </a:lnTo>
                <a:lnTo>
                  <a:pt x="0" y="32461"/>
                </a:lnTo>
                <a:lnTo>
                  <a:pt x="3444" y="32461"/>
                </a:lnTo>
                <a:lnTo>
                  <a:pt x="4724" y="23622"/>
                </a:lnTo>
                <a:lnTo>
                  <a:pt x="7955" y="16824"/>
                </a:lnTo>
                <a:lnTo>
                  <a:pt x="13106" y="12070"/>
                </a:lnTo>
                <a:lnTo>
                  <a:pt x="16764" y="8595"/>
                </a:lnTo>
                <a:lnTo>
                  <a:pt x="22616" y="6858"/>
                </a:lnTo>
                <a:lnTo>
                  <a:pt x="107624" y="6858"/>
                </a:lnTo>
                <a:lnTo>
                  <a:pt x="107624" y="0"/>
                </a:lnTo>
                <a:close/>
              </a:path>
              <a:path w="598804" h="122554">
                <a:moveTo>
                  <a:pt x="107624" y="6858"/>
                </a:moveTo>
                <a:lnTo>
                  <a:pt x="82600" y="6858"/>
                </a:lnTo>
                <a:lnTo>
                  <a:pt x="86532" y="7406"/>
                </a:lnTo>
                <a:lnTo>
                  <a:pt x="88696" y="8473"/>
                </a:lnTo>
                <a:lnTo>
                  <a:pt x="104485" y="32461"/>
                </a:lnTo>
                <a:lnTo>
                  <a:pt x="107624" y="32461"/>
                </a:lnTo>
                <a:lnTo>
                  <a:pt x="107624" y="6858"/>
                </a:lnTo>
                <a:close/>
              </a:path>
              <a:path w="598804" h="122554">
                <a:moveTo>
                  <a:pt x="180685" y="116525"/>
                </a:moveTo>
                <a:lnTo>
                  <a:pt x="118018" y="116525"/>
                </a:lnTo>
                <a:lnTo>
                  <a:pt x="118018" y="119816"/>
                </a:lnTo>
                <a:lnTo>
                  <a:pt x="180685" y="119816"/>
                </a:lnTo>
                <a:lnTo>
                  <a:pt x="180685" y="116525"/>
                </a:lnTo>
                <a:close/>
              </a:path>
              <a:path w="598804" h="122554">
                <a:moveTo>
                  <a:pt x="251673" y="116525"/>
                </a:moveTo>
                <a:lnTo>
                  <a:pt x="189158" y="116525"/>
                </a:lnTo>
                <a:lnTo>
                  <a:pt x="189158" y="119816"/>
                </a:lnTo>
                <a:lnTo>
                  <a:pt x="251673" y="119816"/>
                </a:lnTo>
                <a:lnTo>
                  <a:pt x="251673" y="116525"/>
                </a:lnTo>
                <a:close/>
              </a:path>
              <a:path w="598804" h="122554">
                <a:moveTo>
                  <a:pt x="173187" y="3291"/>
                </a:moveTo>
                <a:lnTo>
                  <a:pt x="125272" y="3291"/>
                </a:lnTo>
                <a:lnTo>
                  <a:pt x="127955" y="3840"/>
                </a:lnTo>
                <a:lnTo>
                  <a:pt x="131917" y="6126"/>
                </a:lnTo>
                <a:lnTo>
                  <a:pt x="133228" y="7467"/>
                </a:lnTo>
                <a:lnTo>
                  <a:pt x="134508" y="10546"/>
                </a:lnTo>
                <a:lnTo>
                  <a:pt x="134843" y="14386"/>
                </a:lnTo>
                <a:lnTo>
                  <a:pt x="134832" y="105430"/>
                </a:lnTo>
                <a:lnTo>
                  <a:pt x="134508" y="109057"/>
                </a:lnTo>
                <a:lnTo>
                  <a:pt x="133807" y="110429"/>
                </a:lnTo>
                <a:lnTo>
                  <a:pt x="133014" y="112410"/>
                </a:lnTo>
                <a:lnTo>
                  <a:pt x="131856" y="113873"/>
                </a:lnTo>
                <a:lnTo>
                  <a:pt x="130251" y="114818"/>
                </a:lnTo>
                <a:lnTo>
                  <a:pt x="128198" y="115945"/>
                </a:lnTo>
                <a:lnTo>
                  <a:pt x="125364" y="116525"/>
                </a:lnTo>
                <a:lnTo>
                  <a:pt x="173278" y="116525"/>
                </a:lnTo>
                <a:lnTo>
                  <a:pt x="163708" y="105430"/>
                </a:lnTo>
                <a:lnTo>
                  <a:pt x="163708" y="62209"/>
                </a:lnTo>
                <a:lnTo>
                  <a:pt x="234696" y="62209"/>
                </a:lnTo>
                <a:lnTo>
                  <a:pt x="234696" y="54467"/>
                </a:lnTo>
                <a:lnTo>
                  <a:pt x="163708" y="54467"/>
                </a:lnTo>
                <a:lnTo>
                  <a:pt x="163715" y="14386"/>
                </a:lnTo>
                <a:lnTo>
                  <a:pt x="170383" y="3870"/>
                </a:lnTo>
                <a:lnTo>
                  <a:pt x="173187" y="3291"/>
                </a:lnTo>
                <a:close/>
              </a:path>
              <a:path w="598804" h="122554">
                <a:moveTo>
                  <a:pt x="234696" y="62209"/>
                </a:moveTo>
                <a:lnTo>
                  <a:pt x="205983" y="62209"/>
                </a:lnTo>
                <a:lnTo>
                  <a:pt x="205972" y="105430"/>
                </a:lnTo>
                <a:lnTo>
                  <a:pt x="205648" y="109057"/>
                </a:lnTo>
                <a:lnTo>
                  <a:pt x="204947" y="110429"/>
                </a:lnTo>
                <a:lnTo>
                  <a:pt x="204063" y="112410"/>
                </a:lnTo>
                <a:lnTo>
                  <a:pt x="202874" y="113873"/>
                </a:lnTo>
                <a:lnTo>
                  <a:pt x="201273" y="114818"/>
                </a:lnTo>
                <a:lnTo>
                  <a:pt x="199278" y="115945"/>
                </a:lnTo>
                <a:lnTo>
                  <a:pt x="196504" y="116525"/>
                </a:lnTo>
                <a:lnTo>
                  <a:pt x="244419" y="116525"/>
                </a:lnTo>
                <a:lnTo>
                  <a:pt x="234696" y="105430"/>
                </a:lnTo>
                <a:lnTo>
                  <a:pt x="234696" y="62209"/>
                </a:lnTo>
                <a:close/>
              </a:path>
              <a:path w="598804" h="122554">
                <a:moveTo>
                  <a:pt x="244236" y="3291"/>
                </a:moveTo>
                <a:lnTo>
                  <a:pt x="196321" y="3291"/>
                </a:lnTo>
                <a:lnTo>
                  <a:pt x="198973" y="3840"/>
                </a:lnTo>
                <a:lnTo>
                  <a:pt x="203027" y="6126"/>
                </a:lnTo>
                <a:lnTo>
                  <a:pt x="204368" y="7467"/>
                </a:lnTo>
                <a:lnTo>
                  <a:pt x="205648" y="10546"/>
                </a:lnTo>
                <a:lnTo>
                  <a:pt x="205983" y="14386"/>
                </a:lnTo>
                <a:lnTo>
                  <a:pt x="205983" y="54467"/>
                </a:lnTo>
                <a:lnTo>
                  <a:pt x="234696" y="54467"/>
                </a:lnTo>
                <a:lnTo>
                  <a:pt x="234705" y="14386"/>
                </a:lnTo>
                <a:lnTo>
                  <a:pt x="241401" y="3870"/>
                </a:lnTo>
                <a:lnTo>
                  <a:pt x="244236" y="3291"/>
                </a:lnTo>
                <a:close/>
              </a:path>
              <a:path w="598804" h="122554">
                <a:moveTo>
                  <a:pt x="180685" y="0"/>
                </a:moveTo>
                <a:lnTo>
                  <a:pt x="118018" y="0"/>
                </a:lnTo>
                <a:lnTo>
                  <a:pt x="118018" y="3291"/>
                </a:lnTo>
                <a:lnTo>
                  <a:pt x="180685" y="3291"/>
                </a:lnTo>
                <a:lnTo>
                  <a:pt x="180685" y="0"/>
                </a:lnTo>
                <a:close/>
              </a:path>
              <a:path w="598804" h="122554">
                <a:moveTo>
                  <a:pt x="251673" y="0"/>
                </a:moveTo>
                <a:lnTo>
                  <a:pt x="189158" y="0"/>
                </a:lnTo>
                <a:lnTo>
                  <a:pt x="189158" y="3291"/>
                </a:lnTo>
                <a:lnTo>
                  <a:pt x="251673" y="3291"/>
                </a:lnTo>
                <a:lnTo>
                  <a:pt x="251673" y="0"/>
                </a:lnTo>
                <a:close/>
              </a:path>
              <a:path w="598804" h="122554">
                <a:moveTo>
                  <a:pt x="321015" y="116525"/>
                </a:moveTo>
                <a:lnTo>
                  <a:pt x="258378" y="116525"/>
                </a:lnTo>
                <a:lnTo>
                  <a:pt x="258378" y="119816"/>
                </a:lnTo>
                <a:lnTo>
                  <a:pt x="321015" y="119816"/>
                </a:lnTo>
                <a:lnTo>
                  <a:pt x="321015" y="116525"/>
                </a:lnTo>
                <a:close/>
              </a:path>
              <a:path w="598804" h="122554">
                <a:moveTo>
                  <a:pt x="313669" y="3291"/>
                </a:moveTo>
                <a:lnTo>
                  <a:pt x="265755" y="3291"/>
                </a:lnTo>
                <a:lnTo>
                  <a:pt x="268437" y="3840"/>
                </a:lnTo>
                <a:lnTo>
                  <a:pt x="272399" y="6126"/>
                </a:lnTo>
                <a:lnTo>
                  <a:pt x="273740" y="7467"/>
                </a:lnTo>
                <a:lnTo>
                  <a:pt x="275021" y="10546"/>
                </a:lnTo>
                <a:lnTo>
                  <a:pt x="275325" y="14386"/>
                </a:lnTo>
                <a:lnTo>
                  <a:pt x="275314" y="105430"/>
                </a:lnTo>
                <a:lnTo>
                  <a:pt x="274990" y="109057"/>
                </a:lnTo>
                <a:lnTo>
                  <a:pt x="274289" y="110429"/>
                </a:lnTo>
                <a:lnTo>
                  <a:pt x="273497" y="112410"/>
                </a:lnTo>
                <a:lnTo>
                  <a:pt x="272308" y="113873"/>
                </a:lnTo>
                <a:lnTo>
                  <a:pt x="268650" y="115945"/>
                </a:lnTo>
                <a:lnTo>
                  <a:pt x="265846" y="116525"/>
                </a:lnTo>
                <a:lnTo>
                  <a:pt x="313791" y="116525"/>
                </a:lnTo>
                <a:lnTo>
                  <a:pt x="311109" y="115976"/>
                </a:lnTo>
                <a:lnTo>
                  <a:pt x="309128" y="114818"/>
                </a:lnTo>
                <a:lnTo>
                  <a:pt x="307146" y="113690"/>
                </a:lnTo>
                <a:lnTo>
                  <a:pt x="305805" y="112349"/>
                </a:lnTo>
                <a:lnTo>
                  <a:pt x="304403" y="109270"/>
                </a:lnTo>
                <a:lnTo>
                  <a:pt x="304068" y="105430"/>
                </a:lnTo>
                <a:lnTo>
                  <a:pt x="304076" y="14386"/>
                </a:lnTo>
                <a:lnTo>
                  <a:pt x="304403" y="10789"/>
                </a:lnTo>
                <a:lnTo>
                  <a:pt x="305104" y="9387"/>
                </a:lnTo>
                <a:lnTo>
                  <a:pt x="305988" y="7406"/>
                </a:lnTo>
                <a:lnTo>
                  <a:pt x="307177" y="5974"/>
                </a:lnTo>
                <a:lnTo>
                  <a:pt x="308783" y="4998"/>
                </a:lnTo>
                <a:lnTo>
                  <a:pt x="310865" y="3870"/>
                </a:lnTo>
                <a:lnTo>
                  <a:pt x="313669" y="3291"/>
                </a:lnTo>
                <a:close/>
              </a:path>
              <a:path w="598804" h="122554">
                <a:moveTo>
                  <a:pt x="321015" y="0"/>
                </a:moveTo>
                <a:lnTo>
                  <a:pt x="258378" y="0"/>
                </a:lnTo>
                <a:lnTo>
                  <a:pt x="258378" y="3291"/>
                </a:lnTo>
                <a:lnTo>
                  <a:pt x="321015" y="3291"/>
                </a:lnTo>
                <a:lnTo>
                  <a:pt x="321015" y="0"/>
                </a:lnTo>
                <a:close/>
              </a:path>
              <a:path w="598804" h="122554">
                <a:moveTo>
                  <a:pt x="388408" y="22768"/>
                </a:moveTo>
                <a:lnTo>
                  <a:pt x="351830" y="22768"/>
                </a:lnTo>
                <a:lnTo>
                  <a:pt x="432937" y="122499"/>
                </a:lnTo>
                <a:lnTo>
                  <a:pt x="435924" y="122499"/>
                </a:lnTo>
                <a:lnTo>
                  <a:pt x="435924" y="74279"/>
                </a:lnTo>
                <a:lnTo>
                  <a:pt x="429371" y="74279"/>
                </a:lnTo>
                <a:lnTo>
                  <a:pt x="388408" y="22768"/>
                </a:lnTo>
                <a:close/>
              </a:path>
              <a:path w="598804" h="122554">
                <a:moveTo>
                  <a:pt x="370301" y="0"/>
                </a:moveTo>
                <a:lnTo>
                  <a:pt x="327720" y="0"/>
                </a:lnTo>
                <a:lnTo>
                  <a:pt x="327720" y="3291"/>
                </a:lnTo>
                <a:lnTo>
                  <a:pt x="331409" y="3383"/>
                </a:lnTo>
                <a:lnTo>
                  <a:pt x="334213" y="3931"/>
                </a:lnTo>
                <a:lnTo>
                  <a:pt x="345429" y="14447"/>
                </a:lnTo>
                <a:lnTo>
                  <a:pt x="345429" y="105308"/>
                </a:lnTo>
                <a:lnTo>
                  <a:pt x="344149" y="109819"/>
                </a:lnTo>
                <a:lnTo>
                  <a:pt x="338998" y="115062"/>
                </a:lnTo>
                <a:lnTo>
                  <a:pt x="334365" y="116433"/>
                </a:lnTo>
                <a:lnTo>
                  <a:pt x="327720" y="116525"/>
                </a:lnTo>
                <a:lnTo>
                  <a:pt x="327720" y="119816"/>
                </a:lnTo>
                <a:lnTo>
                  <a:pt x="370301" y="119816"/>
                </a:lnTo>
                <a:lnTo>
                  <a:pt x="370301" y="116525"/>
                </a:lnTo>
                <a:lnTo>
                  <a:pt x="363382" y="116525"/>
                </a:lnTo>
                <a:lnTo>
                  <a:pt x="359785" y="115336"/>
                </a:lnTo>
                <a:lnTo>
                  <a:pt x="353415" y="110459"/>
                </a:lnTo>
                <a:lnTo>
                  <a:pt x="351830" y="105826"/>
                </a:lnTo>
                <a:lnTo>
                  <a:pt x="351830" y="22768"/>
                </a:lnTo>
                <a:lnTo>
                  <a:pt x="388408" y="22768"/>
                </a:lnTo>
                <a:lnTo>
                  <a:pt x="370301" y="0"/>
                </a:lnTo>
                <a:close/>
              </a:path>
              <a:path w="598804" h="122554">
                <a:moveTo>
                  <a:pt x="451713" y="3169"/>
                </a:moveTo>
                <a:lnTo>
                  <a:pt x="418764" y="3169"/>
                </a:lnTo>
                <a:lnTo>
                  <a:pt x="423458" y="4815"/>
                </a:lnTo>
                <a:lnTo>
                  <a:pt x="428335" y="10789"/>
                </a:lnTo>
                <a:lnTo>
                  <a:pt x="429371" y="15636"/>
                </a:lnTo>
                <a:lnTo>
                  <a:pt x="429371" y="74279"/>
                </a:lnTo>
                <a:lnTo>
                  <a:pt x="435924" y="74279"/>
                </a:lnTo>
                <a:lnTo>
                  <a:pt x="435924" y="17129"/>
                </a:lnTo>
                <a:lnTo>
                  <a:pt x="436412" y="13136"/>
                </a:lnTo>
                <a:lnTo>
                  <a:pt x="451713" y="3291"/>
                </a:lnTo>
                <a:close/>
              </a:path>
              <a:path w="598804" h="122554">
                <a:moveTo>
                  <a:pt x="451713" y="0"/>
                </a:moveTo>
                <a:lnTo>
                  <a:pt x="412120" y="0"/>
                </a:lnTo>
                <a:lnTo>
                  <a:pt x="412120" y="3291"/>
                </a:lnTo>
                <a:lnTo>
                  <a:pt x="418764" y="3169"/>
                </a:lnTo>
                <a:lnTo>
                  <a:pt x="451713" y="3169"/>
                </a:lnTo>
                <a:lnTo>
                  <a:pt x="451713" y="0"/>
                </a:lnTo>
                <a:close/>
              </a:path>
              <a:path w="598804" h="122554">
                <a:moveTo>
                  <a:pt x="520293" y="116525"/>
                </a:moveTo>
                <a:lnTo>
                  <a:pt x="459882" y="116525"/>
                </a:lnTo>
                <a:lnTo>
                  <a:pt x="459882" y="119816"/>
                </a:lnTo>
                <a:lnTo>
                  <a:pt x="520293" y="119816"/>
                </a:lnTo>
                <a:lnTo>
                  <a:pt x="520293" y="116525"/>
                </a:lnTo>
                <a:close/>
              </a:path>
              <a:path w="598804" h="122554">
                <a:moveTo>
                  <a:pt x="544916" y="62971"/>
                </a:moveTo>
                <a:lnTo>
                  <a:pt x="510052" y="62971"/>
                </a:lnTo>
                <a:lnTo>
                  <a:pt x="537575" y="97475"/>
                </a:lnTo>
                <a:lnTo>
                  <a:pt x="542940" y="104333"/>
                </a:lnTo>
                <a:lnTo>
                  <a:pt x="545592" y="108996"/>
                </a:lnTo>
                <a:lnTo>
                  <a:pt x="545592" y="112776"/>
                </a:lnTo>
                <a:lnTo>
                  <a:pt x="536234" y="116525"/>
                </a:lnTo>
                <a:lnTo>
                  <a:pt x="536234" y="119816"/>
                </a:lnTo>
                <a:lnTo>
                  <a:pt x="598749" y="119816"/>
                </a:lnTo>
                <a:lnTo>
                  <a:pt x="598749" y="116525"/>
                </a:lnTo>
                <a:lnTo>
                  <a:pt x="595182" y="116525"/>
                </a:lnTo>
                <a:lnTo>
                  <a:pt x="591860" y="115610"/>
                </a:lnTo>
                <a:lnTo>
                  <a:pt x="588751" y="113720"/>
                </a:lnTo>
                <a:lnTo>
                  <a:pt x="584514" y="111038"/>
                </a:lnTo>
                <a:lnTo>
                  <a:pt x="579394" y="105978"/>
                </a:lnTo>
                <a:lnTo>
                  <a:pt x="544916" y="62971"/>
                </a:lnTo>
                <a:close/>
              </a:path>
              <a:path w="598804" h="122554">
                <a:moveTo>
                  <a:pt x="515508" y="3291"/>
                </a:moveTo>
                <a:lnTo>
                  <a:pt x="467288" y="3291"/>
                </a:lnTo>
                <a:lnTo>
                  <a:pt x="469940" y="3840"/>
                </a:lnTo>
                <a:lnTo>
                  <a:pt x="473933" y="6126"/>
                </a:lnTo>
                <a:lnTo>
                  <a:pt x="475244" y="7467"/>
                </a:lnTo>
                <a:lnTo>
                  <a:pt x="476524" y="10546"/>
                </a:lnTo>
                <a:lnTo>
                  <a:pt x="476721" y="12801"/>
                </a:lnTo>
                <a:lnTo>
                  <a:pt x="476794" y="105978"/>
                </a:lnTo>
                <a:lnTo>
                  <a:pt x="476493" y="109057"/>
                </a:lnTo>
                <a:lnTo>
                  <a:pt x="475823" y="110429"/>
                </a:lnTo>
                <a:lnTo>
                  <a:pt x="475000" y="112410"/>
                </a:lnTo>
                <a:lnTo>
                  <a:pt x="473811" y="113873"/>
                </a:lnTo>
                <a:lnTo>
                  <a:pt x="470154" y="115945"/>
                </a:lnTo>
                <a:lnTo>
                  <a:pt x="467380" y="116525"/>
                </a:lnTo>
                <a:lnTo>
                  <a:pt x="515934" y="116525"/>
                </a:lnTo>
                <a:lnTo>
                  <a:pt x="506699" y="110947"/>
                </a:lnTo>
                <a:lnTo>
                  <a:pt x="505937" y="109423"/>
                </a:lnTo>
                <a:lnTo>
                  <a:pt x="505614" y="105978"/>
                </a:lnTo>
                <a:lnTo>
                  <a:pt x="505571" y="66690"/>
                </a:lnTo>
                <a:lnTo>
                  <a:pt x="510052" y="62971"/>
                </a:lnTo>
                <a:lnTo>
                  <a:pt x="544916" y="62971"/>
                </a:lnTo>
                <a:lnTo>
                  <a:pt x="540735" y="57759"/>
                </a:lnTo>
                <a:lnTo>
                  <a:pt x="505571" y="57759"/>
                </a:lnTo>
                <a:lnTo>
                  <a:pt x="505571" y="14386"/>
                </a:lnTo>
                <a:lnTo>
                  <a:pt x="505919" y="10789"/>
                </a:lnTo>
                <a:lnTo>
                  <a:pt x="505967" y="10546"/>
                </a:lnTo>
                <a:lnTo>
                  <a:pt x="506608" y="9235"/>
                </a:lnTo>
                <a:lnTo>
                  <a:pt x="507492" y="7254"/>
                </a:lnTo>
                <a:lnTo>
                  <a:pt x="508741" y="5852"/>
                </a:lnTo>
                <a:lnTo>
                  <a:pt x="510326" y="5059"/>
                </a:lnTo>
                <a:lnTo>
                  <a:pt x="512429" y="3870"/>
                </a:lnTo>
                <a:lnTo>
                  <a:pt x="515508" y="3291"/>
                </a:lnTo>
                <a:close/>
              </a:path>
              <a:path w="598804" h="122554">
                <a:moveTo>
                  <a:pt x="592622" y="0"/>
                </a:moveTo>
                <a:lnTo>
                  <a:pt x="545896" y="0"/>
                </a:lnTo>
                <a:lnTo>
                  <a:pt x="545896" y="3291"/>
                </a:lnTo>
                <a:lnTo>
                  <a:pt x="551078" y="3474"/>
                </a:lnTo>
                <a:lnTo>
                  <a:pt x="554278" y="3870"/>
                </a:lnTo>
                <a:lnTo>
                  <a:pt x="555589" y="4480"/>
                </a:lnTo>
                <a:lnTo>
                  <a:pt x="558058" y="5760"/>
                </a:lnTo>
                <a:lnTo>
                  <a:pt x="559244" y="7467"/>
                </a:lnTo>
                <a:lnTo>
                  <a:pt x="559308" y="12801"/>
                </a:lnTo>
                <a:lnTo>
                  <a:pt x="556229" y="16824"/>
                </a:lnTo>
                <a:lnTo>
                  <a:pt x="550072" y="21884"/>
                </a:lnTo>
                <a:lnTo>
                  <a:pt x="505571" y="57759"/>
                </a:lnTo>
                <a:lnTo>
                  <a:pt x="540735" y="57759"/>
                </a:lnTo>
                <a:lnTo>
                  <a:pt x="575271" y="10546"/>
                </a:lnTo>
                <a:lnTo>
                  <a:pt x="592622" y="3291"/>
                </a:lnTo>
                <a:lnTo>
                  <a:pt x="592622" y="0"/>
                </a:lnTo>
                <a:close/>
              </a:path>
              <a:path w="598804" h="122554">
                <a:moveTo>
                  <a:pt x="519562" y="0"/>
                </a:moveTo>
                <a:lnTo>
                  <a:pt x="459882" y="0"/>
                </a:lnTo>
                <a:lnTo>
                  <a:pt x="459882" y="3291"/>
                </a:lnTo>
                <a:lnTo>
                  <a:pt x="519562" y="3291"/>
                </a:lnTo>
                <a:lnTo>
                  <a:pt x="519562" y="0"/>
                </a:lnTo>
                <a:close/>
              </a:path>
            </a:pathLst>
          </a:custGeom>
          <a:solidFill>
            <a:srgbClr val="000000"/>
          </a:solidFill>
        </p:spPr>
        <p:txBody>
          <a:bodyPr wrap="square" lIns="0" tIns="0" rIns="0" bIns="0" rtlCol="0"/>
          <a:lstStyle/>
          <a:p>
            <a:endParaRPr sz="1980"/>
          </a:p>
        </p:txBody>
      </p:sp>
      <p:sp>
        <p:nvSpPr>
          <p:cNvPr id="4" name="object 4"/>
          <p:cNvSpPr/>
          <p:nvPr/>
        </p:nvSpPr>
        <p:spPr>
          <a:xfrm>
            <a:off x="3494037" y="873605"/>
            <a:ext cx="6553835" cy="152585"/>
          </a:xfrm>
          <a:prstGeom prst="rect">
            <a:avLst/>
          </a:prstGeom>
          <a:blipFill>
            <a:blip r:embed="rId2" cstate="print"/>
            <a:stretch>
              <a:fillRect/>
            </a:stretch>
          </a:blipFill>
        </p:spPr>
        <p:txBody>
          <a:bodyPr wrap="square" lIns="0" tIns="0" rIns="0" bIns="0" rtlCol="0"/>
          <a:lstStyle/>
          <a:p>
            <a:endParaRPr sz="1980"/>
          </a:p>
        </p:txBody>
      </p:sp>
      <p:sp>
        <p:nvSpPr>
          <p:cNvPr id="5" name="object 5"/>
          <p:cNvSpPr/>
          <p:nvPr/>
        </p:nvSpPr>
        <p:spPr>
          <a:xfrm>
            <a:off x="3494522" y="1104110"/>
            <a:ext cx="6566626" cy="152585"/>
          </a:xfrm>
          <a:prstGeom prst="rect">
            <a:avLst/>
          </a:prstGeom>
          <a:blipFill>
            <a:blip r:embed="rId3" cstate="print"/>
            <a:stretch>
              <a:fillRect/>
            </a:stretch>
          </a:blipFill>
        </p:spPr>
        <p:txBody>
          <a:bodyPr wrap="square" lIns="0" tIns="0" rIns="0" bIns="0" rtlCol="0"/>
          <a:lstStyle/>
          <a:p>
            <a:endParaRPr sz="1980"/>
          </a:p>
        </p:txBody>
      </p:sp>
      <p:sp>
        <p:nvSpPr>
          <p:cNvPr id="6" name="object 6"/>
          <p:cNvSpPr/>
          <p:nvPr/>
        </p:nvSpPr>
        <p:spPr>
          <a:xfrm>
            <a:off x="3498294" y="1334615"/>
            <a:ext cx="3937410" cy="152585"/>
          </a:xfrm>
          <a:prstGeom prst="rect">
            <a:avLst/>
          </a:prstGeom>
          <a:blipFill>
            <a:blip r:embed="rId4" cstate="print"/>
            <a:stretch>
              <a:fillRect/>
            </a:stretch>
          </a:blipFill>
        </p:spPr>
        <p:txBody>
          <a:bodyPr wrap="square" lIns="0" tIns="0" rIns="0" bIns="0" rtlCol="0"/>
          <a:lstStyle/>
          <a:p>
            <a:endParaRPr sz="1980"/>
          </a:p>
        </p:txBody>
      </p:sp>
      <p:sp>
        <p:nvSpPr>
          <p:cNvPr id="7" name="object 7"/>
          <p:cNvSpPr/>
          <p:nvPr/>
        </p:nvSpPr>
        <p:spPr>
          <a:xfrm>
            <a:off x="3493708" y="2072633"/>
            <a:ext cx="1997930" cy="228996"/>
          </a:xfrm>
          <a:prstGeom prst="rect">
            <a:avLst/>
          </a:prstGeom>
          <a:blipFill>
            <a:blip r:embed="rId5" cstate="print"/>
            <a:stretch>
              <a:fillRect/>
            </a:stretch>
          </a:blipFill>
        </p:spPr>
        <p:txBody>
          <a:bodyPr wrap="square" lIns="0" tIns="0" rIns="0" bIns="0" rtlCol="0"/>
          <a:lstStyle/>
          <a:p>
            <a:endParaRPr sz="1980"/>
          </a:p>
        </p:txBody>
      </p:sp>
      <p:sp>
        <p:nvSpPr>
          <p:cNvPr id="8" name="object 8"/>
          <p:cNvSpPr/>
          <p:nvPr/>
        </p:nvSpPr>
        <p:spPr>
          <a:xfrm>
            <a:off x="3488955" y="2407915"/>
            <a:ext cx="1310840" cy="178100"/>
          </a:xfrm>
          <a:prstGeom prst="rect">
            <a:avLst/>
          </a:prstGeom>
          <a:blipFill>
            <a:blip r:embed="rId6" cstate="print"/>
            <a:stretch>
              <a:fillRect/>
            </a:stretch>
          </a:blipFill>
        </p:spPr>
        <p:txBody>
          <a:bodyPr wrap="square" lIns="0" tIns="0" rIns="0" bIns="0" rtlCol="0"/>
          <a:lstStyle/>
          <a:p>
            <a:endParaRPr sz="1980"/>
          </a:p>
        </p:txBody>
      </p:sp>
      <p:sp>
        <p:nvSpPr>
          <p:cNvPr id="9" name="object 9"/>
          <p:cNvSpPr/>
          <p:nvPr/>
        </p:nvSpPr>
        <p:spPr>
          <a:xfrm>
            <a:off x="4881651" y="2429842"/>
            <a:ext cx="1587510" cy="199726"/>
          </a:xfrm>
          <a:prstGeom prst="rect">
            <a:avLst/>
          </a:prstGeom>
          <a:blipFill>
            <a:blip r:embed="rId7" cstate="print"/>
            <a:stretch>
              <a:fillRect/>
            </a:stretch>
          </a:blipFill>
        </p:spPr>
        <p:txBody>
          <a:bodyPr wrap="square" lIns="0" tIns="0" rIns="0" bIns="0" rtlCol="0"/>
          <a:lstStyle/>
          <a:p>
            <a:endParaRPr sz="1980"/>
          </a:p>
        </p:txBody>
      </p:sp>
      <p:sp>
        <p:nvSpPr>
          <p:cNvPr id="10" name="object 10"/>
          <p:cNvSpPr/>
          <p:nvPr/>
        </p:nvSpPr>
        <p:spPr>
          <a:xfrm>
            <a:off x="3496001" y="2759892"/>
            <a:ext cx="1304932" cy="228526"/>
          </a:xfrm>
          <a:prstGeom prst="rect">
            <a:avLst/>
          </a:prstGeom>
          <a:blipFill>
            <a:blip r:embed="rId8" cstate="print"/>
            <a:stretch>
              <a:fillRect/>
            </a:stretch>
          </a:blipFill>
        </p:spPr>
        <p:txBody>
          <a:bodyPr wrap="square" lIns="0" tIns="0" rIns="0" bIns="0" rtlCol="0"/>
          <a:lstStyle/>
          <a:p>
            <a:endParaRPr sz="1980"/>
          </a:p>
        </p:txBody>
      </p:sp>
      <p:sp>
        <p:nvSpPr>
          <p:cNvPr id="11" name="object 11"/>
          <p:cNvSpPr/>
          <p:nvPr/>
        </p:nvSpPr>
        <p:spPr>
          <a:xfrm>
            <a:off x="4866418" y="2781817"/>
            <a:ext cx="2662763" cy="200196"/>
          </a:xfrm>
          <a:prstGeom prst="rect">
            <a:avLst/>
          </a:prstGeom>
          <a:blipFill>
            <a:blip r:embed="rId9" cstate="print"/>
            <a:stretch>
              <a:fillRect/>
            </a:stretch>
          </a:blipFill>
        </p:spPr>
        <p:txBody>
          <a:bodyPr wrap="square" lIns="0" tIns="0" rIns="0" bIns="0" rtlCol="0"/>
          <a:lstStyle/>
          <a:p>
            <a:endParaRPr sz="1980"/>
          </a:p>
        </p:txBody>
      </p:sp>
      <p:sp>
        <p:nvSpPr>
          <p:cNvPr id="12" name="object 12"/>
          <p:cNvSpPr/>
          <p:nvPr/>
        </p:nvSpPr>
        <p:spPr>
          <a:xfrm>
            <a:off x="3560831" y="3111867"/>
            <a:ext cx="1386788" cy="229029"/>
          </a:xfrm>
          <a:prstGeom prst="rect">
            <a:avLst/>
          </a:prstGeom>
          <a:blipFill>
            <a:blip r:embed="rId10" cstate="print"/>
            <a:stretch>
              <a:fillRect/>
            </a:stretch>
          </a:blipFill>
        </p:spPr>
        <p:txBody>
          <a:bodyPr wrap="square" lIns="0" tIns="0" rIns="0" bIns="0" rtlCol="0"/>
          <a:lstStyle/>
          <a:p>
            <a:endParaRPr sz="1980"/>
          </a:p>
        </p:txBody>
      </p:sp>
      <p:sp>
        <p:nvSpPr>
          <p:cNvPr id="13" name="object 13"/>
          <p:cNvSpPr/>
          <p:nvPr/>
        </p:nvSpPr>
        <p:spPr>
          <a:xfrm>
            <a:off x="5029476" y="3133794"/>
            <a:ext cx="2210594" cy="200196"/>
          </a:xfrm>
          <a:prstGeom prst="rect">
            <a:avLst/>
          </a:prstGeom>
          <a:blipFill>
            <a:blip r:embed="rId11" cstate="print"/>
            <a:stretch>
              <a:fillRect/>
            </a:stretch>
          </a:blipFill>
        </p:spPr>
        <p:txBody>
          <a:bodyPr wrap="square" lIns="0" tIns="0" rIns="0" bIns="0" rtlCol="0"/>
          <a:lstStyle/>
          <a:p>
            <a:endParaRPr sz="1980"/>
          </a:p>
        </p:txBody>
      </p:sp>
      <p:sp>
        <p:nvSpPr>
          <p:cNvPr id="14" name="object 14"/>
          <p:cNvSpPr/>
          <p:nvPr/>
        </p:nvSpPr>
        <p:spPr>
          <a:xfrm>
            <a:off x="3488472" y="3468236"/>
            <a:ext cx="1577190" cy="224638"/>
          </a:xfrm>
          <a:prstGeom prst="rect">
            <a:avLst/>
          </a:prstGeom>
          <a:blipFill>
            <a:blip r:embed="rId12" cstate="print"/>
            <a:stretch>
              <a:fillRect/>
            </a:stretch>
          </a:blipFill>
        </p:spPr>
        <p:txBody>
          <a:bodyPr wrap="square" lIns="0" tIns="0" rIns="0" bIns="0" rtlCol="0"/>
          <a:lstStyle/>
          <a:p>
            <a:endParaRPr sz="1980"/>
          </a:p>
        </p:txBody>
      </p:sp>
      <p:sp>
        <p:nvSpPr>
          <p:cNvPr id="15" name="object 15"/>
          <p:cNvSpPr/>
          <p:nvPr/>
        </p:nvSpPr>
        <p:spPr>
          <a:xfrm>
            <a:off x="5147516" y="3485771"/>
            <a:ext cx="2351389" cy="200229"/>
          </a:xfrm>
          <a:prstGeom prst="rect">
            <a:avLst/>
          </a:prstGeom>
          <a:blipFill>
            <a:blip r:embed="rId13" cstate="print"/>
            <a:stretch>
              <a:fillRect/>
            </a:stretch>
          </a:blipFill>
        </p:spPr>
        <p:txBody>
          <a:bodyPr wrap="square" lIns="0" tIns="0" rIns="0" bIns="0" rtlCol="0"/>
          <a:lstStyle/>
          <a:p>
            <a:endParaRPr sz="1980"/>
          </a:p>
        </p:txBody>
      </p:sp>
      <p:sp>
        <p:nvSpPr>
          <p:cNvPr id="16" name="object 16"/>
          <p:cNvSpPr/>
          <p:nvPr/>
        </p:nvSpPr>
        <p:spPr>
          <a:xfrm>
            <a:off x="3496003" y="3815822"/>
            <a:ext cx="1040067" cy="178118"/>
          </a:xfrm>
          <a:custGeom>
            <a:avLst/>
            <a:gdLst/>
            <a:ahLst/>
            <a:cxnLst/>
            <a:rect l="l" t="t" r="r" b="b"/>
            <a:pathLst>
              <a:path w="945514" h="161925">
                <a:moveTo>
                  <a:pt x="64437" y="154625"/>
                </a:moveTo>
                <a:lnTo>
                  <a:pt x="0" y="154625"/>
                </a:lnTo>
                <a:lnTo>
                  <a:pt x="0" y="158800"/>
                </a:lnTo>
                <a:lnTo>
                  <a:pt x="64437" y="158800"/>
                </a:lnTo>
                <a:lnTo>
                  <a:pt x="64437" y="154625"/>
                </a:lnTo>
                <a:close/>
              </a:path>
              <a:path w="945514" h="161925">
                <a:moveTo>
                  <a:pt x="72805" y="83179"/>
                </a:moveTo>
                <a:lnTo>
                  <a:pt x="43004" y="83179"/>
                </a:lnTo>
                <a:lnTo>
                  <a:pt x="95250" y="134843"/>
                </a:lnTo>
                <a:lnTo>
                  <a:pt x="99215" y="138714"/>
                </a:lnTo>
                <a:lnTo>
                  <a:pt x="101547" y="141335"/>
                </a:lnTo>
                <a:lnTo>
                  <a:pt x="102940" y="144231"/>
                </a:lnTo>
                <a:lnTo>
                  <a:pt x="103287" y="145846"/>
                </a:lnTo>
                <a:lnTo>
                  <a:pt x="103287" y="149412"/>
                </a:lnTo>
                <a:lnTo>
                  <a:pt x="102345" y="151028"/>
                </a:lnTo>
                <a:lnTo>
                  <a:pt x="98572" y="153893"/>
                </a:lnTo>
                <a:lnTo>
                  <a:pt x="95438" y="154625"/>
                </a:lnTo>
                <a:lnTo>
                  <a:pt x="91083" y="154625"/>
                </a:lnTo>
                <a:lnTo>
                  <a:pt x="91083" y="158800"/>
                </a:lnTo>
                <a:lnTo>
                  <a:pt x="163116" y="158800"/>
                </a:lnTo>
                <a:lnTo>
                  <a:pt x="163116" y="154625"/>
                </a:lnTo>
                <a:lnTo>
                  <a:pt x="156661" y="154228"/>
                </a:lnTo>
                <a:lnTo>
                  <a:pt x="150184" y="152369"/>
                </a:lnTo>
                <a:lnTo>
                  <a:pt x="120252" y="130362"/>
                </a:lnTo>
                <a:lnTo>
                  <a:pt x="72805" y="83179"/>
                </a:lnTo>
                <a:close/>
              </a:path>
              <a:path w="945514" h="161925">
                <a:moveTo>
                  <a:pt x="55805" y="11612"/>
                </a:moveTo>
                <a:lnTo>
                  <a:pt x="8930" y="11612"/>
                </a:lnTo>
                <a:lnTo>
                  <a:pt x="12347" y="12496"/>
                </a:lnTo>
                <a:lnTo>
                  <a:pt x="17907" y="15575"/>
                </a:lnTo>
                <a:lnTo>
                  <a:pt x="19394" y="17099"/>
                </a:lnTo>
                <a:lnTo>
                  <a:pt x="21086" y="21457"/>
                </a:lnTo>
                <a:lnTo>
                  <a:pt x="21506" y="25877"/>
                </a:lnTo>
                <a:lnTo>
                  <a:pt x="21525" y="141335"/>
                </a:lnTo>
                <a:lnTo>
                  <a:pt x="20680" y="146730"/>
                </a:lnTo>
                <a:lnTo>
                  <a:pt x="16120" y="152796"/>
                </a:lnTo>
                <a:lnTo>
                  <a:pt x="11609" y="154625"/>
                </a:lnTo>
                <a:lnTo>
                  <a:pt x="55805" y="154625"/>
                </a:lnTo>
                <a:lnTo>
                  <a:pt x="52385" y="153741"/>
                </a:lnTo>
                <a:lnTo>
                  <a:pt x="49112" y="151942"/>
                </a:lnTo>
                <a:lnTo>
                  <a:pt x="46731" y="150662"/>
                </a:lnTo>
                <a:lnTo>
                  <a:pt x="45195" y="149047"/>
                </a:lnTo>
                <a:lnTo>
                  <a:pt x="44494" y="147187"/>
                </a:lnTo>
                <a:lnTo>
                  <a:pt x="43504" y="144688"/>
                </a:lnTo>
                <a:lnTo>
                  <a:pt x="43004" y="139628"/>
                </a:lnTo>
                <a:lnTo>
                  <a:pt x="43004" y="83179"/>
                </a:lnTo>
                <a:lnTo>
                  <a:pt x="72805" y="83179"/>
                </a:lnTo>
                <a:lnTo>
                  <a:pt x="70108" y="80497"/>
                </a:lnTo>
                <a:lnTo>
                  <a:pt x="43004" y="80497"/>
                </a:lnTo>
                <a:lnTo>
                  <a:pt x="43088" y="25877"/>
                </a:lnTo>
                <a:lnTo>
                  <a:pt x="43458" y="21854"/>
                </a:lnTo>
                <a:lnTo>
                  <a:pt x="45244" y="17099"/>
                </a:lnTo>
                <a:lnTo>
                  <a:pt x="46826" y="15300"/>
                </a:lnTo>
                <a:lnTo>
                  <a:pt x="52385" y="12435"/>
                </a:lnTo>
                <a:lnTo>
                  <a:pt x="55805" y="11612"/>
                </a:lnTo>
                <a:close/>
              </a:path>
              <a:path w="945514" h="161925">
                <a:moveTo>
                  <a:pt x="140040" y="11612"/>
                </a:moveTo>
                <a:lnTo>
                  <a:pt x="94844" y="11612"/>
                </a:lnTo>
                <a:lnTo>
                  <a:pt x="97499" y="12252"/>
                </a:lnTo>
                <a:lnTo>
                  <a:pt x="100584" y="14813"/>
                </a:lnTo>
                <a:lnTo>
                  <a:pt x="101346" y="16306"/>
                </a:lnTo>
                <a:lnTo>
                  <a:pt x="101346" y="20269"/>
                </a:lnTo>
                <a:lnTo>
                  <a:pt x="73286" y="52452"/>
                </a:lnTo>
                <a:lnTo>
                  <a:pt x="44494" y="79095"/>
                </a:lnTo>
                <a:lnTo>
                  <a:pt x="43004" y="80497"/>
                </a:lnTo>
                <a:lnTo>
                  <a:pt x="70108" y="80497"/>
                </a:lnTo>
                <a:lnTo>
                  <a:pt x="64437" y="74858"/>
                </a:lnTo>
                <a:lnTo>
                  <a:pt x="87511" y="51785"/>
                </a:lnTo>
                <a:lnTo>
                  <a:pt x="115930" y="23743"/>
                </a:lnTo>
                <a:lnTo>
                  <a:pt x="137065" y="12009"/>
                </a:lnTo>
                <a:lnTo>
                  <a:pt x="140040" y="11612"/>
                </a:lnTo>
                <a:close/>
              </a:path>
              <a:path w="945514" h="161925">
                <a:moveTo>
                  <a:pt x="64437" y="7437"/>
                </a:moveTo>
                <a:lnTo>
                  <a:pt x="0" y="7437"/>
                </a:lnTo>
                <a:lnTo>
                  <a:pt x="0" y="11612"/>
                </a:lnTo>
                <a:lnTo>
                  <a:pt x="64437" y="11612"/>
                </a:lnTo>
                <a:lnTo>
                  <a:pt x="64437" y="7437"/>
                </a:lnTo>
                <a:close/>
              </a:path>
              <a:path w="945514" h="161925">
                <a:moveTo>
                  <a:pt x="143313" y="7437"/>
                </a:moveTo>
                <a:lnTo>
                  <a:pt x="87654" y="7437"/>
                </a:lnTo>
                <a:lnTo>
                  <a:pt x="87654" y="11612"/>
                </a:lnTo>
                <a:lnTo>
                  <a:pt x="143313" y="11612"/>
                </a:lnTo>
                <a:lnTo>
                  <a:pt x="143313" y="7437"/>
                </a:lnTo>
                <a:close/>
              </a:path>
              <a:path w="945514" h="161925">
                <a:moveTo>
                  <a:pt x="334566" y="100004"/>
                </a:moveTo>
                <a:lnTo>
                  <a:pt x="216240" y="100004"/>
                </a:lnTo>
                <a:lnTo>
                  <a:pt x="216240" y="108173"/>
                </a:lnTo>
                <a:lnTo>
                  <a:pt x="334566" y="108173"/>
                </a:lnTo>
                <a:lnTo>
                  <a:pt x="334566" y="100004"/>
                </a:lnTo>
                <a:close/>
              </a:path>
              <a:path w="945514" h="161925">
                <a:moveTo>
                  <a:pt x="484287" y="14569"/>
                </a:moveTo>
                <a:lnTo>
                  <a:pt x="459674" y="14569"/>
                </a:lnTo>
                <a:lnTo>
                  <a:pt x="461211" y="15057"/>
                </a:lnTo>
                <a:lnTo>
                  <a:pt x="463594" y="17068"/>
                </a:lnTo>
                <a:lnTo>
                  <a:pt x="464463" y="18867"/>
                </a:lnTo>
                <a:lnTo>
                  <a:pt x="465557" y="24140"/>
                </a:lnTo>
                <a:lnTo>
                  <a:pt x="465831" y="31394"/>
                </a:lnTo>
                <a:lnTo>
                  <a:pt x="465831" y="142372"/>
                </a:lnTo>
                <a:lnTo>
                  <a:pt x="454020" y="154777"/>
                </a:lnTo>
                <a:lnTo>
                  <a:pt x="448866" y="154777"/>
                </a:lnTo>
                <a:lnTo>
                  <a:pt x="448866" y="158800"/>
                </a:lnTo>
                <a:lnTo>
                  <a:pt x="500801" y="158800"/>
                </a:lnTo>
                <a:lnTo>
                  <a:pt x="500801" y="154777"/>
                </a:lnTo>
                <a:lnTo>
                  <a:pt x="495144" y="154655"/>
                </a:lnTo>
                <a:lnTo>
                  <a:pt x="491453" y="154167"/>
                </a:lnTo>
                <a:lnTo>
                  <a:pt x="484287" y="142372"/>
                </a:lnTo>
                <a:lnTo>
                  <a:pt x="484287" y="14569"/>
                </a:lnTo>
                <a:close/>
              </a:path>
              <a:path w="945514" h="161925">
                <a:moveTo>
                  <a:pt x="557354" y="56540"/>
                </a:moveTo>
                <a:lnTo>
                  <a:pt x="512862" y="56540"/>
                </a:lnTo>
                <a:lnTo>
                  <a:pt x="512862" y="60106"/>
                </a:lnTo>
                <a:lnTo>
                  <a:pt x="515730" y="60228"/>
                </a:lnTo>
                <a:lnTo>
                  <a:pt x="517791" y="60807"/>
                </a:lnTo>
                <a:lnTo>
                  <a:pt x="520278" y="63002"/>
                </a:lnTo>
                <a:lnTo>
                  <a:pt x="520897" y="64282"/>
                </a:lnTo>
                <a:lnTo>
                  <a:pt x="520897" y="66659"/>
                </a:lnTo>
                <a:lnTo>
                  <a:pt x="520601" y="67574"/>
                </a:lnTo>
                <a:lnTo>
                  <a:pt x="519110" y="69829"/>
                </a:lnTo>
                <a:lnTo>
                  <a:pt x="515886" y="73060"/>
                </a:lnTo>
                <a:lnTo>
                  <a:pt x="484287" y="101803"/>
                </a:lnTo>
                <a:lnTo>
                  <a:pt x="515681" y="141975"/>
                </a:lnTo>
                <a:lnTo>
                  <a:pt x="518659" y="145724"/>
                </a:lnTo>
                <a:lnTo>
                  <a:pt x="520147" y="148468"/>
                </a:lnTo>
                <a:lnTo>
                  <a:pt x="520147" y="151546"/>
                </a:lnTo>
                <a:lnTo>
                  <a:pt x="519659" y="152643"/>
                </a:lnTo>
                <a:lnTo>
                  <a:pt x="517672" y="154228"/>
                </a:lnTo>
                <a:lnTo>
                  <a:pt x="515730" y="154655"/>
                </a:lnTo>
                <a:lnTo>
                  <a:pt x="512862" y="154777"/>
                </a:lnTo>
                <a:lnTo>
                  <a:pt x="512862" y="158800"/>
                </a:lnTo>
                <a:lnTo>
                  <a:pt x="562569" y="158800"/>
                </a:lnTo>
                <a:lnTo>
                  <a:pt x="562569" y="154777"/>
                </a:lnTo>
                <a:lnTo>
                  <a:pt x="557997" y="154777"/>
                </a:lnTo>
                <a:lnTo>
                  <a:pt x="554784" y="154381"/>
                </a:lnTo>
                <a:lnTo>
                  <a:pt x="552888" y="153588"/>
                </a:lnTo>
                <a:lnTo>
                  <a:pt x="550212" y="152582"/>
                </a:lnTo>
                <a:lnTo>
                  <a:pt x="547091" y="150357"/>
                </a:lnTo>
                <a:lnTo>
                  <a:pt x="543264" y="146639"/>
                </a:lnTo>
                <a:lnTo>
                  <a:pt x="540937" y="144414"/>
                </a:lnTo>
                <a:lnTo>
                  <a:pt x="536030" y="138592"/>
                </a:lnTo>
                <a:lnTo>
                  <a:pt x="528779" y="129479"/>
                </a:lnTo>
                <a:lnTo>
                  <a:pt x="502587" y="96286"/>
                </a:lnTo>
                <a:lnTo>
                  <a:pt x="528779" y="72024"/>
                </a:lnTo>
                <a:lnTo>
                  <a:pt x="557354" y="60106"/>
                </a:lnTo>
                <a:lnTo>
                  <a:pt x="557354" y="56540"/>
                </a:lnTo>
                <a:close/>
              </a:path>
              <a:path w="945514" h="161925">
                <a:moveTo>
                  <a:pt x="484287" y="0"/>
                </a:moveTo>
                <a:lnTo>
                  <a:pt x="479227" y="0"/>
                </a:lnTo>
                <a:lnTo>
                  <a:pt x="448866" y="12496"/>
                </a:lnTo>
                <a:lnTo>
                  <a:pt x="450793" y="16520"/>
                </a:lnTo>
                <a:lnTo>
                  <a:pt x="453877" y="15209"/>
                </a:lnTo>
                <a:lnTo>
                  <a:pt x="456200" y="14569"/>
                </a:lnTo>
                <a:lnTo>
                  <a:pt x="484287" y="14569"/>
                </a:lnTo>
                <a:lnTo>
                  <a:pt x="484287" y="0"/>
                </a:lnTo>
                <a:close/>
              </a:path>
              <a:path w="945514" h="161925">
                <a:moveTo>
                  <a:pt x="597490" y="0"/>
                </a:moveTo>
                <a:lnTo>
                  <a:pt x="591241" y="0"/>
                </a:lnTo>
                <a:lnTo>
                  <a:pt x="588538" y="1097"/>
                </a:lnTo>
                <a:lnTo>
                  <a:pt x="586310" y="3352"/>
                </a:lnTo>
                <a:lnTo>
                  <a:pt x="584073" y="5577"/>
                </a:lnTo>
                <a:lnTo>
                  <a:pt x="582954" y="8229"/>
                </a:lnTo>
                <a:lnTo>
                  <a:pt x="582954" y="14478"/>
                </a:lnTo>
                <a:lnTo>
                  <a:pt x="584073" y="17160"/>
                </a:lnTo>
                <a:lnTo>
                  <a:pt x="588538" y="21640"/>
                </a:lnTo>
                <a:lnTo>
                  <a:pt x="591241" y="22768"/>
                </a:lnTo>
                <a:lnTo>
                  <a:pt x="597490" y="22768"/>
                </a:lnTo>
                <a:lnTo>
                  <a:pt x="600145" y="21640"/>
                </a:lnTo>
                <a:lnTo>
                  <a:pt x="602385" y="19415"/>
                </a:lnTo>
                <a:lnTo>
                  <a:pt x="604610" y="17160"/>
                </a:lnTo>
                <a:lnTo>
                  <a:pt x="605729" y="14478"/>
                </a:lnTo>
                <a:lnTo>
                  <a:pt x="605729" y="8229"/>
                </a:lnTo>
                <a:lnTo>
                  <a:pt x="604610" y="5577"/>
                </a:lnTo>
                <a:lnTo>
                  <a:pt x="600145" y="1097"/>
                </a:lnTo>
                <a:lnTo>
                  <a:pt x="597490" y="0"/>
                </a:lnTo>
                <a:close/>
              </a:path>
              <a:path w="945514" h="161925">
                <a:moveTo>
                  <a:pt x="619125" y="154777"/>
                </a:moveTo>
                <a:lnTo>
                  <a:pt x="569558" y="154777"/>
                </a:lnTo>
                <a:lnTo>
                  <a:pt x="569558" y="158800"/>
                </a:lnTo>
                <a:lnTo>
                  <a:pt x="619125" y="158800"/>
                </a:lnTo>
                <a:lnTo>
                  <a:pt x="619125" y="154777"/>
                </a:lnTo>
                <a:close/>
              </a:path>
              <a:path w="945514" h="161925">
                <a:moveTo>
                  <a:pt x="603647" y="68305"/>
                </a:moveTo>
                <a:lnTo>
                  <a:pt x="579037" y="68305"/>
                </a:lnTo>
                <a:lnTo>
                  <a:pt x="580549" y="68762"/>
                </a:lnTo>
                <a:lnTo>
                  <a:pt x="582835" y="70652"/>
                </a:lnTo>
                <a:lnTo>
                  <a:pt x="583655" y="72329"/>
                </a:lnTo>
                <a:lnTo>
                  <a:pt x="584143" y="74706"/>
                </a:lnTo>
                <a:lnTo>
                  <a:pt x="584847" y="77967"/>
                </a:lnTo>
                <a:lnTo>
                  <a:pt x="585191" y="85161"/>
                </a:lnTo>
                <a:lnTo>
                  <a:pt x="585180" y="142067"/>
                </a:lnTo>
                <a:lnTo>
                  <a:pt x="584667" y="146212"/>
                </a:lnTo>
                <a:lnTo>
                  <a:pt x="574523" y="154777"/>
                </a:lnTo>
                <a:lnTo>
                  <a:pt x="614360" y="154777"/>
                </a:lnTo>
                <a:lnTo>
                  <a:pt x="611063" y="154259"/>
                </a:lnTo>
                <a:lnTo>
                  <a:pt x="609231" y="153192"/>
                </a:lnTo>
                <a:lnTo>
                  <a:pt x="607384" y="152156"/>
                </a:lnTo>
                <a:lnTo>
                  <a:pt x="606003" y="150571"/>
                </a:lnTo>
                <a:lnTo>
                  <a:pt x="604110" y="146304"/>
                </a:lnTo>
                <a:lnTo>
                  <a:pt x="603647" y="142067"/>
                </a:lnTo>
                <a:lnTo>
                  <a:pt x="603647" y="68305"/>
                </a:lnTo>
                <a:close/>
              </a:path>
              <a:path w="945514" h="161925">
                <a:moveTo>
                  <a:pt x="603647" y="53583"/>
                </a:moveTo>
                <a:lnTo>
                  <a:pt x="598730" y="53583"/>
                </a:lnTo>
                <a:lnTo>
                  <a:pt x="567927" y="66080"/>
                </a:lnTo>
                <a:lnTo>
                  <a:pt x="569558" y="70073"/>
                </a:lnTo>
                <a:lnTo>
                  <a:pt x="572536" y="68884"/>
                </a:lnTo>
                <a:lnTo>
                  <a:pt x="575072" y="68305"/>
                </a:lnTo>
                <a:lnTo>
                  <a:pt x="603647" y="68305"/>
                </a:lnTo>
                <a:lnTo>
                  <a:pt x="603647" y="53583"/>
                </a:lnTo>
                <a:close/>
              </a:path>
              <a:path w="945514" h="161925">
                <a:moveTo>
                  <a:pt x="678204" y="154777"/>
                </a:moveTo>
                <a:lnTo>
                  <a:pt x="627601" y="154777"/>
                </a:lnTo>
                <a:lnTo>
                  <a:pt x="627601" y="158800"/>
                </a:lnTo>
                <a:lnTo>
                  <a:pt x="678204" y="158800"/>
                </a:lnTo>
                <a:lnTo>
                  <a:pt x="678204" y="154777"/>
                </a:lnTo>
                <a:close/>
              </a:path>
              <a:path w="945514" h="161925">
                <a:moveTo>
                  <a:pt x="737890" y="154777"/>
                </a:moveTo>
                <a:lnTo>
                  <a:pt x="687430" y="154777"/>
                </a:lnTo>
                <a:lnTo>
                  <a:pt x="687430" y="158800"/>
                </a:lnTo>
                <a:lnTo>
                  <a:pt x="737890" y="158800"/>
                </a:lnTo>
                <a:lnTo>
                  <a:pt x="737890" y="154777"/>
                </a:lnTo>
                <a:close/>
              </a:path>
              <a:path w="945514" h="161925">
                <a:moveTo>
                  <a:pt x="661534" y="68305"/>
                </a:moveTo>
                <a:lnTo>
                  <a:pt x="637080" y="68305"/>
                </a:lnTo>
                <a:lnTo>
                  <a:pt x="638592" y="68793"/>
                </a:lnTo>
                <a:lnTo>
                  <a:pt x="640878" y="70774"/>
                </a:lnTo>
                <a:lnTo>
                  <a:pt x="641747" y="72633"/>
                </a:lnTo>
                <a:lnTo>
                  <a:pt x="642935" y="77967"/>
                </a:lnTo>
                <a:lnTo>
                  <a:pt x="643126" y="82753"/>
                </a:lnTo>
                <a:lnTo>
                  <a:pt x="643234" y="143164"/>
                </a:lnTo>
                <a:lnTo>
                  <a:pt x="642317" y="148193"/>
                </a:lnTo>
                <a:lnTo>
                  <a:pt x="638638" y="153466"/>
                </a:lnTo>
                <a:lnTo>
                  <a:pt x="635090" y="154777"/>
                </a:lnTo>
                <a:lnTo>
                  <a:pt x="672653" y="154777"/>
                </a:lnTo>
                <a:lnTo>
                  <a:pt x="662879" y="148529"/>
                </a:lnTo>
                <a:lnTo>
                  <a:pt x="661985" y="146822"/>
                </a:lnTo>
                <a:lnTo>
                  <a:pt x="661596" y="143164"/>
                </a:lnTo>
                <a:lnTo>
                  <a:pt x="661534" y="81686"/>
                </a:lnTo>
                <a:lnTo>
                  <a:pt x="668160" y="75383"/>
                </a:lnTo>
                <a:lnTo>
                  <a:pt x="668527" y="75133"/>
                </a:lnTo>
                <a:lnTo>
                  <a:pt x="661534" y="75133"/>
                </a:lnTo>
                <a:lnTo>
                  <a:pt x="661534" y="68305"/>
                </a:lnTo>
                <a:close/>
              </a:path>
              <a:path w="945514" h="161925">
                <a:moveTo>
                  <a:pt x="718314" y="67269"/>
                </a:moveTo>
                <a:lnTo>
                  <a:pt x="693788" y="67269"/>
                </a:lnTo>
                <a:lnTo>
                  <a:pt x="697873" y="69372"/>
                </a:lnTo>
                <a:lnTo>
                  <a:pt x="702743" y="77784"/>
                </a:lnTo>
                <a:lnTo>
                  <a:pt x="703956" y="84521"/>
                </a:lnTo>
                <a:lnTo>
                  <a:pt x="703911" y="142585"/>
                </a:lnTo>
                <a:lnTo>
                  <a:pt x="703801" y="145054"/>
                </a:lnTo>
                <a:lnTo>
                  <a:pt x="702719" y="149016"/>
                </a:lnTo>
                <a:lnTo>
                  <a:pt x="701372" y="151180"/>
                </a:lnTo>
                <a:lnTo>
                  <a:pt x="697598" y="154045"/>
                </a:lnTo>
                <a:lnTo>
                  <a:pt x="694276" y="154777"/>
                </a:lnTo>
                <a:lnTo>
                  <a:pt x="733019" y="154777"/>
                </a:lnTo>
                <a:lnTo>
                  <a:pt x="729672" y="154259"/>
                </a:lnTo>
                <a:lnTo>
                  <a:pt x="727841" y="153192"/>
                </a:lnTo>
                <a:lnTo>
                  <a:pt x="726006" y="152156"/>
                </a:lnTo>
                <a:lnTo>
                  <a:pt x="724686" y="150693"/>
                </a:lnTo>
                <a:lnTo>
                  <a:pt x="723900" y="148833"/>
                </a:lnTo>
                <a:lnTo>
                  <a:pt x="722805" y="146547"/>
                </a:lnTo>
                <a:lnTo>
                  <a:pt x="722382" y="143164"/>
                </a:lnTo>
                <a:lnTo>
                  <a:pt x="722257" y="82753"/>
                </a:lnTo>
                <a:lnTo>
                  <a:pt x="721470" y="75895"/>
                </a:lnTo>
                <a:lnTo>
                  <a:pt x="719625" y="70774"/>
                </a:lnTo>
                <a:lnTo>
                  <a:pt x="718314" y="67269"/>
                </a:lnTo>
                <a:close/>
              </a:path>
              <a:path w="945514" h="161925">
                <a:moveTo>
                  <a:pt x="701469" y="53583"/>
                </a:moveTo>
                <a:lnTo>
                  <a:pt x="695919" y="53583"/>
                </a:lnTo>
                <a:lnTo>
                  <a:pt x="687630" y="54932"/>
                </a:lnTo>
                <a:lnTo>
                  <a:pt x="679137" y="58974"/>
                </a:lnTo>
                <a:lnTo>
                  <a:pt x="670439" y="65709"/>
                </a:lnTo>
                <a:lnTo>
                  <a:pt x="661534" y="75133"/>
                </a:lnTo>
                <a:lnTo>
                  <a:pt x="668527" y="75133"/>
                </a:lnTo>
                <a:lnTo>
                  <a:pt x="674784" y="70877"/>
                </a:lnTo>
                <a:lnTo>
                  <a:pt x="681406" y="68171"/>
                </a:lnTo>
                <a:lnTo>
                  <a:pt x="688025" y="67269"/>
                </a:lnTo>
                <a:lnTo>
                  <a:pt x="718314" y="67269"/>
                </a:lnTo>
                <a:lnTo>
                  <a:pt x="717493" y="65074"/>
                </a:lnTo>
                <a:lnTo>
                  <a:pt x="714301" y="60502"/>
                </a:lnTo>
                <a:lnTo>
                  <a:pt x="706267" y="54955"/>
                </a:lnTo>
                <a:lnTo>
                  <a:pt x="701469" y="53583"/>
                </a:lnTo>
                <a:close/>
              </a:path>
              <a:path w="945514" h="161925">
                <a:moveTo>
                  <a:pt x="661534" y="53583"/>
                </a:moveTo>
                <a:lnTo>
                  <a:pt x="656773" y="53583"/>
                </a:lnTo>
                <a:lnTo>
                  <a:pt x="625970" y="66080"/>
                </a:lnTo>
                <a:lnTo>
                  <a:pt x="627601" y="70073"/>
                </a:lnTo>
                <a:lnTo>
                  <a:pt x="630579" y="68884"/>
                </a:lnTo>
                <a:lnTo>
                  <a:pt x="633115" y="68305"/>
                </a:lnTo>
                <a:lnTo>
                  <a:pt x="661534" y="68305"/>
                </a:lnTo>
                <a:lnTo>
                  <a:pt x="661534" y="53583"/>
                </a:lnTo>
                <a:close/>
              </a:path>
              <a:path w="945514" h="161925">
                <a:moveTo>
                  <a:pt x="804958" y="53400"/>
                </a:moveTo>
                <a:lnTo>
                  <a:pt x="795933" y="53400"/>
                </a:lnTo>
                <a:lnTo>
                  <a:pt x="785559" y="54543"/>
                </a:lnTo>
                <a:lnTo>
                  <a:pt x="754303" y="81001"/>
                </a:lnTo>
                <a:lnTo>
                  <a:pt x="746522" y="111922"/>
                </a:lnTo>
                <a:lnTo>
                  <a:pt x="747303" y="122420"/>
                </a:lnTo>
                <a:lnTo>
                  <a:pt x="772604" y="158412"/>
                </a:lnTo>
                <a:lnTo>
                  <a:pt x="788337" y="161909"/>
                </a:lnTo>
                <a:lnTo>
                  <a:pt x="793802" y="161909"/>
                </a:lnTo>
                <a:lnTo>
                  <a:pt x="798908" y="160782"/>
                </a:lnTo>
                <a:lnTo>
                  <a:pt x="808433" y="156210"/>
                </a:lnTo>
                <a:lnTo>
                  <a:pt x="813291" y="152491"/>
                </a:lnTo>
                <a:lnTo>
                  <a:pt x="816112" y="149565"/>
                </a:lnTo>
                <a:lnTo>
                  <a:pt x="790575" y="149565"/>
                </a:lnTo>
                <a:lnTo>
                  <a:pt x="783275" y="145572"/>
                </a:lnTo>
                <a:lnTo>
                  <a:pt x="766904" y="103113"/>
                </a:lnTo>
                <a:lnTo>
                  <a:pt x="767547" y="92626"/>
                </a:lnTo>
                <a:lnTo>
                  <a:pt x="788039" y="60258"/>
                </a:lnTo>
                <a:lnTo>
                  <a:pt x="816428" y="60258"/>
                </a:lnTo>
                <a:lnTo>
                  <a:pt x="812398" y="56296"/>
                </a:lnTo>
                <a:lnTo>
                  <a:pt x="804958" y="53400"/>
                </a:lnTo>
                <a:close/>
              </a:path>
              <a:path w="945514" h="161925">
                <a:moveTo>
                  <a:pt x="852629" y="145389"/>
                </a:moveTo>
                <a:lnTo>
                  <a:pt x="849261" y="146669"/>
                </a:lnTo>
                <a:lnTo>
                  <a:pt x="846582" y="147340"/>
                </a:lnTo>
                <a:lnTo>
                  <a:pt x="818256" y="147340"/>
                </a:lnTo>
                <a:lnTo>
                  <a:pt x="818256" y="161909"/>
                </a:lnTo>
                <a:lnTo>
                  <a:pt x="823459" y="161909"/>
                </a:lnTo>
                <a:lnTo>
                  <a:pt x="853821" y="149260"/>
                </a:lnTo>
                <a:lnTo>
                  <a:pt x="852629" y="145389"/>
                </a:lnTo>
                <a:close/>
              </a:path>
              <a:path w="945514" h="161925">
                <a:moveTo>
                  <a:pt x="816428" y="60258"/>
                </a:moveTo>
                <a:lnTo>
                  <a:pt x="798158" y="60258"/>
                </a:lnTo>
                <a:lnTo>
                  <a:pt x="801779" y="61325"/>
                </a:lnTo>
                <a:lnTo>
                  <a:pt x="809125" y="65592"/>
                </a:lnTo>
                <a:lnTo>
                  <a:pt x="812078" y="68762"/>
                </a:lnTo>
                <a:lnTo>
                  <a:pt x="816540" y="77083"/>
                </a:lnTo>
                <a:lnTo>
                  <a:pt x="817851" y="81686"/>
                </a:lnTo>
                <a:lnTo>
                  <a:pt x="818256" y="86746"/>
                </a:lnTo>
                <a:lnTo>
                  <a:pt x="818256" y="139446"/>
                </a:lnTo>
                <a:lnTo>
                  <a:pt x="812005" y="146182"/>
                </a:lnTo>
                <a:lnTo>
                  <a:pt x="805458" y="149565"/>
                </a:lnTo>
                <a:lnTo>
                  <a:pt x="816112" y="149565"/>
                </a:lnTo>
                <a:lnTo>
                  <a:pt x="818256" y="147340"/>
                </a:lnTo>
                <a:lnTo>
                  <a:pt x="842915" y="147340"/>
                </a:lnTo>
                <a:lnTo>
                  <a:pt x="841449" y="146822"/>
                </a:lnTo>
                <a:lnTo>
                  <a:pt x="840211" y="145755"/>
                </a:lnTo>
                <a:lnTo>
                  <a:pt x="838962" y="144719"/>
                </a:lnTo>
                <a:lnTo>
                  <a:pt x="838068" y="142859"/>
                </a:lnTo>
                <a:lnTo>
                  <a:pt x="836983" y="137495"/>
                </a:lnTo>
                <a:lnTo>
                  <a:pt x="836776" y="131921"/>
                </a:lnTo>
                <a:lnTo>
                  <a:pt x="836712" y="62057"/>
                </a:lnTo>
                <a:lnTo>
                  <a:pt x="818256" y="62057"/>
                </a:lnTo>
                <a:lnTo>
                  <a:pt x="816428" y="60258"/>
                </a:lnTo>
                <a:close/>
              </a:path>
              <a:path w="945514" h="161925">
                <a:moveTo>
                  <a:pt x="836712" y="14721"/>
                </a:moveTo>
                <a:lnTo>
                  <a:pt x="812148" y="14721"/>
                </a:lnTo>
                <a:lnTo>
                  <a:pt x="813636" y="15209"/>
                </a:lnTo>
                <a:lnTo>
                  <a:pt x="816019" y="17068"/>
                </a:lnTo>
                <a:lnTo>
                  <a:pt x="816888" y="18897"/>
                </a:lnTo>
                <a:lnTo>
                  <a:pt x="817982" y="24231"/>
                </a:lnTo>
                <a:lnTo>
                  <a:pt x="818256" y="31424"/>
                </a:lnTo>
                <a:lnTo>
                  <a:pt x="818256" y="62057"/>
                </a:lnTo>
                <a:lnTo>
                  <a:pt x="836712" y="62057"/>
                </a:lnTo>
                <a:lnTo>
                  <a:pt x="836712" y="14721"/>
                </a:lnTo>
                <a:close/>
              </a:path>
              <a:path w="945514" h="161925">
                <a:moveTo>
                  <a:pt x="836712" y="0"/>
                </a:moveTo>
                <a:lnTo>
                  <a:pt x="831649" y="0"/>
                </a:lnTo>
                <a:lnTo>
                  <a:pt x="801291" y="12496"/>
                </a:lnTo>
                <a:lnTo>
                  <a:pt x="802623" y="16520"/>
                </a:lnTo>
                <a:lnTo>
                  <a:pt x="805897" y="15300"/>
                </a:lnTo>
                <a:lnTo>
                  <a:pt x="808482" y="14721"/>
                </a:lnTo>
                <a:lnTo>
                  <a:pt x="836712" y="14721"/>
                </a:lnTo>
                <a:lnTo>
                  <a:pt x="836712" y="0"/>
                </a:lnTo>
                <a:close/>
              </a:path>
              <a:path w="945514" h="161925">
                <a:moveTo>
                  <a:pt x="928952" y="10241"/>
                </a:moveTo>
                <a:lnTo>
                  <a:pt x="906161" y="10241"/>
                </a:lnTo>
                <a:lnTo>
                  <a:pt x="912315" y="13045"/>
                </a:lnTo>
                <a:lnTo>
                  <a:pt x="922437" y="24140"/>
                </a:lnTo>
                <a:lnTo>
                  <a:pt x="924961" y="31638"/>
                </a:lnTo>
                <a:lnTo>
                  <a:pt x="924956" y="45750"/>
                </a:lnTo>
                <a:lnTo>
                  <a:pt x="924293" y="50322"/>
                </a:lnTo>
                <a:lnTo>
                  <a:pt x="921614" y="59344"/>
                </a:lnTo>
                <a:lnTo>
                  <a:pt x="918709" y="65775"/>
                </a:lnTo>
                <a:lnTo>
                  <a:pt x="914244" y="74096"/>
                </a:lnTo>
                <a:lnTo>
                  <a:pt x="910297" y="81905"/>
                </a:lnTo>
                <a:lnTo>
                  <a:pt x="899361" y="123078"/>
                </a:lnTo>
                <a:lnTo>
                  <a:pt x="903981" y="123078"/>
                </a:lnTo>
                <a:lnTo>
                  <a:pt x="904469" y="114147"/>
                </a:lnTo>
                <a:lnTo>
                  <a:pt x="905935" y="107106"/>
                </a:lnTo>
                <a:lnTo>
                  <a:pt x="928091" y="76047"/>
                </a:lnTo>
                <a:lnTo>
                  <a:pt x="934937" y="68305"/>
                </a:lnTo>
                <a:lnTo>
                  <a:pt x="939546" y="61569"/>
                </a:lnTo>
                <a:lnTo>
                  <a:pt x="944307" y="50170"/>
                </a:lnTo>
                <a:lnTo>
                  <a:pt x="945498" y="44592"/>
                </a:lnTo>
                <a:lnTo>
                  <a:pt x="945385" y="30876"/>
                </a:lnTo>
                <a:lnTo>
                  <a:pt x="942819" y="23957"/>
                </a:lnTo>
                <a:lnTo>
                  <a:pt x="937461" y="17404"/>
                </a:lnTo>
                <a:lnTo>
                  <a:pt x="931332" y="11540"/>
                </a:lnTo>
                <a:lnTo>
                  <a:pt x="928952" y="10241"/>
                </a:lnTo>
                <a:close/>
              </a:path>
              <a:path w="945514" h="161925">
                <a:moveTo>
                  <a:pt x="903683" y="3992"/>
                </a:moveTo>
                <a:lnTo>
                  <a:pt x="867119" y="20116"/>
                </a:lnTo>
                <a:lnTo>
                  <a:pt x="863501" y="41452"/>
                </a:lnTo>
                <a:lnTo>
                  <a:pt x="864787" y="45750"/>
                </a:lnTo>
                <a:lnTo>
                  <a:pt x="869941" y="51998"/>
                </a:lnTo>
                <a:lnTo>
                  <a:pt x="872776" y="53583"/>
                </a:lnTo>
                <a:lnTo>
                  <a:pt x="878336" y="53583"/>
                </a:lnTo>
                <a:lnTo>
                  <a:pt x="879204" y="30876"/>
                </a:lnTo>
                <a:lnTo>
                  <a:pt x="878116" y="27553"/>
                </a:lnTo>
                <a:lnTo>
                  <a:pt x="878086" y="21122"/>
                </a:lnTo>
                <a:lnTo>
                  <a:pt x="879942" y="17830"/>
                </a:lnTo>
                <a:lnTo>
                  <a:pt x="887385" y="11765"/>
                </a:lnTo>
                <a:lnTo>
                  <a:pt x="892469" y="10241"/>
                </a:lnTo>
                <a:lnTo>
                  <a:pt x="928952" y="10241"/>
                </a:lnTo>
                <a:lnTo>
                  <a:pt x="923658" y="7349"/>
                </a:lnTo>
                <a:lnTo>
                  <a:pt x="914441" y="4832"/>
                </a:lnTo>
                <a:lnTo>
                  <a:pt x="903683" y="3992"/>
                </a:lnTo>
                <a:close/>
              </a:path>
              <a:path w="945514" h="161925">
                <a:moveTo>
                  <a:pt x="905816" y="136916"/>
                </a:moveTo>
                <a:lnTo>
                  <a:pt x="898968" y="136916"/>
                </a:lnTo>
                <a:lnTo>
                  <a:pt x="896063" y="138135"/>
                </a:lnTo>
                <a:lnTo>
                  <a:pt x="891207" y="142981"/>
                </a:lnTo>
                <a:lnTo>
                  <a:pt x="889991" y="145938"/>
                </a:lnTo>
                <a:lnTo>
                  <a:pt x="889991" y="152796"/>
                </a:lnTo>
                <a:lnTo>
                  <a:pt x="891207" y="155691"/>
                </a:lnTo>
                <a:lnTo>
                  <a:pt x="896063" y="160538"/>
                </a:lnTo>
                <a:lnTo>
                  <a:pt x="898968" y="161757"/>
                </a:lnTo>
                <a:lnTo>
                  <a:pt x="905816" y="161757"/>
                </a:lnTo>
                <a:lnTo>
                  <a:pt x="908767" y="160538"/>
                </a:lnTo>
                <a:lnTo>
                  <a:pt x="913625" y="155691"/>
                </a:lnTo>
                <a:lnTo>
                  <a:pt x="914838" y="152796"/>
                </a:lnTo>
                <a:lnTo>
                  <a:pt x="914838" y="145938"/>
                </a:lnTo>
                <a:lnTo>
                  <a:pt x="913625" y="142981"/>
                </a:lnTo>
                <a:lnTo>
                  <a:pt x="908767" y="138135"/>
                </a:lnTo>
                <a:lnTo>
                  <a:pt x="905816" y="136916"/>
                </a:lnTo>
                <a:close/>
              </a:path>
            </a:pathLst>
          </a:custGeom>
          <a:solidFill>
            <a:srgbClr val="000000"/>
          </a:solidFill>
        </p:spPr>
        <p:txBody>
          <a:bodyPr wrap="square" lIns="0" tIns="0" rIns="0" bIns="0" rtlCol="0"/>
          <a:lstStyle/>
          <a:p>
            <a:endParaRPr sz="1980"/>
          </a:p>
        </p:txBody>
      </p:sp>
      <p:sp>
        <p:nvSpPr>
          <p:cNvPr id="17" name="object 17"/>
          <p:cNvSpPr/>
          <p:nvPr/>
        </p:nvSpPr>
        <p:spPr>
          <a:xfrm>
            <a:off x="4601533" y="3837581"/>
            <a:ext cx="2052466" cy="200396"/>
          </a:xfrm>
          <a:prstGeom prst="rect">
            <a:avLst/>
          </a:prstGeom>
          <a:blipFill>
            <a:blip r:embed="rId14" cstate="print"/>
            <a:stretch>
              <a:fillRect/>
            </a:stretch>
          </a:blipFill>
        </p:spPr>
        <p:txBody>
          <a:bodyPr wrap="square" lIns="0" tIns="0" rIns="0" bIns="0" rtlCol="0"/>
          <a:lstStyle/>
          <a:p>
            <a:endParaRPr sz="1980"/>
          </a:p>
        </p:txBody>
      </p:sp>
      <p:sp>
        <p:nvSpPr>
          <p:cNvPr id="18" name="object 18"/>
          <p:cNvSpPr/>
          <p:nvPr/>
        </p:nvSpPr>
        <p:spPr>
          <a:xfrm>
            <a:off x="3496003" y="4865214"/>
            <a:ext cx="6683804" cy="152552"/>
          </a:xfrm>
          <a:prstGeom prst="rect">
            <a:avLst/>
          </a:prstGeom>
          <a:blipFill>
            <a:blip r:embed="rId15" cstate="print"/>
            <a:stretch>
              <a:fillRect/>
            </a:stretch>
          </a:blipFill>
        </p:spPr>
        <p:txBody>
          <a:bodyPr wrap="square" lIns="0" tIns="0" rIns="0" bIns="0" rtlCol="0"/>
          <a:lstStyle/>
          <a:p>
            <a:endParaRPr sz="1980"/>
          </a:p>
        </p:txBody>
      </p:sp>
      <p:sp>
        <p:nvSpPr>
          <p:cNvPr id="19" name="object 19"/>
          <p:cNvSpPr/>
          <p:nvPr/>
        </p:nvSpPr>
        <p:spPr>
          <a:xfrm>
            <a:off x="3498294" y="5095719"/>
            <a:ext cx="6803485" cy="152552"/>
          </a:xfrm>
          <a:prstGeom prst="rect">
            <a:avLst/>
          </a:prstGeom>
          <a:blipFill>
            <a:blip r:embed="rId16" cstate="print"/>
            <a:stretch>
              <a:fillRect/>
            </a:stretch>
          </a:blipFill>
        </p:spPr>
        <p:txBody>
          <a:bodyPr wrap="square" lIns="0" tIns="0" rIns="0" bIns="0" rtlCol="0"/>
          <a:lstStyle/>
          <a:p>
            <a:endParaRPr sz="1980"/>
          </a:p>
        </p:txBody>
      </p:sp>
      <p:sp>
        <p:nvSpPr>
          <p:cNvPr id="20" name="object 20"/>
          <p:cNvSpPr/>
          <p:nvPr/>
        </p:nvSpPr>
        <p:spPr>
          <a:xfrm>
            <a:off x="3497689" y="5326224"/>
            <a:ext cx="5414262" cy="152552"/>
          </a:xfrm>
          <a:prstGeom prst="rect">
            <a:avLst/>
          </a:prstGeom>
          <a:blipFill>
            <a:blip r:embed="rId17" cstate="print"/>
            <a:stretch>
              <a:fillRect/>
            </a:stretch>
          </a:blipFill>
        </p:spPr>
        <p:txBody>
          <a:bodyPr wrap="square" lIns="0" tIns="0" rIns="0" bIns="0" rtlCol="0"/>
          <a:lstStyle/>
          <a:p>
            <a:endParaRPr sz="1980"/>
          </a:p>
        </p:txBody>
      </p:sp>
      <p:sp>
        <p:nvSpPr>
          <p:cNvPr id="21" name="object 21"/>
          <p:cNvSpPr/>
          <p:nvPr/>
        </p:nvSpPr>
        <p:spPr>
          <a:xfrm>
            <a:off x="3487816" y="5860559"/>
            <a:ext cx="6556132" cy="152585"/>
          </a:xfrm>
          <a:prstGeom prst="rect">
            <a:avLst/>
          </a:prstGeom>
          <a:blipFill>
            <a:blip r:embed="rId18" cstate="print"/>
            <a:stretch>
              <a:fillRect/>
            </a:stretch>
          </a:blipFill>
        </p:spPr>
        <p:txBody>
          <a:bodyPr wrap="square" lIns="0" tIns="0" rIns="0" bIns="0" rtlCol="0"/>
          <a:lstStyle/>
          <a:p>
            <a:endParaRPr sz="1980"/>
          </a:p>
        </p:txBody>
      </p:sp>
      <p:sp>
        <p:nvSpPr>
          <p:cNvPr id="22" name="object 22"/>
          <p:cNvSpPr/>
          <p:nvPr/>
        </p:nvSpPr>
        <p:spPr>
          <a:xfrm>
            <a:off x="3494692" y="6095660"/>
            <a:ext cx="1585860" cy="118990"/>
          </a:xfrm>
          <a:prstGeom prst="rect">
            <a:avLst/>
          </a:prstGeom>
          <a:blipFill>
            <a:blip r:embed="rId19" cstate="print"/>
            <a:stretch>
              <a:fillRect/>
            </a:stretch>
          </a:blipFill>
        </p:spPr>
        <p:txBody>
          <a:bodyPr wrap="square" lIns="0" tIns="0" rIns="0" bIns="0" rtlCol="0"/>
          <a:lstStyle/>
          <a:p>
            <a:endParaRPr sz="1980"/>
          </a:p>
        </p:txBody>
      </p:sp>
      <p:sp>
        <p:nvSpPr>
          <p:cNvPr id="23" name="object 23"/>
          <p:cNvSpPr/>
          <p:nvPr/>
        </p:nvSpPr>
        <p:spPr>
          <a:xfrm>
            <a:off x="3483561" y="6624126"/>
            <a:ext cx="3942826" cy="152548"/>
          </a:xfrm>
          <a:prstGeom prst="rect">
            <a:avLst/>
          </a:prstGeom>
          <a:blipFill>
            <a:blip r:embed="rId20" cstate="print"/>
            <a:stretch>
              <a:fillRect/>
            </a:stretch>
          </a:blipFill>
        </p:spPr>
        <p:txBody>
          <a:bodyPr wrap="square" lIns="0" tIns="0" rIns="0" bIns="0" rtlCol="0"/>
          <a:lstStyle/>
          <a:p>
            <a:endParaRPr sz="1980"/>
          </a:p>
        </p:txBody>
      </p:sp>
      <p:sp>
        <p:nvSpPr>
          <p:cNvPr id="24" name="object 24"/>
          <p:cNvSpPr/>
          <p:nvPr/>
        </p:nvSpPr>
        <p:spPr>
          <a:xfrm>
            <a:off x="3494524" y="7158449"/>
            <a:ext cx="6709354" cy="152579"/>
          </a:xfrm>
          <a:prstGeom prst="rect">
            <a:avLst/>
          </a:prstGeom>
          <a:blipFill>
            <a:blip r:embed="rId21" cstate="print"/>
            <a:stretch>
              <a:fillRect/>
            </a:stretch>
          </a:blipFill>
        </p:spPr>
        <p:txBody>
          <a:bodyPr wrap="square" lIns="0" tIns="0" rIns="0" bIns="0" rtlCol="0"/>
          <a:lstStyle/>
          <a:p>
            <a:endParaRPr sz="1980"/>
          </a:p>
        </p:txBody>
      </p:sp>
      <p:sp>
        <p:nvSpPr>
          <p:cNvPr id="25" name="object 25"/>
          <p:cNvSpPr/>
          <p:nvPr/>
        </p:nvSpPr>
        <p:spPr>
          <a:xfrm>
            <a:off x="3493213" y="7393541"/>
            <a:ext cx="6335286" cy="152576"/>
          </a:xfrm>
          <a:prstGeom prst="rect">
            <a:avLst/>
          </a:prstGeom>
          <a:blipFill>
            <a:blip r:embed="rId22" cstate="print"/>
            <a:stretch>
              <a:fillRect/>
            </a:stretch>
          </a:blipFill>
        </p:spPr>
        <p:txBody>
          <a:bodyPr wrap="square" lIns="0" tIns="0" rIns="0" bIns="0" rtlCol="0"/>
          <a:lstStyle/>
          <a:p>
            <a:endParaRPr sz="1980"/>
          </a:p>
        </p:txBody>
      </p:sp>
      <p:sp>
        <p:nvSpPr>
          <p:cNvPr id="26" name="object 26"/>
          <p:cNvSpPr/>
          <p:nvPr/>
        </p:nvSpPr>
        <p:spPr>
          <a:xfrm>
            <a:off x="3492884" y="7628628"/>
            <a:ext cx="6618189" cy="152579"/>
          </a:xfrm>
          <a:prstGeom prst="rect">
            <a:avLst/>
          </a:prstGeom>
          <a:blipFill>
            <a:blip r:embed="rId23" cstate="print"/>
            <a:stretch>
              <a:fillRect/>
            </a:stretch>
          </a:blipFill>
        </p:spPr>
        <p:txBody>
          <a:bodyPr wrap="square" lIns="0" tIns="0" rIns="0" bIns="0" rtlCol="0"/>
          <a:lstStyle/>
          <a:p>
            <a:endParaRPr sz="1980"/>
          </a:p>
        </p:txBody>
      </p:sp>
      <p:sp>
        <p:nvSpPr>
          <p:cNvPr id="27" name="object 27"/>
          <p:cNvSpPr/>
          <p:nvPr/>
        </p:nvSpPr>
        <p:spPr>
          <a:xfrm>
            <a:off x="3492884" y="7863717"/>
            <a:ext cx="6533229" cy="152579"/>
          </a:xfrm>
          <a:prstGeom prst="rect">
            <a:avLst/>
          </a:prstGeom>
          <a:blipFill>
            <a:blip r:embed="rId24" cstate="print"/>
            <a:stretch>
              <a:fillRect/>
            </a:stretch>
          </a:blipFill>
        </p:spPr>
        <p:txBody>
          <a:bodyPr wrap="square" lIns="0" tIns="0" rIns="0" bIns="0" rtlCol="0"/>
          <a:lstStyle/>
          <a:p>
            <a:endParaRPr sz="1980"/>
          </a:p>
        </p:txBody>
      </p:sp>
      <p:sp>
        <p:nvSpPr>
          <p:cNvPr id="28" name="object 28"/>
          <p:cNvSpPr/>
          <p:nvPr/>
        </p:nvSpPr>
        <p:spPr>
          <a:xfrm>
            <a:off x="3493213" y="8098805"/>
            <a:ext cx="6383902" cy="152579"/>
          </a:xfrm>
          <a:prstGeom prst="rect">
            <a:avLst/>
          </a:prstGeom>
          <a:blipFill>
            <a:blip r:embed="rId25" cstate="print"/>
            <a:stretch>
              <a:fillRect/>
            </a:stretch>
          </a:blipFill>
        </p:spPr>
        <p:txBody>
          <a:bodyPr wrap="square" lIns="0" tIns="0" rIns="0" bIns="0" rtlCol="0"/>
          <a:lstStyle/>
          <a:p>
            <a:endParaRPr sz="1980"/>
          </a:p>
        </p:txBody>
      </p:sp>
      <p:sp>
        <p:nvSpPr>
          <p:cNvPr id="29" name="object 29"/>
          <p:cNvSpPr/>
          <p:nvPr/>
        </p:nvSpPr>
        <p:spPr>
          <a:xfrm>
            <a:off x="3492885" y="8333894"/>
            <a:ext cx="6329546" cy="152579"/>
          </a:xfrm>
          <a:prstGeom prst="rect">
            <a:avLst/>
          </a:prstGeom>
          <a:blipFill>
            <a:blip r:embed="rId26" cstate="print"/>
            <a:stretch>
              <a:fillRect/>
            </a:stretch>
          </a:blipFill>
        </p:spPr>
        <p:txBody>
          <a:bodyPr wrap="square" lIns="0" tIns="0" rIns="0" bIns="0" rtlCol="0"/>
          <a:lstStyle/>
          <a:p>
            <a:endParaRPr sz="1980"/>
          </a:p>
        </p:txBody>
      </p:sp>
      <p:sp>
        <p:nvSpPr>
          <p:cNvPr id="30" name="object 30"/>
          <p:cNvSpPr/>
          <p:nvPr/>
        </p:nvSpPr>
        <p:spPr>
          <a:xfrm>
            <a:off x="7389369" y="8497449"/>
            <a:ext cx="94996" cy="0"/>
          </a:xfrm>
          <a:custGeom>
            <a:avLst/>
            <a:gdLst/>
            <a:ahLst/>
            <a:cxnLst/>
            <a:rect l="l" t="t" r="r" b="b"/>
            <a:pathLst>
              <a:path w="86360">
                <a:moveTo>
                  <a:pt x="0" y="0"/>
                </a:moveTo>
                <a:lnTo>
                  <a:pt x="85740" y="0"/>
                </a:lnTo>
              </a:path>
            </a:pathLst>
          </a:custGeom>
          <a:ln w="9524">
            <a:solidFill>
              <a:srgbClr val="000000"/>
            </a:solidFill>
          </a:ln>
        </p:spPr>
        <p:txBody>
          <a:bodyPr wrap="square" lIns="0" tIns="0" rIns="0" bIns="0" rtlCol="0"/>
          <a:lstStyle/>
          <a:p>
            <a:endParaRPr sz="1980"/>
          </a:p>
        </p:txBody>
      </p:sp>
      <p:sp>
        <p:nvSpPr>
          <p:cNvPr id="31" name="object 31"/>
          <p:cNvSpPr/>
          <p:nvPr/>
        </p:nvSpPr>
        <p:spPr>
          <a:xfrm>
            <a:off x="7965649" y="8497449"/>
            <a:ext cx="125730" cy="0"/>
          </a:xfrm>
          <a:custGeom>
            <a:avLst/>
            <a:gdLst/>
            <a:ahLst/>
            <a:cxnLst/>
            <a:rect l="l" t="t" r="r" b="b"/>
            <a:pathLst>
              <a:path w="114300">
                <a:moveTo>
                  <a:pt x="0" y="0"/>
                </a:moveTo>
                <a:lnTo>
                  <a:pt x="114299" y="0"/>
                </a:lnTo>
              </a:path>
            </a:pathLst>
          </a:custGeom>
          <a:ln w="9524">
            <a:solidFill>
              <a:srgbClr val="000000"/>
            </a:solidFill>
          </a:ln>
        </p:spPr>
        <p:txBody>
          <a:bodyPr wrap="square" lIns="0" tIns="0" rIns="0" bIns="0" rtlCol="0"/>
          <a:lstStyle/>
          <a:p>
            <a:endParaRPr sz="1980"/>
          </a:p>
        </p:txBody>
      </p:sp>
      <p:sp>
        <p:nvSpPr>
          <p:cNvPr id="32" name="object 32"/>
          <p:cNvSpPr/>
          <p:nvPr/>
        </p:nvSpPr>
        <p:spPr>
          <a:xfrm>
            <a:off x="8751444" y="8497449"/>
            <a:ext cx="115951" cy="0"/>
          </a:xfrm>
          <a:custGeom>
            <a:avLst/>
            <a:gdLst/>
            <a:ahLst/>
            <a:cxnLst/>
            <a:rect l="l" t="t" r="r" b="b"/>
            <a:pathLst>
              <a:path w="105410">
                <a:moveTo>
                  <a:pt x="0" y="0"/>
                </a:moveTo>
                <a:lnTo>
                  <a:pt x="104790" y="0"/>
                </a:lnTo>
              </a:path>
            </a:pathLst>
          </a:custGeom>
          <a:ln w="9524">
            <a:solidFill>
              <a:srgbClr val="000000"/>
            </a:solidFill>
          </a:ln>
        </p:spPr>
        <p:txBody>
          <a:bodyPr wrap="square" lIns="0" tIns="0" rIns="0" bIns="0" rtlCol="0"/>
          <a:lstStyle/>
          <a:p>
            <a:endParaRPr sz="1980"/>
          </a:p>
        </p:txBody>
      </p:sp>
      <p:sp>
        <p:nvSpPr>
          <p:cNvPr id="33" name="object 33"/>
          <p:cNvSpPr/>
          <p:nvPr/>
        </p:nvSpPr>
        <p:spPr>
          <a:xfrm>
            <a:off x="9191499" y="8497449"/>
            <a:ext cx="94996" cy="0"/>
          </a:xfrm>
          <a:custGeom>
            <a:avLst/>
            <a:gdLst/>
            <a:ahLst/>
            <a:cxnLst/>
            <a:rect l="l" t="t" r="r" b="b"/>
            <a:pathLst>
              <a:path w="86360">
                <a:moveTo>
                  <a:pt x="0" y="0"/>
                </a:moveTo>
                <a:lnTo>
                  <a:pt x="85740" y="0"/>
                </a:lnTo>
              </a:path>
            </a:pathLst>
          </a:custGeom>
          <a:ln w="9524">
            <a:solidFill>
              <a:srgbClr val="000000"/>
            </a:solidFill>
          </a:ln>
        </p:spPr>
        <p:txBody>
          <a:bodyPr wrap="square" lIns="0" tIns="0" rIns="0" bIns="0" rtlCol="0"/>
          <a:lstStyle/>
          <a:p>
            <a:endParaRPr sz="1980"/>
          </a:p>
        </p:txBody>
      </p:sp>
      <p:sp>
        <p:nvSpPr>
          <p:cNvPr id="34" name="object 34"/>
          <p:cNvSpPr/>
          <p:nvPr/>
        </p:nvSpPr>
        <p:spPr>
          <a:xfrm>
            <a:off x="3495178" y="8579630"/>
            <a:ext cx="6674168" cy="152579"/>
          </a:xfrm>
          <a:prstGeom prst="rect">
            <a:avLst/>
          </a:prstGeom>
          <a:blipFill>
            <a:blip r:embed="rId27" cstate="print"/>
            <a:stretch>
              <a:fillRect/>
            </a:stretch>
          </a:blipFill>
        </p:spPr>
        <p:txBody>
          <a:bodyPr wrap="square" lIns="0" tIns="0" rIns="0" bIns="0" rtlCol="0"/>
          <a:lstStyle/>
          <a:p>
            <a:endParaRPr sz="1980"/>
          </a:p>
        </p:txBody>
      </p:sp>
      <p:sp>
        <p:nvSpPr>
          <p:cNvPr id="35" name="object 35"/>
          <p:cNvSpPr/>
          <p:nvPr/>
        </p:nvSpPr>
        <p:spPr>
          <a:xfrm>
            <a:off x="3491745" y="8743173"/>
            <a:ext cx="94298" cy="0"/>
          </a:xfrm>
          <a:custGeom>
            <a:avLst/>
            <a:gdLst/>
            <a:ahLst/>
            <a:cxnLst/>
            <a:rect l="l" t="t" r="r" b="b"/>
            <a:pathLst>
              <a:path w="85725">
                <a:moveTo>
                  <a:pt x="0" y="0"/>
                </a:moveTo>
                <a:lnTo>
                  <a:pt x="85724" y="0"/>
                </a:lnTo>
              </a:path>
            </a:pathLst>
          </a:custGeom>
          <a:ln w="9524">
            <a:solidFill>
              <a:srgbClr val="000000"/>
            </a:solidFill>
          </a:ln>
        </p:spPr>
        <p:txBody>
          <a:bodyPr wrap="square" lIns="0" tIns="0" rIns="0" bIns="0" rtlCol="0"/>
          <a:lstStyle/>
          <a:p>
            <a:endParaRPr sz="1980"/>
          </a:p>
        </p:txBody>
      </p:sp>
      <p:sp>
        <p:nvSpPr>
          <p:cNvPr id="36" name="object 36"/>
          <p:cNvSpPr/>
          <p:nvPr/>
        </p:nvSpPr>
        <p:spPr>
          <a:xfrm>
            <a:off x="3492884" y="8814718"/>
            <a:ext cx="6449409" cy="152579"/>
          </a:xfrm>
          <a:prstGeom prst="rect">
            <a:avLst/>
          </a:prstGeom>
          <a:blipFill>
            <a:blip r:embed="rId28"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8209" y="9669698"/>
            <a:ext cx="55182" cy="83122"/>
          </a:xfrm>
          <a:custGeom>
            <a:avLst/>
            <a:gdLst/>
            <a:ahLst/>
            <a:cxnLst/>
            <a:rect l="l" t="t" r="r" b="b"/>
            <a:pathLst>
              <a:path w="50164" h="75565">
                <a:moveTo>
                  <a:pt x="9662" y="53424"/>
                </a:moveTo>
                <a:lnTo>
                  <a:pt x="0" y="54317"/>
                </a:lnTo>
                <a:lnTo>
                  <a:pt x="579" y="60675"/>
                </a:lnTo>
                <a:lnTo>
                  <a:pt x="3048" y="65759"/>
                </a:lnTo>
                <a:lnTo>
                  <a:pt x="11673" y="73391"/>
                </a:lnTo>
                <a:lnTo>
                  <a:pt x="17251" y="75308"/>
                </a:lnTo>
                <a:lnTo>
                  <a:pt x="32430" y="75308"/>
                </a:lnTo>
                <a:lnTo>
                  <a:pt x="38983" y="72224"/>
                </a:lnTo>
                <a:lnTo>
                  <a:pt x="42476" y="67711"/>
                </a:lnTo>
                <a:lnTo>
                  <a:pt x="20452" y="67711"/>
                </a:lnTo>
                <a:lnTo>
                  <a:pt x="17282" y="66521"/>
                </a:lnTo>
                <a:lnTo>
                  <a:pt x="12039" y="61758"/>
                </a:lnTo>
                <a:lnTo>
                  <a:pt x="10363" y="58186"/>
                </a:lnTo>
                <a:lnTo>
                  <a:pt x="9662" y="53424"/>
                </a:lnTo>
                <a:close/>
              </a:path>
              <a:path w="50164" h="75565">
                <a:moveTo>
                  <a:pt x="44423" y="32445"/>
                </a:moveTo>
                <a:lnTo>
                  <a:pt x="28712" y="32445"/>
                </a:lnTo>
                <a:lnTo>
                  <a:pt x="32583" y="33957"/>
                </a:lnTo>
                <a:lnTo>
                  <a:pt x="38557" y="40005"/>
                </a:lnTo>
                <a:lnTo>
                  <a:pt x="40020" y="44150"/>
                </a:lnTo>
                <a:lnTo>
                  <a:pt x="40020" y="54865"/>
                </a:lnTo>
                <a:lnTo>
                  <a:pt x="38496" y="59282"/>
                </a:lnTo>
                <a:lnTo>
                  <a:pt x="32339" y="66033"/>
                </a:lnTo>
                <a:lnTo>
                  <a:pt x="28559" y="67711"/>
                </a:lnTo>
                <a:lnTo>
                  <a:pt x="42476" y="67711"/>
                </a:lnTo>
                <a:lnTo>
                  <a:pt x="43777" y="66033"/>
                </a:lnTo>
                <a:lnTo>
                  <a:pt x="47731" y="61211"/>
                </a:lnTo>
                <a:lnTo>
                  <a:pt x="49712" y="55365"/>
                </a:lnTo>
                <a:lnTo>
                  <a:pt x="49712" y="41376"/>
                </a:lnTo>
                <a:lnTo>
                  <a:pt x="47487" y="35542"/>
                </a:lnTo>
                <a:lnTo>
                  <a:pt x="44423" y="32445"/>
                </a:lnTo>
                <a:close/>
              </a:path>
              <a:path w="50164" h="75565">
                <a:moveTo>
                  <a:pt x="46299" y="0"/>
                </a:moveTo>
                <a:lnTo>
                  <a:pt x="8930" y="0"/>
                </a:lnTo>
                <a:lnTo>
                  <a:pt x="1645" y="38541"/>
                </a:lnTo>
                <a:lnTo>
                  <a:pt x="10271" y="39590"/>
                </a:lnTo>
                <a:lnTo>
                  <a:pt x="11643" y="37505"/>
                </a:lnTo>
                <a:lnTo>
                  <a:pt x="13533" y="35792"/>
                </a:lnTo>
                <a:lnTo>
                  <a:pt x="15910" y="34445"/>
                </a:lnTo>
                <a:lnTo>
                  <a:pt x="18318" y="33113"/>
                </a:lnTo>
                <a:lnTo>
                  <a:pt x="20970" y="32445"/>
                </a:lnTo>
                <a:lnTo>
                  <a:pt x="44423" y="32445"/>
                </a:lnTo>
                <a:lnTo>
                  <a:pt x="40888" y="28873"/>
                </a:lnTo>
                <a:lnTo>
                  <a:pt x="12192" y="28873"/>
                </a:lnTo>
                <a:lnTo>
                  <a:pt x="16367" y="8775"/>
                </a:lnTo>
                <a:lnTo>
                  <a:pt x="46299" y="8775"/>
                </a:lnTo>
                <a:lnTo>
                  <a:pt x="46299" y="0"/>
                </a:lnTo>
                <a:close/>
              </a:path>
              <a:path w="50164" h="75565">
                <a:moveTo>
                  <a:pt x="33040" y="24252"/>
                </a:moveTo>
                <a:lnTo>
                  <a:pt x="21518" y="24252"/>
                </a:lnTo>
                <a:lnTo>
                  <a:pt x="16764" y="25789"/>
                </a:lnTo>
                <a:lnTo>
                  <a:pt x="12192" y="28873"/>
                </a:lnTo>
                <a:lnTo>
                  <a:pt x="40888" y="28873"/>
                </a:lnTo>
                <a:lnTo>
                  <a:pt x="38557" y="26517"/>
                </a:lnTo>
                <a:lnTo>
                  <a:pt x="33040" y="24252"/>
                </a:lnTo>
                <a:close/>
              </a:path>
            </a:pathLst>
          </a:custGeom>
          <a:solidFill>
            <a:srgbClr val="000000"/>
          </a:solidFill>
        </p:spPr>
        <p:txBody>
          <a:bodyPr wrap="square" lIns="0" tIns="0" rIns="0" bIns="0" rtlCol="0"/>
          <a:lstStyle/>
          <a:p>
            <a:endParaRPr sz="1980"/>
          </a:p>
        </p:txBody>
      </p:sp>
      <p:sp>
        <p:nvSpPr>
          <p:cNvPr id="3" name="object 3"/>
          <p:cNvSpPr/>
          <p:nvPr/>
        </p:nvSpPr>
        <p:spPr>
          <a:xfrm>
            <a:off x="5558052" y="370183"/>
            <a:ext cx="1956010" cy="177799"/>
          </a:xfrm>
          <a:prstGeom prst="rect">
            <a:avLst/>
          </a:prstGeom>
          <a:blipFill>
            <a:blip r:embed="rId2" cstate="print"/>
            <a:stretch>
              <a:fillRect/>
            </a:stretch>
          </a:blipFill>
        </p:spPr>
        <p:txBody>
          <a:bodyPr wrap="square" lIns="0" tIns="0" rIns="0" bIns="0" rtlCol="0"/>
          <a:lstStyle/>
          <a:p>
            <a:endParaRPr sz="1980"/>
          </a:p>
        </p:txBody>
      </p:sp>
      <p:sp>
        <p:nvSpPr>
          <p:cNvPr id="4" name="object 4"/>
          <p:cNvSpPr/>
          <p:nvPr/>
        </p:nvSpPr>
        <p:spPr>
          <a:xfrm>
            <a:off x="3050327" y="860161"/>
            <a:ext cx="5860375" cy="152585"/>
          </a:xfrm>
          <a:prstGeom prst="rect">
            <a:avLst/>
          </a:prstGeom>
          <a:blipFill>
            <a:blip r:embed="rId3" cstate="print"/>
            <a:stretch>
              <a:fillRect/>
            </a:stretch>
          </a:blipFill>
        </p:spPr>
        <p:txBody>
          <a:bodyPr wrap="square" lIns="0" tIns="0" rIns="0" bIns="0" rtlCol="0"/>
          <a:lstStyle/>
          <a:p>
            <a:endParaRPr sz="1980"/>
          </a:p>
        </p:txBody>
      </p:sp>
      <p:sp>
        <p:nvSpPr>
          <p:cNvPr id="5" name="object 5"/>
          <p:cNvSpPr/>
          <p:nvPr/>
        </p:nvSpPr>
        <p:spPr>
          <a:xfrm>
            <a:off x="3052842" y="1090666"/>
            <a:ext cx="6735355" cy="152585"/>
          </a:xfrm>
          <a:prstGeom prst="rect">
            <a:avLst/>
          </a:prstGeom>
          <a:blipFill>
            <a:blip r:embed="rId4" cstate="print"/>
            <a:stretch>
              <a:fillRect/>
            </a:stretch>
          </a:blipFill>
        </p:spPr>
        <p:txBody>
          <a:bodyPr wrap="square" lIns="0" tIns="0" rIns="0" bIns="0" rtlCol="0"/>
          <a:lstStyle/>
          <a:p>
            <a:endParaRPr sz="1980"/>
          </a:p>
        </p:txBody>
      </p:sp>
      <p:sp>
        <p:nvSpPr>
          <p:cNvPr id="6" name="object 6"/>
          <p:cNvSpPr/>
          <p:nvPr/>
        </p:nvSpPr>
        <p:spPr>
          <a:xfrm>
            <a:off x="3047879" y="1321172"/>
            <a:ext cx="4756466" cy="144405"/>
          </a:xfrm>
          <a:prstGeom prst="rect">
            <a:avLst/>
          </a:prstGeom>
          <a:blipFill>
            <a:blip r:embed="rId5" cstate="print"/>
            <a:stretch>
              <a:fillRect/>
            </a:stretch>
          </a:blipFill>
        </p:spPr>
        <p:txBody>
          <a:bodyPr wrap="square" lIns="0" tIns="0" rIns="0" bIns="0" rtlCol="0"/>
          <a:lstStyle/>
          <a:p>
            <a:endParaRPr sz="1980"/>
          </a:p>
        </p:txBody>
      </p:sp>
      <p:sp>
        <p:nvSpPr>
          <p:cNvPr id="7" name="object 7"/>
          <p:cNvSpPr/>
          <p:nvPr/>
        </p:nvSpPr>
        <p:spPr>
          <a:xfrm>
            <a:off x="3084877" y="7083813"/>
            <a:ext cx="6715423" cy="152576"/>
          </a:xfrm>
          <a:prstGeom prst="rect">
            <a:avLst/>
          </a:prstGeom>
          <a:blipFill>
            <a:blip r:embed="rId6" cstate="print"/>
            <a:stretch>
              <a:fillRect/>
            </a:stretch>
          </a:blipFill>
        </p:spPr>
        <p:txBody>
          <a:bodyPr wrap="square" lIns="0" tIns="0" rIns="0" bIns="0" rtlCol="0"/>
          <a:lstStyle/>
          <a:p>
            <a:endParaRPr sz="1980"/>
          </a:p>
        </p:txBody>
      </p:sp>
      <p:sp>
        <p:nvSpPr>
          <p:cNvPr id="8" name="object 8"/>
          <p:cNvSpPr/>
          <p:nvPr/>
        </p:nvSpPr>
        <p:spPr>
          <a:xfrm>
            <a:off x="3050500" y="7314318"/>
            <a:ext cx="6243597" cy="152576"/>
          </a:xfrm>
          <a:prstGeom prst="rect">
            <a:avLst/>
          </a:prstGeom>
          <a:blipFill>
            <a:blip r:embed="rId7" cstate="print"/>
            <a:stretch>
              <a:fillRect/>
            </a:stretch>
          </a:blipFill>
        </p:spPr>
        <p:txBody>
          <a:bodyPr wrap="square" lIns="0" tIns="0" rIns="0" bIns="0" rtlCol="0"/>
          <a:lstStyle/>
          <a:p>
            <a:endParaRPr sz="1980"/>
          </a:p>
        </p:txBody>
      </p:sp>
      <p:sp>
        <p:nvSpPr>
          <p:cNvPr id="9" name="object 9"/>
          <p:cNvSpPr/>
          <p:nvPr/>
        </p:nvSpPr>
        <p:spPr>
          <a:xfrm>
            <a:off x="3038709" y="7775328"/>
            <a:ext cx="6417158" cy="152576"/>
          </a:xfrm>
          <a:prstGeom prst="rect">
            <a:avLst/>
          </a:prstGeom>
          <a:blipFill>
            <a:blip r:embed="rId8" cstate="print"/>
            <a:stretch>
              <a:fillRect/>
            </a:stretch>
          </a:blipFill>
        </p:spPr>
        <p:txBody>
          <a:bodyPr wrap="square" lIns="0" tIns="0" rIns="0" bIns="0" rtlCol="0"/>
          <a:lstStyle/>
          <a:p>
            <a:endParaRPr sz="1980"/>
          </a:p>
        </p:txBody>
      </p:sp>
      <p:sp>
        <p:nvSpPr>
          <p:cNvPr id="10" name="object 10"/>
          <p:cNvSpPr/>
          <p:nvPr/>
        </p:nvSpPr>
        <p:spPr>
          <a:xfrm>
            <a:off x="3052136" y="8005833"/>
            <a:ext cx="4625173" cy="152576"/>
          </a:xfrm>
          <a:prstGeom prst="rect">
            <a:avLst/>
          </a:prstGeom>
          <a:blipFill>
            <a:blip r:embed="rId9" cstate="print"/>
            <a:stretch>
              <a:fillRect/>
            </a:stretch>
          </a:blipFill>
        </p:spPr>
        <p:txBody>
          <a:bodyPr wrap="square" lIns="0" tIns="0" rIns="0" bIns="0" rtlCol="0"/>
          <a:lstStyle/>
          <a:p>
            <a:endParaRPr sz="1980"/>
          </a:p>
        </p:txBody>
      </p:sp>
      <p:sp>
        <p:nvSpPr>
          <p:cNvPr id="11" name="object 11"/>
          <p:cNvSpPr/>
          <p:nvPr/>
        </p:nvSpPr>
        <p:spPr>
          <a:xfrm>
            <a:off x="6643340" y="2227029"/>
            <a:ext cx="1559823" cy="152585"/>
          </a:xfrm>
          <a:prstGeom prst="rect">
            <a:avLst/>
          </a:prstGeom>
          <a:blipFill>
            <a:blip r:embed="rId10" cstate="print"/>
            <a:stretch>
              <a:fillRect/>
            </a:stretch>
          </a:blipFill>
        </p:spPr>
        <p:txBody>
          <a:bodyPr wrap="square" lIns="0" tIns="0" rIns="0" bIns="0" rtlCol="0"/>
          <a:lstStyle/>
          <a:p>
            <a:endParaRPr sz="1980"/>
          </a:p>
        </p:txBody>
      </p:sp>
      <p:sp>
        <p:nvSpPr>
          <p:cNvPr id="12" name="object 12"/>
          <p:cNvSpPr/>
          <p:nvPr/>
        </p:nvSpPr>
        <p:spPr>
          <a:xfrm>
            <a:off x="6643340" y="2457534"/>
            <a:ext cx="2308637" cy="152585"/>
          </a:xfrm>
          <a:prstGeom prst="rect">
            <a:avLst/>
          </a:prstGeom>
          <a:blipFill>
            <a:blip r:embed="rId11" cstate="print"/>
            <a:stretch>
              <a:fillRect/>
            </a:stretch>
          </a:blipFill>
        </p:spPr>
        <p:txBody>
          <a:bodyPr wrap="square" lIns="0" tIns="0" rIns="0" bIns="0" rtlCol="0"/>
          <a:lstStyle/>
          <a:p>
            <a:endParaRPr sz="1980"/>
          </a:p>
        </p:txBody>
      </p:sp>
      <p:sp>
        <p:nvSpPr>
          <p:cNvPr id="13" name="object 13"/>
          <p:cNvSpPr/>
          <p:nvPr/>
        </p:nvSpPr>
        <p:spPr>
          <a:xfrm>
            <a:off x="6643340" y="2688039"/>
            <a:ext cx="1529848" cy="152585"/>
          </a:xfrm>
          <a:prstGeom prst="rect">
            <a:avLst/>
          </a:prstGeom>
          <a:blipFill>
            <a:blip r:embed="rId12" cstate="print"/>
            <a:stretch>
              <a:fillRect/>
            </a:stretch>
          </a:blipFill>
        </p:spPr>
        <p:txBody>
          <a:bodyPr wrap="square" lIns="0" tIns="0" rIns="0" bIns="0" rtlCol="0"/>
          <a:lstStyle/>
          <a:p>
            <a:endParaRPr sz="1980"/>
          </a:p>
        </p:txBody>
      </p:sp>
      <p:sp>
        <p:nvSpPr>
          <p:cNvPr id="14" name="object 14"/>
          <p:cNvSpPr/>
          <p:nvPr/>
        </p:nvSpPr>
        <p:spPr>
          <a:xfrm>
            <a:off x="6643339" y="2918544"/>
            <a:ext cx="1728603" cy="152585"/>
          </a:xfrm>
          <a:prstGeom prst="rect">
            <a:avLst/>
          </a:prstGeom>
          <a:blipFill>
            <a:blip r:embed="rId13" cstate="print"/>
            <a:stretch>
              <a:fillRect/>
            </a:stretch>
          </a:blipFill>
        </p:spPr>
        <p:txBody>
          <a:bodyPr wrap="square" lIns="0" tIns="0" rIns="0" bIns="0" rtlCol="0"/>
          <a:lstStyle/>
          <a:p>
            <a:endParaRPr sz="1980"/>
          </a:p>
        </p:txBody>
      </p:sp>
      <p:sp>
        <p:nvSpPr>
          <p:cNvPr id="15" name="object 15"/>
          <p:cNvSpPr/>
          <p:nvPr/>
        </p:nvSpPr>
        <p:spPr>
          <a:xfrm>
            <a:off x="6643339" y="3149049"/>
            <a:ext cx="1713381" cy="152585"/>
          </a:xfrm>
          <a:prstGeom prst="rect">
            <a:avLst/>
          </a:prstGeom>
          <a:blipFill>
            <a:blip r:embed="rId14" cstate="print"/>
            <a:stretch>
              <a:fillRect/>
            </a:stretch>
          </a:blipFill>
        </p:spPr>
        <p:txBody>
          <a:bodyPr wrap="square" lIns="0" tIns="0" rIns="0" bIns="0" rtlCol="0"/>
          <a:lstStyle/>
          <a:p>
            <a:endParaRPr sz="1980"/>
          </a:p>
        </p:txBody>
      </p:sp>
      <p:sp>
        <p:nvSpPr>
          <p:cNvPr id="16" name="object 16"/>
          <p:cNvSpPr/>
          <p:nvPr/>
        </p:nvSpPr>
        <p:spPr>
          <a:xfrm>
            <a:off x="6643338" y="3379554"/>
            <a:ext cx="2694813" cy="152585"/>
          </a:xfrm>
          <a:prstGeom prst="rect">
            <a:avLst/>
          </a:prstGeom>
          <a:blipFill>
            <a:blip r:embed="rId15" cstate="print"/>
            <a:stretch>
              <a:fillRect/>
            </a:stretch>
          </a:blipFill>
        </p:spPr>
        <p:txBody>
          <a:bodyPr wrap="square" lIns="0" tIns="0" rIns="0" bIns="0" rtlCol="0"/>
          <a:lstStyle/>
          <a:p>
            <a:endParaRPr sz="1980"/>
          </a:p>
        </p:txBody>
      </p:sp>
      <p:sp>
        <p:nvSpPr>
          <p:cNvPr id="17" name="object 17"/>
          <p:cNvSpPr/>
          <p:nvPr/>
        </p:nvSpPr>
        <p:spPr>
          <a:xfrm>
            <a:off x="6643339" y="3610059"/>
            <a:ext cx="1736448" cy="152585"/>
          </a:xfrm>
          <a:prstGeom prst="rect">
            <a:avLst/>
          </a:prstGeom>
          <a:blipFill>
            <a:blip r:embed="rId16" cstate="print"/>
            <a:stretch>
              <a:fillRect/>
            </a:stretch>
          </a:blipFill>
        </p:spPr>
        <p:txBody>
          <a:bodyPr wrap="square" lIns="0" tIns="0" rIns="0" bIns="0" rtlCol="0"/>
          <a:lstStyle/>
          <a:p>
            <a:endParaRPr sz="1980"/>
          </a:p>
        </p:txBody>
      </p:sp>
      <p:sp>
        <p:nvSpPr>
          <p:cNvPr id="18" name="object 18"/>
          <p:cNvSpPr/>
          <p:nvPr/>
        </p:nvSpPr>
        <p:spPr>
          <a:xfrm>
            <a:off x="6651653" y="4071069"/>
            <a:ext cx="1564114" cy="152585"/>
          </a:xfrm>
          <a:prstGeom prst="rect">
            <a:avLst/>
          </a:prstGeom>
          <a:blipFill>
            <a:blip r:embed="rId17" cstate="print"/>
            <a:stretch>
              <a:fillRect/>
            </a:stretch>
          </a:blipFill>
        </p:spPr>
        <p:txBody>
          <a:bodyPr wrap="square" lIns="0" tIns="0" rIns="0" bIns="0" rtlCol="0"/>
          <a:lstStyle/>
          <a:p>
            <a:endParaRPr sz="1980"/>
          </a:p>
        </p:txBody>
      </p:sp>
      <p:sp>
        <p:nvSpPr>
          <p:cNvPr id="19" name="object 19"/>
          <p:cNvSpPr/>
          <p:nvPr/>
        </p:nvSpPr>
        <p:spPr>
          <a:xfrm>
            <a:off x="6643338" y="4447287"/>
            <a:ext cx="83820" cy="6985"/>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20" name="object 20"/>
          <p:cNvSpPr/>
          <p:nvPr/>
        </p:nvSpPr>
        <p:spPr>
          <a:xfrm>
            <a:off x="6727159" y="444728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21" name="object 21"/>
          <p:cNvSpPr/>
          <p:nvPr/>
        </p:nvSpPr>
        <p:spPr>
          <a:xfrm>
            <a:off x="6730075" y="4447287"/>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22" name="object 22"/>
          <p:cNvSpPr/>
          <p:nvPr/>
        </p:nvSpPr>
        <p:spPr>
          <a:xfrm>
            <a:off x="6810979" y="444728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23" name="object 23"/>
          <p:cNvSpPr/>
          <p:nvPr/>
        </p:nvSpPr>
        <p:spPr>
          <a:xfrm>
            <a:off x="6813895" y="4447287"/>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24" name="object 24"/>
          <p:cNvSpPr/>
          <p:nvPr/>
        </p:nvSpPr>
        <p:spPr>
          <a:xfrm>
            <a:off x="6894799" y="444728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25" name="object 25"/>
          <p:cNvSpPr/>
          <p:nvPr/>
        </p:nvSpPr>
        <p:spPr>
          <a:xfrm>
            <a:off x="6897715" y="4447287"/>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26" name="object 26"/>
          <p:cNvSpPr/>
          <p:nvPr/>
        </p:nvSpPr>
        <p:spPr>
          <a:xfrm>
            <a:off x="6978619" y="444728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27" name="object 27"/>
          <p:cNvSpPr/>
          <p:nvPr/>
        </p:nvSpPr>
        <p:spPr>
          <a:xfrm>
            <a:off x="6981535" y="4447287"/>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28" name="object 28"/>
          <p:cNvSpPr/>
          <p:nvPr/>
        </p:nvSpPr>
        <p:spPr>
          <a:xfrm>
            <a:off x="7062439" y="444728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29" name="object 29"/>
          <p:cNvSpPr/>
          <p:nvPr/>
        </p:nvSpPr>
        <p:spPr>
          <a:xfrm>
            <a:off x="7065355" y="4447287"/>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30" name="object 30"/>
          <p:cNvSpPr/>
          <p:nvPr/>
        </p:nvSpPr>
        <p:spPr>
          <a:xfrm>
            <a:off x="7146259" y="444728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31" name="object 31"/>
          <p:cNvSpPr/>
          <p:nvPr/>
        </p:nvSpPr>
        <p:spPr>
          <a:xfrm>
            <a:off x="7149175" y="4447287"/>
            <a:ext cx="83820" cy="6985"/>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32" name="object 32"/>
          <p:cNvSpPr/>
          <p:nvPr/>
        </p:nvSpPr>
        <p:spPr>
          <a:xfrm>
            <a:off x="6643338" y="4677792"/>
            <a:ext cx="83820" cy="6985"/>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33" name="object 33"/>
          <p:cNvSpPr/>
          <p:nvPr/>
        </p:nvSpPr>
        <p:spPr>
          <a:xfrm>
            <a:off x="6727159" y="467779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34" name="object 34"/>
          <p:cNvSpPr/>
          <p:nvPr/>
        </p:nvSpPr>
        <p:spPr>
          <a:xfrm>
            <a:off x="6730075" y="4677792"/>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35" name="object 35"/>
          <p:cNvSpPr/>
          <p:nvPr/>
        </p:nvSpPr>
        <p:spPr>
          <a:xfrm>
            <a:off x="6810979" y="467779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36" name="object 36"/>
          <p:cNvSpPr/>
          <p:nvPr/>
        </p:nvSpPr>
        <p:spPr>
          <a:xfrm>
            <a:off x="6813895" y="4677792"/>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37" name="object 37"/>
          <p:cNvSpPr/>
          <p:nvPr/>
        </p:nvSpPr>
        <p:spPr>
          <a:xfrm>
            <a:off x="6894799" y="467779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38" name="object 38"/>
          <p:cNvSpPr/>
          <p:nvPr/>
        </p:nvSpPr>
        <p:spPr>
          <a:xfrm>
            <a:off x="6897715" y="4677792"/>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39" name="object 39"/>
          <p:cNvSpPr/>
          <p:nvPr/>
        </p:nvSpPr>
        <p:spPr>
          <a:xfrm>
            <a:off x="6978619" y="467779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40" name="object 40"/>
          <p:cNvSpPr/>
          <p:nvPr/>
        </p:nvSpPr>
        <p:spPr>
          <a:xfrm>
            <a:off x="6981535" y="4677792"/>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41" name="object 41"/>
          <p:cNvSpPr/>
          <p:nvPr/>
        </p:nvSpPr>
        <p:spPr>
          <a:xfrm>
            <a:off x="7062439" y="467779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42" name="object 42"/>
          <p:cNvSpPr/>
          <p:nvPr/>
        </p:nvSpPr>
        <p:spPr>
          <a:xfrm>
            <a:off x="7065355" y="4677792"/>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43" name="object 43"/>
          <p:cNvSpPr/>
          <p:nvPr/>
        </p:nvSpPr>
        <p:spPr>
          <a:xfrm>
            <a:off x="7146259" y="467779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44" name="object 44"/>
          <p:cNvSpPr/>
          <p:nvPr/>
        </p:nvSpPr>
        <p:spPr>
          <a:xfrm>
            <a:off x="7149175" y="4677792"/>
            <a:ext cx="83820" cy="6985"/>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45" name="object 45"/>
          <p:cNvSpPr/>
          <p:nvPr/>
        </p:nvSpPr>
        <p:spPr>
          <a:xfrm>
            <a:off x="6643338" y="4908297"/>
            <a:ext cx="83820" cy="6985"/>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46" name="object 46"/>
          <p:cNvSpPr/>
          <p:nvPr/>
        </p:nvSpPr>
        <p:spPr>
          <a:xfrm>
            <a:off x="6727159" y="490829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47" name="object 47"/>
          <p:cNvSpPr/>
          <p:nvPr/>
        </p:nvSpPr>
        <p:spPr>
          <a:xfrm>
            <a:off x="6730075" y="4908297"/>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48" name="object 48"/>
          <p:cNvSpPr/>
          <p:nvPr/>
        </p:nvSpPr>
        <p:spPr>
          <a:xfrm>
            <a:off x="6810979" y="490829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49" name="object 49"/>
          <p:cNvSpPr/>
          <p:nvPr/>
        </p:nvSpPr>
        <p:spPr>
          <a:xfrm>
            <a:off x="6813895" y="4908297"/>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50" name="object 50"/>
          <p:cNvSpPr/>
          <p:nvPr/>
        </p:nvSpPr>
        <p:spPr>
          <a:xfrm>
            <a:off x="6894799" y="490829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51" name="object 51"/>
          <p:cNvSpPr/>
          <p:nvPr/>
        </p:nvSpPr>
        <p:spPr>
          <a:xfrm>
            <a:off x="6897715" y="4908297"/>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52" name="object 52"/>
          <p:cNvSpPr/>
          <p:nvPr/>
        </p:nvSpPr>
        <p:spPr>
          <a:xfrm>
            <a:off x="6978619" y="490829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53" name="object 53"/>
          <p:cNvSpPr/>
          <p:nvPr/>
        </p:nvSpPr>
        <p:spPr>
          <a:xfrm>
            <a:off x="6981535" y="4908297"/>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54" name="object 54"/>
          <p:cNvSpPr/>
          <p:nvPr/>
        </p:nvSpPr>
        <p:spPr>
          <a:xfrm>
            <a:off x="7062439" y="490829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55" name="object 55"/>
          <p:cNvSpPr/>
          <p:nvPr/>
        </p:nvSpPr>
        <p:spPr>
          <a:xfrm>
            <a:off x="7065355" y="4908297"/>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56" name="object 56"/>
          <p:cNvSpPr/>
          <p:nvPr/>
        </p:nvSpPr>
        <p:spPr>
          <a:xfrm>
            <a:off x="7146259" y="4908297"/>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57" name="object 57"/>
          <p:cNvSpPr/>
          <p:nvPr/>
        </p:nvSpPr>
        <p:spPr>
          <a:xfrm>
            <a:off x="7149175" y="4908297"/>
            <a:ext cx="83820" cy="6985"/>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58" name="object 58"/>
          <p:cNvSpPr/>
          <p:nvPr/>
        </p:nvSpPr>
        <p:spPr>
          <a:xfrm>
            <a:off x="6643338" y="5138802"/>
            <a:ext cx="83820" cy="6985"/>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59" name="object 59"/>
          <p:cNvSpPr/>
          <p:nvPr/>
        </p:nvSpPr>
        <p:spPr>
          <a:xfrm>
            <a:off x="6727159" y="513880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60" name="object 60"/>
          <p:cNvSpPr/>
          <p:nvPr/>
        </p:nvSpPr>
        <p:spPr>
          <a:xfrm>
            <a:off x="6730075" y="5138802"/>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61" name="object 61"/>
          <p:cNvSpPr/>
          <p:nvPr/>
        </p:nvSpPr>
        <p:spPr>
          <a:xfrm>
            <a:off x="6810979" y="513880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62" name="object 62"/>
          <p:cNvSpPr/>
          <p:nvPr/>
        </p:nvSpPr>
        <p:spPr>
          <a:xfrm>
            <a:off x="6813895" y="5138802"/>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63" name="object 63"/>
          <p:cNvSpPr/>
          <p:nvPr/>
        </p:nvSpPr>
        <p:spPr>
          <a:xfrm>
            <a:off x="6894799" y="513880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64" name="object 64"/>
          <p:cNvSpPr/>
          <p:nvPr/>
        </p:nvSpPr>
        <p:spPr>
          <a:xfrm>
            <a:off x="6897715" y="5138802"/>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65" name="object 65"/>
          <p:cNvSpPr/>
          <p:nvPr/>
        </p:nvSpPr>
        <p:spPr>
          <a:xfrm>
            <a:off x="6978619" y="513880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66" name="object 66"/>
          <p:cNvSpPr/>
          <p:nvPr/>
        </p:nvSpPr>
        <p:spPr>
          <a:xfrm>
            <a:off x="6981535" y="5138802"/>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67" name="object 67"/>
          <p:cNvSpPr/>
          <p:nvPr/>
        </p:nvSpPr>
        <p:spPr>
          <a:xfrm>
            <a:off x="7062439" y="513880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68" name="object 68"/>
          <p:cNvSpPr/>
          <p:nvPr/>
        </p:nvSpPr>
        <p:spPr>
          <a:xfrm>
            <a:off x="7065355" y="5138802"/>
            <a:ext cx="81026" cy="6985"/>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69" name="object 69"/>
          <p:cNvSpPr/>
          <p:nvPr/>
        </p:nvSpPr>
        <p:spPr>
          <a:xfrm>
            <a:off x="7146259" y="5138802"/>
            <a:ext cx="3493" cy="6985"/>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70" name="object 70"/>
          <p:cNvSpPr/>
          <p:nvPr/>
        </p:nvSpPr>
        <p:spPr>
          <a:xfrm>
            <a:off x="7149175" y="5138802"/>
            <a:ext cx="83820" cy="6985"/>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71" name="object 71"/>
          <p:cNvSpPr/>
          <p:nvPr/>
        </p:nvSpPr>
        <p:spPr>
          <a:xfrm>
            <a:off x="3029006" y="2227029"/>
            <a:ext cx="1791977" cy="152585"/>
          </a:xfrm>
          <a:prstGeom prst="rect">
            <a:avLst/>
          </a:prstGeom>
          <a:blipFill>
            <a:blip r:embed="rId18" cstate="print"/>
            <a:stretch>
              <a:fillRect/>
            </a:stretch>
          </a:blipFill>
        </p:spPr>
        <p:txBody>
          <a:bodyPr wrap="square" lIns="0" tIns="0" rIns="0" bIns="0" rtlCol="0"/>
          <a:lstStyle/>
          <a:p>
            <a:endParaRPr sz="1980"/>
          </a:p>
        </p:txBody>
      </p:sp>
      <p:sp>
        <p:nvSpPr>
          <p:cNvPr id="72" name="object 72"/>
          <p:cNvSpPr/>
          <p:nvPr/>
        </p:nvSpPr>
        <p:spPr>
          <a:xfrm>
            <a:off x="3029008" y="2457534"/>
            <a:ext cx="1396779" cy="152585"/>
          </a:xfrm>
          <a:prstGeom prst="rect">
            <a:avLst/>
          </a:prstGeom>
          <a:blipFill>
            <a:blip r:embed="rId19" cstate="print"/>
            <a:stretch>
              <a:fillRect/>
            </a:stretch>
          </a:blipFill>
        </p:spPr>
        <p:txBody>
          <a:bodyPr wrap="square" lIns="0" tIns="0" rIns="0" bIns="0" rtlCol="0"/>
          <a:lstStyle/>
          <a:p>
            <a:endParaRPr sz="1980"/>
          </a:p>
        </p:txBody>
      </p:sp>
      <p:sp>
        <p:nvSpPr>
          <p:cNvPr id="73" name="object 73"/>
          <p:cNvSpPr/>
          <p:nvPr/>
        </p:nvSpPr>
        <p:spPr>
          <a:xfrm>
            <a:off x="3029006" y="2688039"/>
            <a:ext cx="1908711" cy="152585"/>
          </a:xfrm>
          <a:prstGeom prst="rect">
            <a:avLst/>
          </a:prstGeom>
          <a:blipFill>
            <a:blip r:embed="rId20" cstate="print"/>
            <a:stretch>
              <a:fillRect/>
            </a:stretch>
          </a:blipFill>
        </p:spPr>
        <p:txBody>
          <a:bodyPr wrap="square" lIns="0" tIns="0" rIns="0" bIns="0" rtlCol="0"/>
          <a:lstStyle/>
          <a:p>
            <a:endParaRPr sz="1980"/>
          </a:p>
        </p:txBody>
      </p:sp>
      <p:sp>
        <p:nvSpPr>
          <p:cNvPr id="74" name="object 74"/>
          <p:cNvSpPr/>
          <p:nvPr/>
        </p:nvSpPr>
        <p:spPr>
          <a:xfrm>
            <a:off x="3029006" y="2918544"/>
            <a:ext cx="1728958" cy="152585"/>
          </a:xfrm>
          <a:prstGeom prst="rect">
            <a:avLst/>
          </a:prstGeom>
          <a:blipFill>
            <a:blip r:embed="rId21" cstate="print"/>
            <a:stretch>
              <a:fillRect/>
            </a:stretch>
          </a:blipFill>
        </p:spPr>
        <p:txBody>
          <a:bodyPr wrap="square" lIns="0" tIns="0" rIns="0" bIns="0" rtlCol="0"/>
          <a:lstStyle/>
          <a:p>
            <a:endParaRPr sz="1980"/>
          </a:p>
        </p:txBody>
      </p:sp>
      <p:sp>
        <p:nvSpPr>
          <p:cNvPr id="75" name="object 75"/>
          <p:cNvSpPr/>
          <p:nvPr/>
        </p:nvSpPr>
        <p:spPr>
          <a:xfrm>
            <a:off x="3029006" y="3149049"/>
            <a:ext cx="1620082" cy="152585"/>
          </a:xfrm>
          <a:prstGeom prst="rect">
            <a:avLst/>
          </a:prstGeom>
          <a:blipFill>
            <a:blip r:embed="rId22" cstate="print"/>
            <a:stretch>
              <a:fillRect/>
            </a:stretch>
          </a:blipFill>
        </p:spPr>
        <p:txBody>
          <a:bodyPr wrap="square" lIns="0" tIns="0" rIns="0" bIns="0" rtlCol="0"/>
          <a:lstStyle/>
          <a:p>
            <a:endParaRPr sz="1980"/>
          </a:p>
        </p:txBody>
      </p:sp>
      <p:sp>
        <p:nvSpPr>
          <p:cNvPr id="76" name="object 76"/>
          <p:cNvSpPr/>
          <p:nvPr/>
        </p:nvSpPr>
        <p:spPr>
          <a:xfrm>
            <a:off x="3029008" y="3379554"/>
            <a:ext cx="1112904" cy="152585"/>
          </a:xfrm>
          <a:prstGeom prst="rect">
            <a:avLst/>
          </a:prstGeom>
          <a:blipFill>
            <a:blip r:embed="rId23" cstate="print"/>
            <a:stretch>
              <a:fillRect/>
            </a:stretch>
          </a:blipFill>
        </p:spPr>
        <p:txBody>
          <a:bodyPr wrap="square" lIns="0" tIns="0" rIns="0" bIns="0" rtlCol="0"/>
          <a:lstStyle/>
          <a:p>
            <a:endParaRPr sz="1980"/>
          </a:p>
        </p:txBody>
      </p:sp>
      <p:sp>
        <p:nvSpPr>
          <p:cNvPr id="77" name="object 77"/>
          <p:cNvSpPr/>
          <p:nvPr/>
        </p:nvSpPr>
        <p:spPr>
          <a:xfrm>
            <a:off x="3029008" y="3610061"/>
            <a:ext cx="1133666" cy="152972"/>
          </a:xfrm>
          <a:custGeom>
            <a:avLst/>
            <a:gdLst/>
            <a:ahLst/>
            <a:cxnLst/>
            <a:rect l="l" t="t" r="r" b="b"/>
            <a:pathLst>
              <a:path w="1030605" h="139064">
                <a:moveTo>
                  <a:pt x="76200" y="132466"/>
                </a:moveTo>
                <a:lnTo>
                  <a:pt x="0" y="132466"/>
                </a:lnTo>
                <a:lnTo>
                  <a:pt x="0" y="138714"/>
                </a:lnTo>
                <a:lnTo>
                  <a:pt x="76200" y="138714"/>
                </a:lnTo>
                <a:lnTo>
                  <a:pt x="76200" y="132466"/>
                </a:lnTo>
                <a:close/>
              </a:path>
              <a:path w="1030605" h="139064">
                <a:moveTo>
                  <a:pt x="78879" y="132466"/>
                </a:moveTo>
                <a:lnTo>
                  <a:pt x="76200" y="132466"/>
                </a:lnTo>
                <a:lnTo>
                  <a:pt x="76200" y="138714"/>
                </a:lnTo>
                <a:lnTo>
                  <a:pt x="78879" y="138714"/>
                </a:lnTo>
                <a:lnTo>
                  <a:pt x="78879" y="132466"/>
                </a:lnTo>
                <a:close/>
              </a:path>
              <a:path w="1030605" h="139064">
                <a:moveTo>
                  <a:pt x="152400" y="132466"/>
                </a:moveTo>
                <a:lnTo>
                  <a:pt x="78879" y="132466"/>
                </a:lnTo>
                <a:lnTo>
                  <a:pt x="78879" y="138714"/>
                </a:lnTo>
                <a:lnTo>
                  <a:pt x="152400" y="138714"/>
                </a:lnTo>
                <a:lnTo>
                  <a:pt x="152400" y="132466"/>
                </a:lnTo>
                <a:close/>
              </a:path>
              <a:path w="1030605" h="139064">
                <a:moveTo>
                  <a:pt x="155079" y="132466"/>
                </a:moveTo>
                <a:lnTo>
                  <a:pt x="152400" y="132466"/>
                </a:lnTo>
                <a:lnTo>
                  <a:pt x="152400" y="138714"/>
                </a:lnTo>
                <a:lnTo>
                  <a:pt x="155079" y="138714"/>
                </a:lnTo>
                <a:lnTo>
                  <a:pt x="155079" y="132466"/>
                </a:lnTo>
                <a:close/>
              </a:path>
              <a:path w="1030605" h="139064">
                <a:moveTo>
                  <a:pt x="228600" y="132466"/>
                </a:moveTo>
                <a:lnTo>
                  <a:pt x="155079" y="132466"/>
                </a:lnTo>
                <a:lnTo>
                  <a:pt x="155079" y="138714"/>
                </a:lnTo>
                <a:lnTo>
                  <a:pt x="228600" y="138714"/>
                </a:lnTo>
                <a:lnTo>
                  <a:pt x="228600" y="132466"/>
                </a:lnTo>
                <a:close/>
              </a:path>
              <a:path w="1030605" h="139064">
                <a:moveTo>
                  <a:pt x="231279" y="132466"/>
                </a:moveTo>
                <a:lnTo>
                  <a:pt x="228600" y="132466"/>
                </a:lnTo>
                <a:lnTo>
                  <a:pt x="228600" y="138714"/>
                </a:lnTo>
                <a:lnTo>
                  <a:pt x="231279" y="138714"/>
                </a:lnTo>
                <a:lnTo>
                  <a:pt x="231279" y="132466"/>
                </a:lnTo>
                <a:close/>
              </a:path>
              <a:path w="1030605" h="139064">
                <a:moveTo>
                  <a:pt x="304800" y="132466"/>
                </a:moveTo>
                <a:lnTo>
                  <a:pt x="231279" y="132466"/>
                </a:lnTo>
                <a:lnTo>
                  <a:pt x="231279" y="138714"/>
                </a:lnTo>
                <a:lnTo>
                  <a:pt x="304800" y="138714"/>
                </a:lnTo>
                <a:lnTo>
                  <a:pt x="304800" y="132466"/>
                </a:lnTo>
                <a:close/>
              </a:path>
              <a:path w="1030605" h="139064">
                <a:moveTo>
                  <a:pt x="307479" y="132466"/>
                </a:moveTo>
                <a:lnTo>
                  <a:pt x="304800" y="132466"/>
                </a:lnTo>
                <a:lnTo>
                  <a:pt x="304800" y="138714"/>
                </a:lnTo>
                <a:lnTo>
                  <a:pt x="307479" y="138714"/>
                </a:lnTo>
                <a:lnTo>
                  <a:pt x="307479" y="132466"/>
                </a:lnTo>
                <a:close/>
              </a:path>
              <a:path w="1030605" h="139064">
                <a:moveTo>
                  <a:pt x="381000" y="132466"/>
                </a:moveTo>
                <a:lnTo>
                  <a:pt x="307479" y="132466"/>
                </a:lnTo>
                <a:lnTo>
                  <a:pt x="307479" y="138714"/>
                </a:lnTo>
                <a:lnTo>
                  <a:pt x="381000" y="138714"/>
                </a:lnTo>
                <a:lnTo>
                  <a:pt x="381000" y="132466"/>
                </a:lnTo>
                <a:close/>
              </a:path>
              <a:path w="1030605" h="139064">
                <a:moveTo>
                  <a:pt x="383679" y="132466"/>
                </a:moveTo>
                <a:lnTo>
                  <a:pt x="381000" y="132466"/>
                </a:lnTo>
                <a:lnTo>
                  <a:pt x="381000" y="138714"/>
                </a:lnTo>
                <a:lnTo>
                  <a:pt x="383679" y="138714"/>
                </a:lnTo>
                <a:lnTo>
                  <a:pt x="383679" y="132466"/>
                </a:lnTo>
                <a:close/>
              </a:path>
              <a:path w="1030605" h="139064">
                <a:moveTo>
                  <a:pt x="457200" y="132466"/>
                </a:moveTo>
                <a:lnTo>
                  <a:pt x="383679" y="132466"/>
                </a:lnTo>
                <a:lnTo>
                  <a:pt x="383679" y="138714"/>
                </a:lnTo>
                <a:lnTo>
                  <a:pt x="457200" y="138714"/>
                </a:lnTo>
                <a:lnTo>
                  <a:pt x="457200" y="132466"/>
                </a:lnTo>
                <a:close/>
              </a:path>
              <a:path w="1030605" h="139064">
                <a:moveTo>
                  <a:pt x="459879" y="132466"/>
                </a:moveTo>
                <a:lnTo>
                  <a:pt x="457200" y="132466"/>
                </a:lnTo>
                <a:lnTo>
                  <a:pt x="457200" y="138714"/>
                </a:lnTo>
                <a:lnTo>
                  <a:pt x="459879" y="138714"/>
                </a:lnTo>
                <a:lnTo>
                  <a:pt x="459879" y="132466"/>
                </a:lnTo>
                <a:close/>
              </a:path>
              <a:path w="1030605" h="139064">
                <a:moveTo>
                  <a:pt x="536079" y="132466"/>
                </a:moveTo>
                <a:lnTo>
                  <a:pt x="459879" y="132466"/>
                </a:lnTo>
                <a:lnTo>
                  <a:pt x="459879" y="138714"/>
                </a:lnTo>
                <a:lnTo>
                  <a:pt x="536079" y="138714"/>
                </a:lnTo>
                <a:lnTo>
                  <a:pt x="536079" y="132466"/>
                </a:lnTo>
                <a:close/>
              </a:path>
              <a:path w="1030605" h="139064">
                <a:moveTo>
                  <a:pt x="657974" y="102991"/>
                </a:moveTo>
                <a:lnTo>
                  <a:pt x="614815" y="102991"/>
                </a:lnTo>
                <a:lnTo>
                  <a:pt x="614815" y="105826"/>
                </a:lnTo>
                <a:lnTo>
                  <a:pt x="657974" y="105826"/>
                </a:lnTo>
                <a:lnTo>
                  <a:pt x="657974" y="102991"/>
                </a:lnTo>
                <a:close/>
              </a:path>
              <a:path w="1030605" h="139064">
                <a:moveTo>
                  <a:pt x="650235" y="7589"/>
                </a:moveTo>
                <a:lnTo>
                  <a:pt x="620767" y="7589"/>
                </a:lnTo>
                <a:lnTo>
                  <a:pt x="623041" y="8199"/>
                </a:lnTo>
                <a:lnTo>
                  <a:pt x="625233" y="9387"/>
                </a:lnTo>
                <a:lnTo>
                  <a:pt x="626720" y="10271"/>
                </a:lnTo>
                <a:lnTo>
                  <a:pt x="627708" y="11369"/>
                </a:lnTo>
                <a:lnTo>
                  <a:pt x="628314" y="12893"/>
                </a:lnTo>
                <a:lnTo>
                  <a:pt x="628899" y="14234"/>
                </a:lnTo>
                <a:lnTo>
                  <a:pt x="629154" y="16733"/>
                </a:lnTo>
                <a:lnTo>
                  <a:pt x="629244" y="94000"/>
                </a:lnTo>
                <a:lnTo>
                  <a:pt x="628650" y="97840"/>
                </a:lnTo>
                <a:lnTo>
                  <a:pt x="627458" y="99425"/>
                </a:lnTo>
                <a:lnTo>
                  <a:pt x="625577" y="101803"/>
                </a:lnTo>
                <a:lnTo>
                  <a:pt x="622554" y="102991"/>
                </a:lnTo>
                <a:lnTo>
                  <a:pt x="652022" y="102991"/>
                </a:lnTo>
                <a:lnTo>
                  <a:pt x="643533" y="16733"/>
                </a:lnTo>
                <a:lnTo>
                  <a:pt x="644127" y="12893"/>
                </a:lnTo>
                <a:lnTo>
                  <a:pt x="647212" y="8839"/>
                </a:lnTo>
                <a:lnTo>
                  <a:pt x="650235" y="7589"/>
                </a:lnTo>
                <a:close/>
              </a:path>
              <a:path w="1030605" h="139064">
                <a:moveTo>
                  <a:pt x="657974" y="4907"/>
                </a:moveTo>
                <a:lnTo>
                  <a:pt x="614815" y="4907"/>
                </a:lnTo>
                <a:lnTo>
                  <a:pt x="614815" y="7589"/>
                </a:lnTo>
                <a:lnTo>
                  <a:pt x="657974" y="7589"/>
                </a:lnTo>
                <a:lnTo>
                  <a:pt x="657974" y="4907"/>
                </a:lnTo>
                <a:close/>
              </a:path>
              <a:path w="1030605" h="139064">
                <a:moveTo>
                  <a:pt x="705247" y="104942"/>
                </a:moveTo>
                <a:lnTo>
                  <a:pt x="675631" y="104942"/>
                </a:lnTo>
                <a:lnTo>
                  <a:pt x="676976" y="105186"/>
                </a:lnTo>
                <a:lnTo>
                  <a:pt x="678655" y="105674"/>
                </a:lnTo>
                <a:lnTo>
                  <a:pt x="684013" y="107167"/>
                </a:lnTo>
                <a:lnTo>
                  <a:pt x="688774" y="107899"/>
                </a:lnTo>
                <a:lnTo>
                  <a:pt x="698705" y="107899"/>
                </a:lnTo>
                <a:lnTo>
                  <a:pt x="703932" y="106009"/>
                </a:lnTo>
                <a:lnTo>
                  <a:pt x="705247" y="104942"/>
                </a:lnTo>
                <a:close/>
              </a:path>
              <a:path w="1030605" h="139064">
                <a:moveTo>
                  <a:pt x="671965" y="82448"/>
                </a:moveTo>
                <a:lnTo>
                  <a:pt x="669429" y="82448"/>
                </a:lnTo>
                <a:lnTo>
                  <a:pt x="669429" y="106862"/>
                </a:lnTo>
                <a:lnTo>
                  <a:pt x="671965" y="106862"/>
                </a:lnTo>
                <a:lnTo>
                  <a:pt x="672559" y="105582"/>
                </a:lnTo>
                <a:lnTo>
                  <a:pt x="673452" y="104942"/>
                </a:lnTo>
                <a:lnTo>
                  <a:pt x="705247" y="104942"/>
                </a:lnTo>
                <a:lnTo>
                  <a:pt x="707088" y="103449"/>
                </a:lnTo>
                <a:lnTo>
                  <a:pt x="688229" y="103449"/>
                </a:lnTo>
                <a:lnTo>
                  <a:pt x="683846" y="101681"/>
                </a:lnTo>
                <a:lnTo>
                  <a:pt x="679929" y="98145"/>
                </a:lnTo>
                <a:lnTo>
                  <a:pt x="676000" y="94640"/>
                </a:lnTo>
                <a:lnTo>
                  <a:pt x="673345" y="89397"/>
                </a:lnTo>
                <a:lnTo>
                  <a:pt x="671965" y="82448"/>
                </a:lnTo>
                <a:close/>
              </a:path>
              <a:path w="1030605" h="139064">
                <a:moveTo>
                  <a:pt x="692502" y="35570"/>
                </a:moveTo>
                <a:lnTo>
                  <a:pt x="683763" y="35570"/>
                </a:lnTo>
                <a:lnTo>
                  <a:pt x="678810" y="37459"/>
                </a:lnTo>
                <a:lnTo>
                  <a:pt x="671072" y="45018"/>
                </a:lnTo>
                <a:lnTo>
                  <a:pt x="669130" y="49712"/>
                </a:lnTo>
                <a:lnTo>
                  <a:pt x="669130" y="59649"/>
                </a:lnTo>
                <a:lnTo>
                  <a:pt x="670273" y="63215"/>
                </a:lnTo>
                <a:lnTo>
                  <a:pt x="672559" y="66080"/>
                </a:lnTo>
                <a:lnTo>
                  <a:pt x="674738" y="68976"/>
                </a:lnTo>
                <a:lnTo>
                  <a:pt x="679429" y="72176"/>
                </a:lnTo>
                <a:lnTo>
                  <a:pt x="693813" y="79339"/>
                </a:lnTo>
                <a:lnTo>
                  <a:pt x="698622" y="82296"/>
                </a:lnTo>
                <a:lnTo>
                  <a:pt x="701064" y="84612"/>
                </a:lnTo>
                <a:lnTo>
                  <a:pt x="703490" y="86959"/>
                </a:lnTo>
                <a:lnTo>
                  <a:pt x="704706" y="89794"/>
                </a:lnTo>
                <a:lnTo>
                  <a:pt x="704706" y="96042"/>
                </a:lnTo>
                <a:lnTo>
                  <a:pt x="703612" y="98480"/>
                </a:lnTo>
                <a:lnTo>
                  <a:pt x="699241" y="102443"/>
                </a:lnTo>
                <a:lnTo>
                  <a:pt x="696468" y="103449"/>
                </a:lnTo>
                <a:lnTo>
                  <a:pt x="707088" y="103449"/>
                </a:lnTo>
                <a:lnTo>
                  <a:pt x="713363" y="98358"/>
                </a:lnTo>
                <a:lnTo>
                  <a:pt x="715719" y="93360"/>
                </a:lnTo>
                <a:lnTo>
                  <a:pt x="715719" y="79187"/>
                </a:lnTo>
                <a:lnTo>
                  <a:pt x="710659" y="72694"/>
                </a:lnTo>
                <a:lnTo>
                  <a:pt x="700540" y="67726"/>
                </a:lnTo>
                <a:lnTo>
                  <a:pt x="689667" y="62514"/>
                </a:lnTo>
                <a:lnTo>
                  <a:pt x="685013" y="60228"/>
                </a:lnTo>
                <a:lnTo>
                  <a:pt x="681883" y="58033"/>
                </a:lnTo>
                <a:lnTo>
                  <a:pt x="680298" y="55961"/>
                </a:lnTo>
                <a:lnTo>
                  <a:pt x="678704" y="53980"/>
                </a:lnTo>
                <a:lnTo>
                  <a:pt x="677917" y="51602"/>
                </a:lnTo>
                <a:lnTo>
                  <a:pt x="677933" y="46603"/>
                </a:lnTo>
                <a:lnTo>
                  <a:pt x="678978" y="44622"/>
                </a:lnTo>
                <a:lnTo>
                  <a:pt x="683251" y="40965"/>
                </a:lnTo>
                <a:lnTo>
                  <a:pt x="686049" y="40050"/>
                </a:lnTo>
                <a:lnTo>
                  <a:pt x="710504" y="40050"/>
                </a:lnTo>
                <a:lnTo>
                  <a:pt x="710504" y="38404"/>
                </a:lnTo>
                <a:lnTo>
                  <a:pt x="703813" y="38404"/>
                </a:lnTo>
                <a:lnTo>
                  <a:pt x="702122" y="38039"/>
                </a:lnTo>
                <a:lnTo>
                  <a:pt x="699647" y="37368"/>
                </a:lnTo>
                <a:lnTo>
                  <a:pt x="695776" y="36179"/>
                </a:lnTo>
                <a:lnTo>
                  <a:pt x="692502" y="35570"/>
                </a:lnTo>
                <a:close/>
              </a:path>
              <a:path w="1030605" h="139064">
                <a:moveTo>
                  <a:pt x="710504" y="40050"/>
                </a:moveTo>
                <a:lnTo>
                  <a:pt x="694087" y="40050"/>
                </a:lnTo>
                <a:lnTo>
                  <a:pt x="697860" y="41361"/>
                </a:lnTo>
                <a:lnTo>
                  <a:pt x="703813" y="46603"/>
                </a:lnTo>
                <a:lnTo>
                  <a:pt x="706258" y="51602"/>
                </a:lnTo>
                <a:lnTo>
                  <a:pt x="708123" y="58795"/>
                </a:lnTo>
                <a:lnTo>
                  <a:pt x="710504" y="58795"/>
                </a:lnTo>
                <a:lnTo>
                  <a:pt x="710504" y="40050"/>
                </a:lnTo>
                <a:close/>
              </a:path>
              <a:path w="1030605" h="139064">
                <a:moveTo>
                  <a:pt x="710504" y="35570"/>
                </a:moveTo>
                <a:lnTo>
                  <a:pt x="708123" y="35570"/>
                </a:lnTo>
                <a:lnTo>
                  <a:pt x="707529" y="36758"/>
                </a:lnTo>
                <a:lnTo>
                  <a:pt x="707017" y="37551"/>
                </a:lnTo>
                <a:lnTo>
                  <a:pt x="706124" y="38221"/>
                </a:lnTo>
                <a:lnTo>
                  <a:pt x="705493" y="38404"/>
                </a:lnTo>
                <a:lnTo>
                  <a:pt x="710504" y="38404"/>
                </a:lnTo>
                <a:lnTo>
                  <a:pt x="710504" y="35570"/>
                </a:lnTo>
                <a:close/>
              </a:path>
              <a:path w="1030605" h="139064">
                <a:moveTo>
                  <a:pt x="784024" y="9692"/>
                </a:moveTo>
                <a:lnTo>
                  <a:pt x="767608" y="9692"/>
                </a:lnTo>
                <a:lnTo>
                  <a:pt x="768653" y="9997"/>
                </a:lnTo>
                <a:lnTo>
                  <a:pt x="770238" y="11277"/>
                </a:lnTo>
                <a:lnTo>
                  <a:pt x="770808" y="12496"/>
                </a:lnTo>
                <a:lnTo>
                  <a:pt x="771500" y="16062"/>
                </a:lnTo>
                <a:lnTo>
                  <a:pt x="771680" y="20909"/>
                </a:lnTo>
                <a:lnTo>
                  <a:pt x="771680" y="94853"/>
                </a:lnTo>
                <a:lnTo>
                  <a:pt x="771275" y="97688"/>
                </a:lnTo>
                <a:lnTo>
                  <a:pt x="770488" y="99273"/>
                </a:lnTo>
                <a:lnTo>
                  <a:pt x="769988" y="100462"/>
                </a:lnTo>
                <a:lnTo>
                  <a:pt x="769190" y="101315"/>
                </a:lnTo>
                <a:lnTo>
                  <a:pt x="768108" y="101803"/>
                </a:lnTo>
                <a:lnTo>
                  <a:pt x="766416" y="102687"/>
                </a:lnTo>
                <a:lnTo>
                  <a:pt x="763831" y="103144"/>
                </a:lnTo>
                <a:lnTo>
                  <a:pt x="760369" y="103144"/>
                </a:lnTo>
                <a:lnTo>
                  <a:pt x="760369" y="105826"/>
                </a:lnTo>
                <a:lnTo>
                  <a:pt x="795040" y="105826"/>
                </a:lnTo>
                <a:lnTo>
                  <a:pt x="795040" y="103144"/>
                </a:lnTo>
                <a:lnTo>
                  <a:pt x="791169" y="103052"/>
                </a:lnTo>
                <a:lnTo>
                  <a:pt x="788670" y="102687"/>
                </a:lnTo>
                <a:lnTo>
                  <a:pt x="786384" y="101498"/>
                </a:lnTo>
                <a:lnTo>
                  <a:pt x="785515" y="100523"/>
                </a:lnTo>
                <a:lnTo>
                  <a:pt x="784336" y="97779"/>
                </a:lnTo>
                <a:lnTo>
                  <a:pt x="784024" y="94853"/>
                </a:lnTo>
                <a:lnTo>
                  <a:pt x="784024" y="9692"/>
                </a:lnTo>
                <a:close/>
              </a:path>
              <a:path w="1030605" h="139064">
                <a:moveTo>
                  <a:pt x="832698" y="37673"/>
                </a:moveTo>
                <a:lnTo>
                  <a:pt x="803074" y="37673"/>
                </a:lnTo>
                <a:lnTo>
                  <a:pt x="803074" y="40050"/>
                </a:lnTo>
                <a:lnTo>
                  <a:pt x="804967" y="40142"/>
                </a:lnTo>
                <a:lnTo>
                  <a:pt x="806302" y="40538"/>
                </a:lnTo>
                <a:lnTo>
                  <a:pt x="807884" y="41910"/>
                </a:lnTo>
                <a:lnTo>
                  <a:pt x="808290" y="42763"/>
                </a:lnTo>
                <a:lnTo>
                  <a:pt x="808290" y="44348"/>
                </a:lnTo>
                <a:lnTo>
                  <a:pt x="808088" y="44958"/>
                </a:lnTo>
                <a:lnTo>
                  <a:pt x="807101" y="46421"/>
                </a:lnTo>
                <a:lnTo>
                  <a:pt x="804967" y="48585"/>
                </a:lnTo>
                <a:lnTo>
                  <a:pt x="801288" y="51937"/>
                </a:lnTo>
                <a:lnTo>
                  <a:pt x="784024" y="67878"/>
                </a:lnTo>
                <a:lnTo>
                  <a:pt x="804861" y="94518"/>
                </a:lnTo>
                <a:lnTo>
                  <a:pt x="806851" y="97109"/>
                </a:lnTo>
                <a:lnTo>
                  <a:pt x="807838" y="98938"/>
                </a:lnTo>
                <a:lnTo>
                  <a:pt x="807838" y="101010"/>
                </a:lnTo>
                <a:lnTo>
                  <a:pt x="803074" y="103144"/>
                </a:lnTo>
                <a:lnTo>
                  <a:pt x="803074" y="105826"/>
                </a:lnTo>
                <a:lnTo>
                  <a:pt x="836115" y="105826"/>
                </a:lnTo>
                <a:lnTo>
                  <a:pt x="836115" y="103144"/>
                </a:lnTo>
                <a:lnTo>
                  <a:pt x="833042" y="103144"/>
                </a:lnTo>
                <a:lnTo>
                  <a:pt x="830912" y="102900"/>
                </a:lnTo>
                <a:lnTo>
                  <a:pt x="829723" y="102382"/>
                </a:lnTo>
                <a:lnTo>
                  <a:pt x="827937" y="101711"/>
                </a:lnTo>
                <a:lnTo>
                  <a:pt x="825852" y="100157"/>
                </a:lnTo>
                <a:lnTo>
                  <a:pt x="823374" y="97688"/>
                </a:lnTo>
                <a:lnTo>
                  <a:pt x="821780" y="96194"/>
                </a:lnTo>
                <a:lnTo>
                  <a:pt x="818506" y="92323"/>
                </a:lnTo>
                <a:lnTo>
                  <a:pt x="813648" y="86166"/>
                </a:lnTo>
                <a:lnTo>
                  <a:pt x="796085" y="64160"/>
                </a:lnTo>
                <a:lnTo>
                  <a:pt x="813648" y="47914"/>
                </a:lnTo>
                <a:lnTo>
                  <a:pt x="816815" y="45049"/>
                </a:lnTo>
                <a:lnTo>
                  <a:pt x="819768" y="43037"/>
                </a:lnTo>
                <a:lnTo>
                  <a:pt x="822505" y="41910"/>
                </a:lnTo>
                <a:lnTo>
                  <a:pt x="825233" y="40751"/>
                </a:lnTo>
                <a:lnTo>
                  <a:pt x="828626" y="40142"/>
                </a:lnTo>
                <a:lnTo>
                  <a:pt x="832698" y="40050"/>
                </a:lnTo>
                <a:lnTo>
                  <a:pt x="832698" y="37673"/>
                </a:lnTo>
                <a:close/>
              </a:path>
              <a:path w="1030605" h="139064">
                <a:moveTo>
                  <a:pt x="784024" y="0"/>
                </a:moveTo>
                <a:lnTo>
                  <a:pt x="780608" y="0"/>
                </a:lnTo>
                <a:lnTo>
                  <a:pt x="760369" y="8321"/>
                </a:lnTo>
                <a:lnTo>
                  <a:pt x="761558" y="10881"/>
                </a:lnTo>
                <a:lnTo>
                  <a:pt x="763642" y="10088"/>
                </a:lnTo>
                <a:lnTo>
                  <a:pt x="765224" y="9692"/>
                </a:lnTo>
                <a:lnTo>
                  <a:pt x="784024" y="9692"/>
                </a:lnTo>
                <a:lnTo>
                  <a:pt x="784024" y="0"/>
                </a:lnTo>
                <a:close/>
              </a:path>
              <a:path w="1030605" h="139064">
                <a:moveTo>
                  <a:pt x="859487" y="0"/>
                </a:moveTo>
                <a:lnTo>
                  <a:pt x="855213" y="0"/>
                </a:lnTo>
                <a:lnTo>
                  <a:pt x="853403" y="731"/>
                </a:lnTo>
                <a:lnTo>
                  <a:pt x="850535" y="3596"/>
                </a:lnTo>
                <a:lnTo>
                  <a:pt x="849806" y="5364"/>
                </a:lnTo>
                <a:lnTo>
                  <a:pt x="849806" y="9540"/>
                </a:lnTo>
                <a:lnTo>
                  <a:pt x="850556" y="11308"/>
                </a:lnTo>
                <a:lnTo>
                  <a:pt x="853534" y="14295"/>
                </a:lnTo>
                <a:lnTo>
                  <a:pt x="855320" y="15026"/>
                </a:lnTo>
                <a:lnTo>
                  <a:pt x="859487" y="15026"/>
                </a:lnTo>
                <a:lnTo>
                  <a:pt x="861249" y="14295"/>
                </a:lnTo>
                <a:lnTo>
                  <a:pt x="864120" y="11308"/>
                </a:lnTo>
                <a:lnTo>
                  <a:pt x="864845" y="9540"/>
                </a:lnTo>
                <a:lnTo>
                  <a:pt x="864845" y="5364"/>
                </a:lnTo>
                <a:lnTo>
                  <a:pt x="864120" y="3596"/>
                </a:lnTo>
                <a:lnTo>
                  <a:pt x="861249" y="731"/>
                </a:lnTo>
                <a:lnTo>
                  <a:pt x="859487" y="0"/>
                </a:lnTo>
                <a:close/>
              </a:path>
              <a:path w="1030605" h="139064">
                <a:moveTo>
                  <a:pt x="873919" y="103144"/>
                </a:moveTo>
                <a:lnTo>
                  <a:pt x="840735" y="103144"/>
                </a:lnTo>
                <a:lnTo>
                  <a:pt x="840735" y="105826"/>
                </a:lnTo>
                <a:lnTo>
                  <a:pt x="873919" y="105826"/>
                </a:lnTo>
                <a:lnTo>
                  <a:pt x="873919" y="103144"/>
                </a:lnTo>
                <a:close/>
              </a:path>
              <a:path w="1030605" h="139064">
                <a:moveTo>
                  <a:pt x="863501" y="45537"/>
                </a:moveTo>
                <a:lnTo>
                  <a:pt x="847081" y="45537"/>
                </a:lnTo>
                <a:lnTo>
                  <a:pt x="848106" y="45841"/>
                </a:lnTo>
                <a:lnTo>
                  <a:pt x="849593" y="47030"/>
                </a:lnTo>
                <a:lnTo>
                  <a:pt x="850154" y="48127"/>
                </a:lnTo>
                <a:lnTo>
                  <a:pt x="850556" y="49712"/>
                </a:lnTo>
                <a:lnTo>
                  <a:pt x="850949" y="51907"/>
                </a:lnTo>
                <a:lnTo>
                  <a:pt x="851154" y="56723"/>
                </a:lnTo>
                <a:lnTo>
                  <a:pt x="851154" y="94609"/>
                </a:lnTo>
                <a:lnTo>
                  <a:pt x="844104" y="103144"/>
                </a:lnTo>
                <a:lnTo>
                  <a:pt x="870642" y="103144"/>
                </a:lnTo>
                <a:lnTo>
                  <a:pt x="863501" y="94609"/>
                </a:lnTo>
                <a:lnTo>
                  <a:pt x="863501" y="45537"/>
                </a:lnTo>
                <a:close/>
              </a:path>
              <a:path w="1030605" h="139064">
                <a:moveTo>
                  <a:pt x="863501" y="35570"/>
                </a:moveTo>
                <a:lnTo>
                  <a:pt x="860224" y="35570"/>
                </a:lnTo>
                <a:lnTo>
                  <a:pt x="839687" y="43921"/>
                </a:lnTo>
                <a:lnTo>
                  <a:pt x="840735" y="46603"/>
                </a:lnTo>
                <a:lnTo>
                  <a:pt x="842711" y="45902"/>
                </a:lnTo>
                <a:lnTo>
                  <a:pt x="844402" y="45537"/>
                </a:lnTo>
                <a:lnTo>
                  <a:pt x="863501" y="45537"/>
                </a:lnTo>
                <a:lnTo>
                  <a:pt x="863501" y="35570"/>
                </a:lnTo>
                <a:close/>
              </a:path>
              <a:path w="1030605" h="139064">
                <a:moveTo>
                  <a:pt x="913208" y="103144"/>
                </a:moveTo>
                <a:lnTo>
                  <a:pt x="879573" y="103144"/>
                </a:lnTo>
                <a:lnTo>
                  <a:pt x="879573" y="105826"/>
                </a:lnTo>
                <a:lnTo>
                  <a:pt x="913208" y="105826"/>
                </a:lnTo>
                <a:lnTo>
                  <a:pt x="913208" y="103144"/>
                </a:lnTo>
                <a:close/>
              </a:path>
              <a:path w="1030605" h="139064">
                <a:moveTo>
                  <a:pt x="953094" y="103144"/>
                </a:moveTo>
                <a:lnTo>
                  <a:pt x="919316" y="103144"/>
                </a:lnTo>
                <a:lnTo>
                  <a:pt x="919316" y="105826"/>
                </a:lnTo>
                <a:lnTo>
                  <a:pt x="953094" y="105826"/>
                </a:lnTo>
                <a:lnTo>
                  <a:pt x="953094" y="103144"/>
                </a:lnTo>
                <a:close/>
              </a:path>
              <a:path w="1030605" h="139064">
                <a:moveTo>
                  <a:pt x="902195" y="45537"/>
                </a:moveTo>
                <a:lnTo>
                  <a:pt x="885776" y="45537"/>
                </a:lnTo>
                <a:lnTo>
                  <a:pt x="886824" y="45872"/>
                </a:lnTo>
                <a:lnTo>
                  <a:pt x="888406" y="47152"/>
                </a:lnTo>
                <a:lnTo>
                  <a:pt x="888979" y="48371"/>
                </a:lnTo>
                <a:lnTo>
                  <a:pt x="889633" y="51755"/>
                </a:lnTo>
                <a:lnTo>
                  <a:pt x="889760" y="54467"/>
                </a:lnTo>
                <a:lnTo>
                  <a:pt x="889848" y="95310"/>
                </a:lnTo>
                <a:lnTo>
                  <a:pt x="889254" y="98694"/>
                </a:lnTo>
                <a:lnTo>
                  <a:pt x="886873" y="102260"/>
                </a:lnTo>
                <a:lnTo>
                  <a:pt x="884538" y="103144"/>
                </a:lnTo>
                <a:lnTo>
                  <a:pt x="909541" y="103144"/>
                </a:lnTo>
                <a:lnTo>
                  <a:pt x="902195" y="54467"/>
                </a:lnTo>
                <a:lnTo>
                  <a:pt x="906249" y="50017"/>
                </a:lnTo>
                <a:lnTo>
                  <a:pt x="902195" y="50017"/>
                </a:lnTo>
                <a:lnTo>
                  <a:pt x="902195" y="45537"/>
                </a:lnTo>
                <a:close/>
              </a:path>
              <a:path w="1030605" h="139064">
                <a:moveTo>
                  <a:pt x="939982" y="44805"/>
                </a:moveTo>
                <a:lnTo>
                  <a:pt x="923626" y="44805"/>
                </a:lnTo>
                <a:lnTo>
                  <a:pt x="926354" y="46207"/>
                </a:lnTo>
                <a:lnTo>
                  <a:pt x="929533" y="51755"/>
                </a:lnTo>
                <a:lnTo>
                  <a:pt x="930135" y="55168"/>
                </a:lnTo>
                <a:lnTo>
                  <a:pt x="930222" y="96652"/>
                </a:lnTo>
                <a:lnTo>
                  <a:pt x="929533" y="99242"/>
                </a:lnTo>
                <a:lnTo>
                  <a:pt x="928661" y="100675"/>
                </a:lnTo>
                <a:lnTo>
                  <a:pt x="926186" y="102656"/>
                </a:lnTo>
                <a:lnTo>
                  <a:pt x="923970" y="103144"/>
                </a:lnTo>
                <a:lnTo>
                  <a:pt x="949820" y="103144"/>
                </a:lnTo>
                <a:lnTo>
                  <a:pt x="947571" y="102809"/>
                </a:lnTo>
                <a:lnTo>
                  <a:pt x="945081" y="101406"/>
                </a:lnTo>
                <a:lnTo>
                  <a:pt x="944212" y="100431"/>
                </a:lnTo>
                <a:lnTo>
                  <a:pt x="943652" y="98968"/>
                </a:lnTo>
                <a:lnTo>
                  <a:pt x="943020" y="97627"/>
                </a:lnTo>
                <a:lnTo>
                  <a:pt x="942748" y="95310"/>
                </a:lnTo>
                <a:lnTo>
                  <a:pt x="942676" y="55168"/>
                </a:lnTo>
                <a:lnTo>
                  <a:pt x="942127" y="50596"/>
                </a:lnTo>
                <a:lnTo>
                  <a:pt x="939982" y="44805"/>
                </a:lnTo>
                <a:close/>
              </a:path>
              <a:path w="1030605" h="139064">
                <a:moveTo>
                  <a:pt x="928734" y="35570"/>
                </a:moveTo>
                <a:lnTo>
                  <a:pt x="924973" y="35570"/>
                </a:lnTo>
                <a:lnTo>
                  <a:pt x="919471" y="36473"/>
                </a:lnTo>
                <a:lnTo>
                  <a:pt x="913843" y="39182"/>
                </a:lnTo>
                <a:lnTo>
                  <a:pt x="908084" y="43696"/>
                </a:lnTo>
                <a:lnTo>
                  <a:pt x="902195" y="50017"/>
                </a:lnTo>
                <a:lnTo>
                  <a:pt x="906249" y="50017"/>
                </a:lnTo>
                <a:lnTo>
                  <a:pt x="908054" y="48036"/>
                </a:lnTo>
                <a:lnTo>
                  <a:pt x="913912" y="44805"/>
                </a:lnTo>
                <a:lnTo>
                  <a:pt x="939982" y="44805"/>
                </a:lnTo>
                <a:lnTo>
                  <a:pt x="939451" y="43373"/>
                </a:lnTo>
                <a:lnTo>
                  <a:pt x="937317" y="40294"/>
                </a:lnTo>
                <a:lnTo>
                  <a:pt x="931962" y="36515"/>
                </a:lnTo>
                <a:lnTo>
                  <a:pt x="928734" y="35570"/>
                </a:lnTo>
                <a:close/>
              </a:path>
              <a:path w="1030605" h="139064">
                <a:moveTo>
                  <a:pt x="902195" y="35570"/>
                </a:moveTo>
                <a:lnTo>
                  <a:pt x="898922" y="35570"/>
                </a:lnTo>
                <a:lnTo>
                  <a:pt x="878381" y="43921"/>
                </a:lnTo>
                <a:lnTo>
                  <a:pt x="879573" y="46603"/>
                </a:lnTo>
                <a:lnTo>
                  <a:pt x="881466" y="45902"/>
                </a:lnTo>
                <a:lnTo>
                  <a:pt x="883097" y="45537"/>
                </a:lnTo>
                <a:lnTo>
                  <a:pt x="902195" y="45537"/>
                </a:lnTo>
                <a:lnTo>
                  <a:pt x="902195" y="35570"/>
                </a:lnTo>
                <a:close/>
              </a:path>
              <a:path w="1030605" h="139064">
                <a:moveTo>
                  <a:pt x="997744" y="35570"/>
                </a:moveTo>
                <a:lnTo>
                  <a:pt x="991788" y="35570"/>
                </a:lnTo>
                <a:lnTo>
                  <a:pt x="984835" y="36329"/>
                </a:lnTo>
                <a:lnTo>
                  <a:pt x="959328" y="67370"/>
                </a:lnTo>
                <a:lnTo>
                  <a:pt x="958751" y="74584"/>
                </a:lnTo>
                <a:lnTo>
                  <a:pt x="958751" y="84307"/>
                </a:lnTo>
                <a:lnTo>
                  <a:pt x="961537" y="92262"/>
                </a:lnTo>
                <a:lnTo>
                  <a:pt x="972644" y="104790"/>
                </a:lnTo>
                <a:lnTo>
                  <a:pt x="979145" y="107899"/>
                </a:lnTo>
                <a:lnTo>
                  <a:pt x="990252" y="107899"/>
                </a:lnTo>
                <a:lnTo>
                  <a:pt x="993684" y="107137"/>
                </a:lnTo>
                <a:lnTo>
                  <a:pt x="1000030" y="104058"/>
                </a:lnTo>
                <a:lnTo>
                  <a:pt x="1003304" y="101559"/>
                </a:lnTo>
                <a:lnTo>
                  <a:pt x="1005076" y="99730"/>
                </a:lnTo>
                <a:lnTo>
                  <a:pt x="988219" y="99730"/>
                </a:lnTo>
                <a:lnTo>
                  <a:pt x="983361" y="97048"/>
                </a:lnTo>
                <a:lnTo>
                  <a:pt x="974634" y="86319"/>
                </a:lnTo>
                <a:lnTo>
                  <a:pt x="972443" y="78638"/>
                </a:lnTo>
                <a:lnTo>
                  <a:pt x="972443" y="58704"/>
                </a:lnTo>
                <a:lnTo>
                  <a:pt x="974680" y="51145"/>
                </a:lnTo>
                <a:lnTo>
                  <a:pt x="979145" y="45994"/>
                </a:lnTo>
                <a:lnTo>
                  <a:pt x="982611" y="42123"/>
                </a:lnTo>
                <a:lnTo>
                  <a:pt x="986540" y="40172"/>
                </a:lnTo>
                <a:lnTo>
                  <a:pt x="1005552" y="40172"/>
                </a:lnTo>
                <a:lnTo>
                  <a:pt x="1002706" y="37459"/>
                </a:lnTo>
                <a:lnTo>
                  <a:pt x="997744" y="35570"/>
                </a:lnTo>
                <a:close/>
              </a:path>
              <a:path w="1030605" h="139064">
                <a:moveTo>
                  <a:pt x="1029449" y="96895"/>
                </a:moveTo>
                <a:lnTo>
                  <a:pt x="1027258" y="97688"/>
                </a:lnTo>
                <a:lnTo>
                  <a:pt x="1025472" y="98084"/>
                </a:lnTo>
                <a:lnTo>
                  <a:pt x="1006672" y="98084"/>
                </a:lnTo>
                <a:lnTo>
                  <a:pt x="1006672" y="107899"/>
                </a:lnTo>
                <a:lnTo>
                  <a:pt x="1010101" y="107899"/>
                </a:lnTo>
                <a:lnTo>
                  <a:pt x="1030342" y="99425"/>
                </a:lnTo>
                <a:lnTo>
                  <a:pt x="1029449" y="96895"/>
                </a:lnTo>
                <a:close/>
              </a:path>
              <a:path w="1030605" h="139064">
                <a:moveTo>
                  <a:pt x="1005552" y="40172"/>
                </a:moveTo>
                <a:lnTo>
                  <a:pt x="993181" y="40172"/>
                </a:lnTo>
                <a:lnTo>
                  <a:pt x="995565" y="40873"/>
                </a:lnTo>
                <a:lnTo>
                  <a:pt x="998040" y="42275"/>
                </a:lnTo>
                <a:lnTo>
                  <a:pt x="1006672" y="57759"/>
                </a:lnTo>
                <a:lnTo>
                  <a:pt x="1006672" y="92872"/>
                </a:lnTo>
                <a:lnTo>
                  <a:pt x="1002411" y="97444"/>
                </a:lnTo>
                <a:lnTo>
                  <a:pt x="998040" y="99730"/>
                </a:lnTo>
                <a:lnTo>
                  <a:pt x="1005076" y="99730"/>
                </a:lnTo>
                <a:lnTo>
                  <a:pt x="1006672" y="98084"/>
                </a:lnTo>
                <a:lnTo>
                  <a:pt x="1022997" y="98084"/>
                </a:lnTo>
                <a:lnTo>
                  <a:pt x="1022055" y="97749"/>
                </a:lnTo>
                <a:lnTo>
                  <a:pt x="1020473" y="96347"/>
                </a:lnTo>
                <a:lnTo>
                  <a:pt x="1019876" y="95128"/>
                </a:lnTo>
                <a:lnTo>
                  <a:pt x="1019080" y="91653"/>
                </a:lnTo>
                <a:lnTo>
                  <a:pt x="1018876" y="86776"/>
                </a:lnTo>
                <a:lnTo>
                  <a:pt x="1018876" y="41239"/>
                </a:lnTo>
                <a:lnTo>
                  <a:pt x="1006672" y="41239"/>
                </a:lnTo>
                <a:lnTo>
                  <a:pt x="1005552" y="40172"/>
                </a:lnTo>
                <a:close/>
              </a:path>
              <a:path w="1030605" h="139064">
                <a:moveTo>
                  <a:pt x="1018876" y="9692"/>
                </a:moveTo>
                <a:lnTo>
                  <a:pt x="1002505" y="9692"/>
                </a:lnTo>
                <a:lnTo>
                  <a:pt x="1003505" y="9997"/>
                </a:lnTo>
                <a:lnTo>
                  <a:pt x="1005090" y="11277"/>
                </a:lnTo>
                <a:lnTo>
                  <a:pt x="1005684" y="12496"/>
                </a:lnTo>
                <a:lnTo>
                  <a:pt x="1006483" y="16062"/>
                </a:lnTo>
                <a:lnTo>
                  <a:pt x="1006672" y="20909"/>
                </a:lnTo>
                <a:lnTo>
                  <a:pt x="1006672" y="41239"/>
                </a:lnTo>
                <a:lnTo>
                  <a:pt x="1018876" y="41239"/>
                </a:lnTo>
                <a:lnTo>
                  <a:pt x="1018876" y="9692"/>
                </a:lnTo>
                <a:close/>
              </a:path>
              <a:path w="1030605" h="139064">
                <a:moveTo>
                  <a:pt x="1018876" y="0"/>
                </a:moveTo>
                <a:lnTo>
                  <a:pt x="1015602" y="0"/>
                </a:lnTo>
                <a:lnTo>
                  <a:pt x="995217" y="8321"/>
                </a:lnTo>
                <a:lnTo>
                  <a:pt x="996254" y="10881"/>
                </a:lnTo>
                <a:lnTo>
                  <a:pt x="998338" y="10088"/>
                </a:lnTo>
                <a:lnTo>
                  <a:pt x="1000030" y="9692"/>
                </a:lnTo>
                <a:lnTo>
                  <a:pt x="1018876" y="9692"/>
                </a:lnTo>
                <a:lnTo>
                  <a:pt x="1018876" y="0"/>
                </a:lnTo>
                <a:close/>
              </a:path>
            </a:pathLst>
          </a:custGeom>
          <a:solidFill>
            <a:srgbClr val="000000"/>
          </a:solidFill>
        </p:spPr>
        <p:txBody>
          <a:bodyPr wrap="square" lIns="0" tIns="0" rIns="0" bIns="0" rtlCol="0"/>
          <a:lstStyle/>
          <a:p>
            <a:endParaRPr sz="1980"/>
          </a:p>
        </p:txBody>
      </p:sp>
      <p:sp>
        <p:nvSpPr>
          <p:cNvPr id="78" name="object 78"/>
          <p:cNvSpPr/>
          <p:nvPr/>
        </p:nvSpPr>
        <p:spPr>
          <a:xfrm>
            <a:off x="3029008" y="3840564"/>
            <a:ext cx="2124810" cy="152585"/>
          </a:xfrm>
          <a:prstGeom prst="rect">
            <a:avLst/>
          </a:prstGeom>
          <a:blipFill>
            <a:blip r:embed="rId24" cstate="print"/>
            <a:stretch>
              <a:fillRect/>
            </a:stretch>
          </a:blipFill>
        </p:spPr>
        <p:txBody>
          <a:bodyPr wrap="square" lIns="0" tIns="0" rIns="0" bIns="0" rtlCol="0"/>
          <a:lstStyle/>
          <a:p>
            <a:endParaRPr sz="1980"/>
          </a:p>
        </p:txBody>
      </p:sp>
      <p:sp>
        <p:nvSpPr>
          <p:cNvPr id="79" name="object 79"/>
          <p:cNvSpPr/>
          <p:nvPr/>
        </p:nvSpPr>
        <p:spPr>
          <a:xfrm>
            <a:off x="3029008" y="4071069"/>
            <a:ext cx="1671330" cy="152585"/>
          </a:xfrm>
          <a:prstGeom prst="rect">
            <a:avLst/>
          </a:prstGeom>
          <a:blipFill>
            <a:blip r:embed="rId25" cstate="print"/>
            <a:stretch>
              <a:fillRect/>
            </a:stretch>
          </a:blipFill>
        </p:spPr>
        <p:txBody>
          <a:bodyPr wrap="square" lIns="0" tIns="0" rIns="0" bIns="0" rtlCol="0"/>
          <a:lstStyle/>
          <a:p>
            <a:endParaRPr sz="1980"/>
          </a:p>
        </p:txBody>
      </p:sp>
      <p:sp>
        <p:nvSpPr>
          <p:cNvPr id="80" name="object 80"/>
          <p:cNvSpPr/>
          <p:nvPr/>
        </p:nvSpPr>
        <p:spPr>
          <a:xfrm>
            <a:off x="3029006" y="4301574"/>
            <a:ext cx="1960116" cy="152585"/>
          </a:xfrm>
          <a:prstGeom prst="rect">
            <a:avLst/>
          </a:prstGeom>
          <a:blipFill>
            <a:blip r:embed="rId26" cstate="print"/>
            <a:stretch>
              <a:fillRect/>
            </a:stretch>
          </a:blipFill>
        </p:spPr>
        <p:txBody>
          <a:bodyPr wrap="square" lIns="0" tIns="0" rIns="0" bIns="0" rtlCol="0"/>
          <a:lstStyle/>
          <a:p>
            <a:endParaRPr sz="1980"/>
          </a:p>
        </p:txBody>
      </p:sp>
      <p:sp>
        <p:nvSpPr>
          <p:cNvPr id="81" name="object 81"/>
          <p:cNvSpPr/>
          <p:nvPr/>
        </p:nvSpPr>
        <p:spPr>
          <a:xfrm>
            <a:off x="3029008" y="4532079"/>
            <a:ext cx="1858614" cy="152585"/>
          </a:xfrm>
          <a:prstGeom prst="rect">
            <a:avLst/>
          </a:prstGeom>
          <a:blipFill>
            <a:blip r:embed="rId27" cstate="print"/>
            <a:stretch>
              <a:fillRect/>
            </a:stretch>
          </a:blipFill>
        </p:spPr>
        <p:txBody>
          <a:bodyPr wrap="square" lIns="0" tIns="0" rIns="0" bIns="0" rtlCol="0"/>
          <a:lstStyle/>
          <a:p>
            <a:endParaRPr sz="1980"/>
          </a:p>
        </p:txBody>
      </p:sp>
      <p:sp>
        <p:nvSpPr>
          <p:cNvPr id="82" name="object 82"/>
          <p:cNvSpPr/>
          <p:nvPr/>
        </p:nvSpPr>
        <p:spPr>
          <a:xfrm>
            <a:off x="3029006" y="4762584"/>
            <a:ext cx="1931789" cy="152585"/>
          </a:xfrm>
          <a:prstGeom prst="rect">
            <a:avLst/>
          </a:prstGeom>
          <a:blipFill>
            <a:blip r:embed="rId28" cstate="print"/>
            <a:stretch>
              <a:fillRect/>
            </a:stretch>
          </a:blipFill>
        </p:spPr>
        <p:txBody>
          <a:bodyPr wrap="square" lIns="0" tIns="0" rIns="0" bIns="0" rtlCol="0"/>
          <a:lstStyle/>
          <a:p>
            <a:endParaRPr sz="1980"/>
          </a:p>
        </p:txBody>
      </p:sp>
      <p:sp>
        <p:nvSpPr>
          <p:cNvPr id="83" name="object 83"/>
          <p:cNvSpPr/>
          <p:nvPr/>
        </p:nvSpPr>
        <p:spPr>
          <a:xfrm>
            <a:off x="3029008" y="4993089"/>
            <a:ext cx="1306253" cy="152585"/>
          </a:xfrm>
          <a:prstGeom prst="rect">
            <a:avLst/>
          </a:prstGeom>
          <a:blipFill>
            <a:blip r:embed="rId29" cstate="print"/>
            <a:stretch>
              <a:fillRect/>
            </a:stretch>
          </a:blipFill>
        </p:spPr>
        <p:txBody>
          <a:bodyPr wrap="square" lIns="0" tIns="0" rIns="0" bIns="0" rtlCol="0"/>
          <a:lstStyle/>
          <a:p>
            <a:endParaRPr sz="1980"/>
          </a:p>
        </p:txBody>
      </p:sp>
      <p:sp>
        <p:nvSpPr>
          <p:cNvPr id="84" name="object 84"/>
          <p:cNvSpPr/>
          <p:nvPr/>
        </p:nvSpPr>
        <p:spPr>
          <a:xfrm>
            <a:off x="3029006" y="5223594"/>
            <a:ext cx="2062427" cy="152585"/>
          </a:xfrm>
          <a:prstGeom prst="rect">
            <a:avLst/>
          </a:prstGeom>
          <a:blipFill>
            <a:blip r:embed="rId30" cstate="print"/>
            <a:stretch>
              <a:fillRect/>
            </a:stretch>
          </a:blipFill>
        </p:spPr>
        <p:txBody>
          <a:bodyPr wrap="square" lIns="0" tIns="0" rIns="0" bIns="0" rtlCol="0"/>
          <a:lstStyle/>
          <a:p>
            <a:endParaRPr sz="1980"/>
          </a:p>
        </p:txBody>
      </p:sp>
      <p:sp>
        <p:nvSpPr>
          <p:cNvPr id="85" name="object 85"/>
          <p:cNvSpPr/>
          <p:nvPr/>
        </p:nvSpPr>
        <p:spPr>
          <a:xfrm>
            <a:off x="3029008" y="5454099"/>
            <a:ext cx="1961257" cy="152585"/>
          </a:xfrm>
          <a:prstGeom prst="rect">
            <a:avLst/>
          </a:prstGeom>
          <a:blipFill>
            <a:blip r:embed="rId31" cstate="print"/>
            <a:stretch>
              <a:fillRect/>
            </a:stretch>
          </a:blipFill>
        </p:spPr>
        <p:txBody>
          <a:bodyPr wrap="square" lIns="0" tIns="0" rIns="0" bIns="0" rtlCol="0"/>
          <a:lstStyle/>
          <a:p>
            <a:endParaRPr sz="1980"/>
          </a:p>
        </p:txBody>
      </p:sp>
      <p:sp>
        <p:nvSpPr>
          <p:cNvPr id="86" name="object 86"/>
          <p:cNvSpPr/>
          <p:nvPr/>
        </p:nvSpPr>
        <p:spPr>
          <a:xfrm>
            <a:off x="3029006" y="5684604"/>
            <a:ext cx="2150348" cy="152585"/>
          </a:xfrm>
          <a:prstGeom prst="rect">
            <a:avLst/>
          </a:prstGeom>
          <a:blipFill>
            <a:blip r:embed="rId32" cstate="print"/>
            <a:stretch>
              <a:fillRect/>
            </a:stretch>
          </a:blipFill>
        </p:spPr>
        <p:txBody>
          <a:bodyPr wrap="square" lIns="0" tIns="0" rIns="0" bIns="0" rtlCol="0"/>
          <a:lstStyle/>
          <a:p>
            <a:endParaRPr sz="1980"/>
          </a:p>
        </p:txBody>
      </p:sp>
      <p:sp>
        <p:nvSpPr>
          <p:cNvPr id="87" name="object 87"/>
          <p:cNvSpPr/>
          <p:nvPr/>
        </p:nvSpPr>
        <p:spPr>
          <a:xfrm>
            <a:off x="3029008" y="5915109"/>
            <a:ext cx="3086601" cy="152585"/>
          </a:xfrm>
          <a:prstGeom prst="rect">
            <a:avLst/>
          </a:prstGeom>
          <a:blipFill>
            <a:blip r:embed="rId33" cstate="print"/>
            <a:stretch>
              <a:fillRect/>
            </a:stretch>
          </a:blipFill>
        </p:spPr>
        <p:txBody>
          <a:bodyPr wrap="square" lIns="0" tIns="0" rIns="0" bIns="0" rtlCol="0"/>
          <a:lstStyle/>
          <a:p>
            <a:endParaRPr sz="1980"/>
          </a:p>
        </p:txBody>
      </p:sp>
      <p:sp>
        <p:nvSpPr>
          <p:cNvPr id="88" name="object 88"/>
          <p:cNvSpPr/>
          <p:nvPr/>
        </p:nvSpPr>
        <p:spPr>
          <a:xfrm>
            <a:off x="3029008" y="6145614"/>
            <a:ext cx="2832039" cy="152585"/>
          </a:xfrm>
          <a:prstGeom prst="rect">
            <a:avLst/>
          </a:prstGeom>
          <a:blipFill>
            <a:blip r:embed="rId34" cstate="print"/>
            <a:stretch>
              <a:fillRect/>
            </a:stretch>
          </a:blipFill>
        </p:spPr>
        <p:txBody>
          <a:bodyPr wrap="square" lIns="0" tIns="0" rIns="0" bIns="0" rtlCol="0"/>
          <a:lstStyle/>
          <a:p>
            <a:endParaRPr sz="1980"/>
          </a:p>
        </p:txBody>
      </p:sp>
      <p:sp>
        <p:nvSpPr>
          <p:cNvPr id="89" name="object 89"/>
          <p:cNvSpPr/>
          <p:nvPr/>
        </p:nvSpPr>
        <p:spPr>
          <a:xfrm>
            <a:off x="3029008" y="6376119"/>
            <a:ext cx="3401764" cy="152585"/>
          </a:xfrm>
          <a:prstGeom prst="rect">
            <a:avLst/>
          </a:prstGeom>
          <a:blipFill>
            <a:blip r:embed="rId35" cstate="print"/>
            <a:stretch>
              <a:fillRect/>
            </a:stretch>
          </a:blipFill>
        </p:spPr>
        <p:txBody>
          <a:bodyPr wrap="square" lIns="0" tIns="0" rIns="0" bIns="0" rtlCol="0"/>
          <a:lstStyle/>
          <a:p>
            <a:endParaRPr sz="1980"/>
          </a:p>
        </p:txBody>
      </p:sp>
      <p:sp>
        <p:nvSpPr>
          <p:cNvPr id="90" name="object 90"/>
          <p:cNvSpPr/>
          <p:nvPr/>
        </p:nvSpPr>
        <p:spPr>
          <a:xfrm>
            <a:off x="3029008" y="6606624"/>
            <a:ext cx="4010599" cy="152579"/>
          </a:xfrm>
          <a:prstGeom prst="rect">
            <a:avLst/>
          </a:prstGeom>
          <a:blipFill>
            <a:blip r:embed="rId36"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7820" y="9668219"/>
            <a:ext cx="54483" cy="84519"/>
          </a:xfrm>
          <a:custGeom>
            <a:avLst/>
            <a:gdLst/>
            <a:ahLst/>
            <a:cxnLst/>
            <a:rect l="l" t="t" r="r" b="b"/>
            <a:pathLst>
              <a:path w="49529" h="76834">
                <a:moveTo>
                  <a:pt x="32782" y="0"/>
                </a:moveTo>
                <a:lnTo>
                  <a:pt x="19006" y="0"/>
                </a:lnTo>
                <a:lnTo>
                  <a:pt x="12696" y="2880"/>
                </a:lnTo>
                <a:lnTo>
                  <a:pt x="0" y="42266"/>
                </a:lnTo>
                <a:lnTo>
                  <a:pt x="351" y="49245"/>
                </a:lnTo>
                <a:lnTo>
                  <a:pt x="18304" y="76652"/>
                </a:lnTo>
                <a:lnTo>
                  <a:pt x="30527" y="76652"/>
                </a:lnTo>
                <a:lnTo>
                  <a:pt x="34550" y="75557"/>
                </a:lnTo>
                <a:lnTo>
                  <a:pt x="41591" y="71187"/>
                </a:lnTo>
                <a:lnTo>
                  <a:pt x="43501" y="69056"/>
                </a:lnTo>
                <a:lnTo>
                  <a:pt x="23212" y="69056"/>
                </a:lnTo>
                <a:lnTo>
                  <a:pt x="20712" y="68294"/>
                </a:lnTo>
                <a:lnTo>
                  <a:pt x="15836" y="65210"/>
                </a:lnTo>
                <a:lnTo>
                  <a:pt x="13976" y="63007"/>
                </a:lnTo>
                <a:lnTo>
                  <a:pt x="11294" y="57257"/>
                </a:lnTo>
                <a:lnTo>
                  <a:pt x="10624" y="54221"/>
                </a:lnTo>
                <a:lnTo>
                  <a:pt x="10624" y="46183"/>
                </a:lnTo>
                <a:lnTo>
                  <a:pt x="12056" y="42266"/>
                </a:lnTo>
                <a:lnTo>
                  <a:pt x="17528" y="36612"/>
                </a:lnTo>
                <a:lnTo>
                  <a:pt x="9130" y="36612"/>
                </a:lnTo>
                <a:lnTo>
                  <a:pt x="9249" y="28895"/>
                </a:lnTo>
                <a:lnTo>
                  <a:pt x="10105" y="23289"/>
                </a:lnTo>
                <a:lnTo>
                  <a:pt x="11751" y="19275"/>
                </a:lnTo>
                <a:lnTo>
                  <a:pt x="13367" y="15252"/>
                </a:lnTo>
                <a:lnTo>
                  <a:pt x="15683" y="12155"/>
                </a:lnTo>
                <a:lnTo>
                  <a:pt x="20834" y="8382"/>
                </a:lnTo>
                <a:lnTo>
                  <a:pt x="23425" y="7595"/>
                </a:lnTo>
                <a:lnTo>
                  <a:pt x="44376" y="7595"/>
                </a:lnTo>
                <a:lnTo>
                  <a:pt x="37659" y="1667"/>
                </a:lnTo>
                <a:lnTo>
                  <a:pt x="32782" y="0"/>
                </a:lnTo>
                <a:close/>
              </a:path>
              <a:path w="49529" h="76834">
                <a:moveTo>
                  <a:pt x="44340" y="34826"/>
                </a:moveTo>
                <a:lnTo>
                  <a:pt x="29674" y="34826"/>
                </a:lnTo>
                <a:lnTo>
                  <a:pt x="33148" y="36313"/>
                </a:lnTo>
                <a:lnTo>
                  <a:pt x="38696" y="42266"/>
                </a:lnTo>
                <a:lnTo>
                  <a:pt x="40044" y="46183"/>
                </a:lnTo>
                <a:lnTo>
                  <a:pt x="40073" y="56928"/>
                </a:lnTo>
                <a:lnTo>
                  <a:pt x="38696" y="61126"/>
                </a:lnTo>
                <a:lnTo>
                  <a:pt x="33148" y="67472"/>
                </a:lnTo>
                <a:lnTo>
                  <a:pt x="29765" y="69056"/>
                </a:lnTo>
                <a:lnTo>
                  <a:pt x="43501" y="69056"/>
                </a:lnTo>
                <a:lnTo>
                  <a:pt x="44365" y="68091"/>
                </a:lnTo>
                <a:lnTo>
                  <a:pt x="48449" y="60055"/>
                </a:lnTo>
                <a:lnTo>
                  <a:pt x="49455" y="55661"/>
                </a:lnTo>
                <a:lnTo>
                  <a:pt x="49455" y="43754"/>
                </a:lnTo>
                <a:lnTo>
                  <a:pt x="47291" y="37932"/>
                </a:lnTo>
                <a:lnTo>
                  <a:pt x="44340" y="34826"/>
                </a:lnTo>
                <a:close/>
              </a:path>
              <a:path w="49529" h="76834">
                <a:moveTo>
                  <a:pt x="33423" y="26645"/>
                </a:moveTo>
                <a:lnTo>
                  <a:pt x="23821" y="26645"/>
                </a:lnTo>
                <a:lnTo>
                  <a:pt x="20469" y="27456"/>
                </a:lnTo>
                <a:lnTo>
                  <a:pt x="14007" y="30729"/>
                </a:lnTo>
                <a:lnTo>
                  <a:pt x="11325" y="33241"/>
                </a:lnTo>
                <a:lnTo>
                  <a:pt x="9130" y="36612"/>
                </a:lnTo>
                <a:lnTo>
                  <a:pt x="17528" y="36612"/>
                </a:lnTo>
                <a:lnTo>
                  <a:pt x="17817" y="36313"/>
                </a:lnTo>
                <a:lnTo>
                  <a:pt x="21322" y="34826"/>
                </a:lnTo>
                <a:lnTo>
                  <a:pt x="44340" y="34826"/>
                </a:lnTo>
                <a:lnTo>
                  <a:pt x="38665" y="28895"/>
                </a:lnTo>
                <a:lnTo>
                  <a:pt x="33423" y="26645"/>
                </a:lnTo>
                <a:close/>
              </a:path>
              <a:path w="49529" h="76834">
                <a:moveTo>
                  <a:pt x="44376" y="7595"/>
                </a:moveTo>
                <a:lnTo>
                  <a:pt x="29978" y="7595"/>
                </a:lnTo>
                <a:lnTo>
                  <a:pt x="32996" y="8881"/>
                </a:lnTo>
                <a:lnTo>
                  <a:pt x="37080" y="13146"/>
                </a:lnTo>
                <a:lnTo>
                  <a:pt x="38269" y="15776"/>
                </a:lnTo>
                <a:lnTo>
                  <a:pt x="39031" y="19348"/>
                </a:lnTo>
                <a:lnTo>
                  <a:pt x="48114" y="18608"/>
                </a:lnTo>
                <a:lnTo>
                  <a:pt x="47413" y="12847"/>
                </a:lnTo>
                <a:lnTo>
                  <a:pt x="45188" y="8311"/>
                </a:lnTo>
                <a:lnTo>
                  <a:pt x="44376" y="7595"/>
                </a:lnTo>
                <a:close/>
              </a:path>
            </a:pathLst>
          </a:custGeom>
          <a:solidFill>
            <a:srgbClr val="000000"/>
          </a:solidFill>
        </p:spPr>
        <p:txBody>
          <a:bodyPr wrap="square" lIns="0" tIns="0" rIns="0" bIns="0" rtlCol="0"/>
          <a:lstStyle/>
          <a:p>
            <a:endParaRPr sz="1980"/>
          </a:p>
        </p:txBody>
      </p:sp>
      <p:sp>
        <p:nvSpPr>
          <p:cNvPr id="3" name="object 3"/>
          <p:cNvSpPr/>
          <p:nvPr/>
        </p:nvSpPr>
        <p:spPr>
          <a:xfrm>
            <a:off x="6052476" y="370183"/>
            <a:ext cx="1687126" cy="138001"/>
          </a:xfrm>
          <a:prstGeom prst="rect">
            <a:avLst/>
          </a:prstGeom>
          <a:blipFill>
            <a:blip r:embed="rId2" cstate="print"/>
            <a:stretch>
              <a:fillRect/>
            </a:stretch>
          </a:blipFill>
        </p:spPr>
        <p:txBody>
          <a:bodyPr wrap="square" lIns="0" tIns="0" rIns="0" bIns="0" rtlCol="0"/>
          <a:lstStyle/>
          <a:p>
            <a:endParaRPr sz="1980"/>
          </a:p>
        </p:txBody>
      </p:sp>
      <p:sp>
        <p:nvSpPr>
          <p:cNvPr id="4" name="object 4"/>
          <p:cNvSpPr/>
          <p:nvPr/>
        </p:nvSpPr>
        <p:spPr>
          <a:xfrm>
            <a:off x="3459279" y="870185"/>
            <a:ext cx="6594596" cy="152552"/>
          </a:xfrm>
          <a:prstGeom prst="rect">
            <a:avLst/>
          </a:prstGeom>
          <a:blipFill>
            <a:blip r:embed="rId3" cstate="print"/>
            <a:stretch>
              <a:fillRect/>
            </a:stretch>
          </a:blipFill>
        </p:spPr>
        <p:txBody>
          <a:bodyPr wrap="square" lIns="0" tIns="0" rIns="0" bIns="0" rtlCol="0"/>
          <a:lstStyle/>
          <a:p>
            <a:endParaRPr sz="1980"/>
          </a:p>
        </p:txBody>
      </p:sp>
      <p:sp>
        <p:nvSpPr>
          <p:cNvPr id="5" name="object 5"/>
          <p:cNvSpPr/>
          <p:nvPr/>
        </p:nvSpPr>
        <p:spPr>
          <a:xfrm>
            <a:off x="3456174" y="1105249"/>
            <a:ext cx="6801215" cy="152585"/>
          </a:xfrm>
          <a:prstGeom prst="rect">
            <a:avLst/>
          </a:prstGeom>
          <a:blipFill>
            <a:blip r:embed="rId4" cstate="print"/>
            <a:stretch>
              <a:fillRect/>
            </a:stretch>
          </a:blipFill>
        </p:spPr>
        <p:txBody>
          <a:bodyPr wrap="square" lIns="0" tIns="0" rIns="0" bIns="0" rtlCol="0"/>
          <a:lstStyle/>
          <a:p>
            <a:endParaRPr sz="1980"/>
          </a:p>
        </p:txBody>
      </p:sp>
      <p:sp>
        <p:nvSpPr>
          <p:cNvPr id="6" name="object 6"/>
          <p:cNvSpPr/>
          <p:nvPr/>
        </p:nvSpPr>
        <p:spPr>
          <a:xfrm>
            <a:off x="3456659" y="1340348"/>
            <a:ext cx="6775850" cy="152585"/>
          </a:xfrm>
          <a:prstGeom prst="rect">
            <a:avLst/>
          </a:prstGeom>
          <a:blipFill>
            <a:blip r:embed="rId5" cstate="print"/>
            <a:stretch>
              <a:fillRect/>
            </a:stretch>
          </a:blipFill>
        </p:spPr>
        <p:txBody>
          <a:bodyPr wrap="square" lIns="0" tIns="0" rIns="0" bIns="0" rtlCol="0"/>
          <a:lstStyle/>
          <a:p>
            <a:endParaRPr sz="1980"/>
          </a:p>
        </p:txBody>
      </p:sp>
      <p:sp>
        <p:nvSpPr>
          <p:cNvPr id="7" name="object 7"/>
          <p:cNvSpPr/>
          <p:nvPr/>
        </p:nvSpPr>
        <p:spPr>
          <a:xfrm>
            <a:off x="3460758" y="1575447"/>
            <a:ext cx="939531" cy="152552"/>
          </a:xfrm>
          <a:prstGeom prst="rect">
            <a:avLst/>
          </a:prstGeom>
          <a:blipFill>
            <a:blip r:embed="rId6" cstate="print"/>
            <a:stretch>
              <a:fillRect/>
            </a:stretch>
          </a:blipFill>
        </p:spPr>
        <p:txBody>
          <a:bodyPr wrap="square" lIns="0" tIns="0" rIns="0" bIns="0" rtlCol="0"/>
          <a:lstStyle/>
          <a:p>
            <a:endParaRPr sz="1980"/>
          </a:p>
        </p:txBody>
      </p:sp>
      <p:sp>
        <p:nvSpPr>
          <p:cNvPr id="8" name="object 8"/>
          <p:cNvSpPr/>
          <p:nvPr/>
        </p:nvSpPr>
        <p:spPr>
          <a:xfrm>
            <a:off x="4446300" y="1575447"/>
            <a:ext cx="1227661" cy="152552"/>
          </a:xfrm>
          <a:prstGeom prst="rect">
            <a:avLst/>
          </a:prstGeom>
          <a:blipFill>
            <a:blip r:embed="rId7" cstate="print"/>
            <a:stretch>
              <a:fillRect/>
            </a:stretch>
          </a:blipFill>
        </p:spPr>
        <p:txBody>
          <a:bodyPr wrap="square" lIns="0" tIns="0" rIns="0" bIns="0" rtlCol="0"/>
          <a:lstStyle/>
          <a:p>
            <a:endParaRPr sz="1980"/>
          </a:p>
        </p:txBody>
      </p:sp>
      <p:sp>
        <p:nvSpPr>
          <p:cNvPr id="9" name="object 9"/>
          <p:cNvSpPr/>
          <p:nvPr/>
        </p:nvSpPr>
        <p:spPr>
          <a:xfrm>
            <a:off x="5730932" y="1575447"/>
            <a:ext cx="4377962" cy="152552"/>
          </a:xfrm>
          <a:prstGeom prst="rect">
            <a:avLst/>
          </a:prstGeom>
          <a:blipFill>
            <a:blip r:embed="rId8" cstate="print"/>
            <a:stretch>
              <a:fillRect/>
            </a:stretch>
          </a:blipFill>
        </p:spPr>
        <p:txBody>
          <a:bodyPr wrap="square" lIns="0" tIns="0" rIns="0" bIns="0" rtlCol="0"/>
          <a:lstStyle/>
          <a:p>
            <a:endParaRPr sz="1980"/>
          </a:p>
        </p:txBody>
      </p:sp>
      <p:sp>
        <p:nvSpPr>
          <p:cNvPr id="10" name="object 10"/>
          <p:cNvSpPr/>
          <p:nvPr/>
        </p:nvSpPr>
        <p:spPr>
          <a:xfrm>
            <a:off x="3456002" y="1810511"/>
            <a:ext cx="6620302" cy="152585"/>
          </a:xfrm>
          <a:prstGeom prst="rect">
            <a:avLst/>
          </a:prstGeom>
          <a:blipFill>
            <a:blip r:embed="rId9" cstate="print"/>
            <a:stretch>
              <a:fillRect/>
            </a:stretch>
          </a:blipFill>
        </p:spPr>
        <p:txBody>
          <a:bodyPr wrap="square" lIns="0" tIns="0" rIns="0" bIns="0" rtlCol="0"/>
          <a:lstStyle/>
          <a:p>
            <a:endParaRPr sz="1980"/>
          </a:p>
        </p:txBody>
      </p:sp>
      <p:sp>
        <p:nvSpPr>
          <p:cNvPr id="11" name="object 11"/>
          <p:cNvSpPr/>
          <p:nvPr/>
        </p:nvSpPr>
        <p:spPr>
          <a:xfrm>
            <a:off x="3456173" y="2045610"/>
            <a:ext cx="3700512" cy="152585"/>
          </a:xfrm>
          <a:prstGeom prst="rect">
            <a:avLst/>
          </a:prstGeom>
          <a:blipFill>
            <a:blip r:embed="rId10" cstate="print"/>
            <a:stretch>
              <a:fillRect/>
            </a:stretch>
          </a:blipFill>
        </p:spPr>
        <p:txBody>
          <a:bodyPr wrap="square" lIns="0" tIns="0" rIns="0" bIns="0" rtlCol="0"/>
          <a:lstStyle/>
          <a:p>
            <a:endParaRPr sz="1980"/>
          </a:p>
        </p:txBody>
      </p:sp>
      <p:sp>
        <p:nvSpPr>
          <p:cNvPr id="12" name="object 12"/>
          <p:cNvSpPr/>
          <p:nvPr/>
        </p:nvSpPr>
        <p:spPr>
          <a:xfrm>
            <a:off x="3456332" y="2532336"/>
            <a:ext cx="6834451" cy="152552"/>
          </a:xfrm>
          <a:prstGeom prst="rect">
            <a:avLst/>
          </a:prstGeom>
          <a:blipFill>
            <a:blip r:embed="rId11" cstate="print"/>
            <a:stretch>
              <a:fillRect/>
            </a:stretch>
          </a:blipFill>
        </p:spPr>
        <p:txBody>
          <a:bodyPr wrap="square" lIns="0" tIns="0" rIns="0" bIns="0" rtlCol="0"/>
          <a:lstStyle/>
          <a:p>
            <a:endParaRPr sz="1980"/>
          </a:p>
        </p:txBody>
      </p:sp>
      <p:sp>
        <p:nvSpPr>
          <p:cNvPr id="13" name="object 13"/>
          <p:cNvSpPr/>
          <p:nvPr/>
        </p:nvSpPr>
        <p:spPr>
          <a:xfrm>
            <a:off x="3456661" y="2767400"/>
            <a:ext cx="2566501" cy="152585"/>
          </a:xfrm>
          <a:prstGeom prst="rect">
            <a:avLst/>
          </a:prstGeom>
          <a:blipFill>
            <a:blip r:embed="rId12" cstate="print"/>
            <a:stretch>
              <a:fillRect/>
            </a:stretch>
          </a:blipFill>
        </p:spPr>
        <p:txBody>
          <a:bodyPr wrap="square" lIns="0" tIns="0" rIns="0" bIns="0" rtlCol="0"/>
          <a:lstStyle/>
          <a:p>
            <a:endParaRPr sz="1980"/>
          </a:p>
        </p:txBody>
      </p:sp>
      <p:sp>
        <p:nvSpPr>
          <p:cNvPr id="14" name="object 14"/>
          <p:cNvSpPr/>
          <p:nvPr/>
        </p:nvSpPr>
        <p:spPr>
          <a:xfrm>
            <a:off x="3459278" y="3258854"/>
            <a:ext cx="6562173" cy="152585"/>
          </a:xfrm>
          <a:prstGeom prst="rect">
            <a:avLst/>
          </a:prstGeom>
          <a:blipFill>
            <a:blip r:embed="rId13" cstate="print"/>
            <a:stretch>
              <a:fillRect/>
            </a:stretch>
          </a:blipFill>
        </p:spPr>
        <p:txBody>
          <a:bodyPr wrap="square" lIns="0" tIns="0" rIns="0" bIns="0" rtlCol="0"/>
          <a:lstStyle/>
          <a:p>
            <a:endParaRPr sz="1980"/>
          </a:p>
        </p:txBody>
      </p:sp>
      <p:sp>
        <p:nvSpPr>
          <p:cNvPr id="15" name="object 15"/>
          <p:cNvSpPr/>
          <p:nvPr/>
        </p:nvSpPr>
        <p:spPr>
          <a:xfrm>
            <a:off x="4466427" y="3515745"/>
            <a:ext cx="994379" cy="124087"/>
          </a:xfrm>
          <a:prstGeom prst="rect">
            <a:avLst/>
          </a:prstGeom>
          <a:blipFill>
            <a:blip r:embed="rId14" cstate="print"/>
            <a:stretch>
              <a:fillRect/>
            </a:stretch>
          </a:blipFill>
        </p:spPr>
        <p:txBody>
          <a:bodyPr wrap="square" lIns="0" tIns="0" rIns="0" bIns="0" rtlCol="0"/>
          <a:lstStyle/>
          <a:p>
            <a:endParaRPr sz="1980"/>
          </a:p>
        </p:txBody>
      </p:sp>
      <p:sp>
        <p:nvSpPr>
          <p:cNvPr id="16" name="object 16"/>
          <p:cNvSpPr/>
          <p:nvPr/>
        </p:nvSpPr>
        <p:spPr>
          <a:xfrm>
            <a:off x="7678448" y="3515745"/>
            <a:ext cx="1739432" cy="124087"/>
          </a:xfrm>
          <a:prstGeom prst="rect">
            <a:avLst/>
          </a:prstGeom>
          <a:blipFill>
            <a:blip r:embed="rId15" cstate="print"/>
            <a:stretch>
              <a:fillRect/>
            </a:stretch>
          </a:blipFill>
        </p:spPr>
        <p:txBody>
          <a:bodyPr wrap="square" lIns="0" tIns="0" rIns="0" bIns="0" rtlCol="0"/>
          <a:lstStyle/>
          <a:p>
            <a:endParaRPr sz="1980"/>
          </a:p>
        </p:txBody>
      </p:sp>
      <p:sp>
        <p:nvSpPr>
          <p:cNvPr id="17" name="object 17"/>
          <p:cNvSpPr/>
          <p:nvPr/>
        </p:nvSpPr>
        <p:spPr>
          <a:xfrm>
            <a:off x="3457967" y="3975917"/>
            <a:ext cx="6471014" cy="152585"/>
          </a:xfrm>
          <a:prstGeom prst="rect">
            <a:avLst/>
          </a:prstGeom>
          <a:blipFill>
            <a:blip r:embed="rId16" cstate="print"/>
            <a:stretch>
              <a:fillRect/>
            </a:stretch>
          </a:blipFill>
        </p:spPr>
        <p:txBody>
          <a:bodyPr wrap="square" lIns="0" tIns="0" rIns="0" bIns="0" rtlCol="0"/>
          <a:lstStyle/>
          <a:p>
            <a:endParaRPr sz="1980"/>
          </a:p>
        </p:txBody>
      </p:sp>
      <p:sp>
        <p:nvSpPr>
          <p:cNvPr id="18" name="object 18"/>
          <p:cNvSpPr/>
          <p:nvPr/>
        </p:nvSpPr>
        <p:spPr>
          <a:xfrm>
            <a:off x="3461570" y="4213295"/>
            <a:ext cx="6654198" cy="152585"/>
          </a:xfrm>
          <a:prstGeom prst="rect">
            <a:avLst/>
          </a:prstGeom>
          <a:blipFill>
            <a:blip r:embed="rId17" cstate="print"/>
            <a:stretch>
              <a:fillRect/>
            </a:stretch>
          </a:blipFill>
        </p:spPr>
        <p:txBody>
          <a:bodyPr wrap="square" lIns="0" tIns="0" rIns="0" bIns="0" rtlCol="0"/>
          <a:lstStyle/>
          <a:p>
            <a:endParaRPr sz="1980"/>
          </a:p>
        </p:txBody>
      </p:sp>
      <p:sp>
        <p:nvSpPr>
          <p:cNvPr id="19" name="object 19"/>
          <p:cNvSpPr/>
          <p:nvPr/>
        </p:nvSpPr>
        <p:spPr>
          <a:xfrm>
            <a:off x="3463207" y="4450674"/>
            <a:ext cx="6740301" cy="152585"/>
          </a:xfrm>
          <a:prstGeom prst="rect">
            <a:avLst/>
          </a:prstGeom>
          <a:blipFill>
            <a:blip r:embed="rId18" cstate="print"/>
            <a:stretch>
              <a:fillRect/>
            </a:stretch>
          </a:blipFill>
        </p:spPr>
        <p:txBody>
          <a:bodyPr wrap="square" lIns="0" tIns="0" rIns="0" bIns="0" rtlCol="0"/>
          <a:lstStyle/>
          <a:p>
            <a:endParaRPr sz="1980"/>
          </a:p>
        </p:txBody>
      </p:sp>
      <p:sp>
        <p:nvSpPr>
          <p:cNvPr id="20" name="object 20"/>
          <p:cNvSpPr/>
          <p:nvPr/>
        </p:nvSpPr>
        <p:spPr>
          <a:xfrm>
            <a:off x="3456659" y="4704750"/>
            <a:ext cx="1080332" cy="135889"/>
          </a:xfrm>
          <a:prstGeom prst="rect">
            <a:avLst/>
          </a:prstGeom>
          <a:blipFill>
            <a:blip r:embed="rId19" cstate="print"/>
            <a:stretch>
              <a:fillRect/>
            </a:stretch>
          </a:blipFill>
        </p:spPr>
        <p:txBody>
          <a:bodyPr wrap="square" lIns="0" tIns="0" rIns="0" bIns="0" rtlCol="0"/>
          <a:lstStyle/>
          <a:p>
            <a:endParaRPr sz="1980"/>
          </a:p>
        </p:txBody>
      </p:sp>
      <p:sp>
        <p:nvSpPr>
          <p:cNvPr id="21" name="object 21"/>
          <p:cNvSpPr/>
          <p:nvPr/>
        </p:nvSpPr>
        <p:spPr>
          <a:xfrm>
            <a:off x="3451090" y="5184434"/>
            <a:ext cx="6627661" cy="152585"/>
          </a:xfrm>
          <a:prstGeom prst="rect">
            <a:avLst/>
          </a:prstGeom>
          <a:blipFill>
            <a:blip r:embed="rId20" cstate="print"/>
            <a:stretch>
              <a:fillRect/>
            </a:stretch>
          </a:blipFill>
        </p:spPr>
        <p:txBody>
          <a:bodyPr wrap="square" lIns="0" tIns="0" rIns="0" bIns="0" rtlCol="0"/>
          <a:lstStyle/>
          <a:p>
            <a:endParaRPr sz="1980"/>
          </a:p>
        </p:txBody>
      </p:sp>
      <p:sp>
        <p:nvSpPr>
          <p:cNvPr id="22" name="object 22"/>
          <p:cNvSpPr/>
          <p:nvPr/>
        </p:nvSpPr>
        <p:spPr>
          <a:xfrm>
            <a:off x="3458950" y="5421812"/>
            <a:ext cx="5576645" cy="152585"/>
          </a:xfrm>
          <a:prstGeom prst="rect">
            <a:avLst/>
          </a:prstGeom>
          <a:blipFill>
            <a:blip r:embed="rId21" cstate="print"/>
            <a:stretch>
              <a:fillRect/>
            </a:stretch>
          </a:blipFill>
        </p:spPr>
        <p:txBody>
          <a:bodyPr wrap="square" lIns="0" tIns="0" rIns="0" bIns="0" rtlCol="0"/>
          <a:lstStyle/>
          <a:p>
            <a:endParaRPr sz="1980"/>
          </a:p>
        </p:txBody>
      </p:sp>
      <p:sp>
        <p:nvSpPr>
          <p:cNvPr id="23" name="object 23"/>
          <p:cNvSpPr/>
          <p:nvPr/>
        </p:nvSpPr>
        <p:spPr>
          <a:xfrm>
            <a:off x="3446836" y="5896569"/>
            <a:ext cx="2538345" cy="152585"/>
          </a:xfrm>
          <a:prstGeom prst="rect">
            <a:avLst/>
          </a:prstGeom>
          <a:blipFill>
            <a:blip r:embed="rId22" cstate="print"/>
            <a:stretch>
              <a:fillRect/>
            </a:stretch>
          </a:blipFill>
        </p:spPr>
        <p:txBody>
          <a:bodyPr wrap="square" lIns="0" tIns="0" rIns="0" bIns="0" rtlCol="0"/>
          <a:lstStyle/>
          <a:p>
            <a:endParaRPr sz="1980"/>
          </a:p>
        </p:txBody>
      </p:sp>
      <p:sp>
        <p:nvSpPr>
          <p:cNvPr id="24" name="object 24"/>
          <p:cNvSpPr/>
          <p:nvPr/>
        </p:nvSpPr>
        <p:spPr>
          <a:xfrm>
            <a:off x="3544107" y="6396940"/>
            <a:ext cx="453633" cy="111648"/>
          </a:xfrm>
          <a:prstGeom prst="rect">
            <a:avLst/>
          </a:prstGeom>
          <a:blipFill>
            <a:blip r:embed="rId23" cstate="print"/>
            <a:stretch>
              <a:fillRect/>
            </a:stretch>
          </a:blipFill>
        </p:spPr>
        <p:txBody>
          <a:bodyPr wrap="square" lIns="0" tIns="0" rIns="0" bIns="0" rtlCol="0"/>
          <a:lstStyle/>
          <a:p>
            <a:endParaRPr sz="1980"/>
          </a:p>
        </p:txBody>
      </p:sp>
      <p:sp>
        <p:nvSpPr>
          <p:cNvPr id="25" name="object 25"/>
          <p:cNvSpPr/>
          <p:nvPr/>
        </p:nvSpPr>
        <p:spPr>
          <a:xfrm>
            <a:off x="3538696" y="6624028"/>
            <a:ext cx="529463" cy="106871"/>
          </a:xfrm>
          <a:custGeom>
            <a:avLst/>
            <a:gdLst/>
            <a:ahLst/>
            <a:cxnLst/>
            <a:rect l="l" t="t" r="r" b="b"/>
            <a:pathLst>
              <a:path w="481330" h="97154">
                <a:moveTo>
                  <a:pt x="41970" y="19933"/>
                </a:moveTo>
                <a:lnTo>
                  <a:pt x="24862" y="19933"/>
                </a:lnTo>
                <a:lnTo>
                  <a:pt x="87215" y="96136"/>
                </a:lnTo>
                <a:lnTo>
                  <a:pt x="89751" y="96136"/>
                </a:lnTo>
                <a:lnTo>
                  <a:pt x="89751" y="70987"/>
                </a:lnTo>
                <a:lnTo>
                  <a:pt x="83499" y="70987"/>
                </a:lnTo>
                <a:lnTo>
                  <a:pt x="41970" y="19933"/>
                </a:lnTo>
                <a:close/>
              </a:path>
              <a:path w="481330" h="97154">
                <a:moveTo>
                  <a:pt x="38255" y="92113"/>
                </a:moveTo>
                <a:lnTo>
                  <a:pt x="5358" y="92113"/>
                </a:lnTo>
                <a:lnTo>
                  <a:pt x="5358" y="94649"/>
                </a:lnTo>
                <a:lnTo>
                  <a:pt x="38255" y="94649"/>
                </a:lnTo>
                <a:lnTo>
                  <a:pt x="38255" y="92113"/>
                </a:lnTo>
                <a:close/>
              </a:path>
              <a:path w="481330" h="97154">
                <a:moveTo>
                  <a:pt x="25755" y="0"/>
                </a:moveTo>
                <a:lnTo>
                  <a:pt x="0" y="0"/>
                </a:lnTo>
                <a:lnTo>
                  <a:pt x="0" y="2682"/>
                </a:lnTo>
                <a:lnTo>
                  <a:pt x="2773" y="2682"/>
                </a:lnTo>
                <a:lnTo>
                  <a:pt x="4858" y="2865"/>
                </a:lnTo>
                <a:lnTo>
                  <a:pt x="18754" y="12496"/>
                </a:lnTo>
                <a:lnTo>
                  <a:pt x="18674" y="84027"/>
                </a:lnTo>
                <a:lnTo>
                  <a:pt x="18205" y="86910"/>
                </a:lnTo>
                <a:lnTo>
                  <a:pt x="17120" y="88398"/>
                </a:lnTo>
                <a:lnTo>
                  <a:pt x="15432" y="90873"/>
                </a:lnTo>
                <a:lnTo>
                  <a:pt x="12597" y="92113"/>
                </a:lnTo>
                <a:lnTo>
                  <a:pt x="31159" y="92113"/>
                </a:lnTo>
                <a:lnTo>
                  <a:pt x="28431" y="91123"/>
                </a:lnTo>
                <a:lnTo>
                  <a:pt x="26648" y="89135"/>
                </a:lnTo>
                <a:lnTo>
                  <a:pt x="25456" y="87648"/>
                </a:lnTo>
                <a:lnTo>
                  <a:pt x="24862" y="84027"/>
                </a:lnTo>
                <a:lnTo>
                  <a:pt x="24862" y="19933"/>
                </a:lnTo>
                <a:lnTo>
                  <a:pt x="41970" y="19933"/>
                </a:lnTo>
                <a:lnTo>
                  <a:pt x="25755" y="0"/>
                </a:lnTo>
                <a:close/>
              </a:path>
              <a:path w="481330" h="97154">
                <a:moveTo>
                  <a:pt x="95749" y="2682"/>
                </a:moveTo>
                <a:lnTo>
                  <a:pt x="77141" y="2682"/>
                </a:lnTo>
                <a:lnTo>
                  <a:pt x="79866" y="3627"/>
                </a:lnTo>
                <a:lnTo>
                  <a:pt x="81558" y="5486"/>
                </a:lnTo>
                <a:lnTo>
                  <a:pt x="82844" y="6979"/>
                </a:lnTo>
                <a:lnTo>
                  <a:pt x="83499" y="10668"/>
                </a:lnTo>
                <a:lnTo>
                  <a:pt x="83499" y="70987"/>
                </a:lnTo>
                <a:lnTo>
                  <a:pt x="89751" y="70987"/>
                </a:lnTo>
                <a:lnTo>
                  <a:pt x="89821" y="10668"/>
                </a:lnTo>
                <a:lnTo>
                  <a:pt x="90239" y="7741"/>
                </a:lnTo>
                <a:lnTo>
                  <a:pt x="91238" y="6248"/>
                </a:lnTo>
                <a:lnTo>
                  <a:pt x="92918" y="3870"/>
                </a:lnTo>
                <a:lnTo>
                  <a:pt x="95749" y="2682"/>
                </a:lnTo>
                <a:close/>
              </a:path>
              <a:path w="481330" h="97154">
                <a:moveTo>
                  <a:pt x="103144" y="0"/>
                </a:moveTo>
                <a:lnTo>
                  <a:pt x="70104" y="0"/>
                </a:lnTo>
                <a:lnTo>
                  <a:pt x="70104" y="2682"/>
                </a:lnTo>
                <a:lnTo>
                  <a:pt x="103144" y="2682"/>
                </a:lnTo>
                <a:lnTo>
                  <a:pt x="103144" y="0"/>
                </a:lnTo>
                <a:close/>
              </a:path>
              <a:path w="481330" h="97154">
                <a:moveTo>
                  <a:pt x="147044" y="28712"/>
                </a:moveTo>
                <a:lnTo>
                  <a:pt x="131469" y="28712"/>
                </a:lnTo>
                <a:lnTo>
                  <a:pt x="124443" y="31790"/>
                </a:lnTo>
                <a:lnTo>
                  <a:pt x="110432" y="63550"/>
                </a:lnTo>
                <a:lnTo>
                  <a:pt x="110943" y="70748"/>
                </a:lnTo>
                <a:lnTo>
                  <a:pt x="130625" y="96575"/>
                </a:lnTo>
                <a:lnTo>
                  <a:pt x="145304" y="96575"/>
                </a:lnTo>
                <a:lnTo>
                  <a:pt x="151186" y="93982"/>
                </a:lnTo>
                <a:lnTo>
                  <a:pt x="159075" y="85267"/>
                </a:lnTo>
                <a:lnTo>
                  <a:pt x="137266" y="85267"/>
                </a:lnTo>
                <a:lnTo>
                  <a:pt x="131813" y="82539"/>
                </a:lnTo>
                <a:lnTo>
                  <a:pt x="127254" y="77086"/>
                </a:lnTo>
                <a:lnTo>
                  <a:pt x="122587" y="71719"/>
                </a:lnTo>
                <a:lnTo>
                  <a:pt x="120252" y="64282"/>
                </a:lnTo>
                <a:lnTo>
                  <a:pt x="120252" y="54772"/>
                </a:lnTo>
                <a:lnTo>
                  <a:pt x="164460" y="54772"/>
                </a:lnTo>
                <a:lnTo>
                  <a:pt x="164460" y="50749"/>
                </a:lnTo>
                <a:lnTo>
                  <a:pt x="120252" y="50749"/>
                </a:lnTo>
                <a:lnTo>
                  <a:pt x="120752" y="45384"/>
                </a:lnTo>
                <a:lnTo>
                  <a:pt x="122538" y="41208"/>
                </a:lnTo>
                <a:lnTo>
                  <a:pt x="128683" y="35265"/>
                </a:lnTo>
                <a:lnTo>
                  <a:pt x="132161" y="33771"/>
                </a:lnTo>
                <a:lnTo>
                  <a:pt x="155519" y="33771"/>
                </a:lnTo>
                <a:lnTo>
                  <a:pt x="152924" y="31089"/>
                </a:lnTo>
                <a:lnTo>
                  <a:pt x="147044" y="28712"/>
                </a:lnTo>
                <a:close/>
              </a:path>
              <a:path w="481330" h="97154">
                <a:moveTo>
                  <a:pt x="162223" y="69951"/>
                </a:moveTo>
                <a:lnTo>
                  <a:pt x="160138" y="75502"/>
                </a:lnTo>
                <a:lnTo>
                  <a:pt x="157557" y="79443"/>
                </a:lnTo>
                <a:lnTo>
                  <a:pt x="151412" y="84112"/>
                </a:lnTo>
                <a:lnTo>
                  <a:pt x="147794" y="85267"/>
                </a:lnTo>
                <a:lnTo>
                  <a:pt x="159075" y="85267"/>
                </a:lnTo>
                <a:lnTo>
                  <a:pt x="160617" y="83563"/>
                </a:lnTo>
                <a:lnTo>
                  <a:pt x="163461" y="77730"/>
                </a:lnTo>
                <a:lnTo>
                  <a:pt x="164460" y="71262"/>
                </a:lnTo>
                <a:lnTo>
                  <a:pt x="162223" y="69951"/>
                </a:lnTo>
                <a:close/>
              </a:path>
              <a:path w="481330" h="97154">
                <a:moveTo>
                  <a:pt x="155519" y="33771"/>
                </a:moveTo>
                <a:lnTo>
                  <a:pt x="138507" y="33771"/>
                </a:lnTo>
                <a:lnTo>
                  <a:pt x="140887" y="34533"/>
                </a:lnTo>
                <a:lnTo>
                  <a:pt x="143173" y="35996"/>
                </a:lnTo>
                <a:lnTo>
                  <a:pt x="149876" y="50749"/>
                </a:lnTo>
                <a:lnTo>
                  <a:pt x="164460" y="50749"/>
                </a:lnTo>
                <a:lnTo>
                  <a:pt x="164360" y="46664"/>
                </a:lnTo>
                <a:lnTo>
                  <a:pt x="162153" y="40629"/>
                </a:lnTo>
                <a:lnTo>
                  <a:pt x="155519" y="33771"/>
                </a:lnTo>
                <a:close/>
              </a:path>
              <a:path w="481330" h="97154">
                <a:moveTo>
                  <a:pt x="202859" y="92113"/>
                </a:moveTo>
                <a:lnTo>
                  <a:pt x="170118" y="92113"/>
                </a:lnTo>
                <a:lnTo>
                  <a:pt x="170118" y="94649"/>
                </a:lnTo>
                <a:lnTo>
                  <a:pt x="202859" y="94649"/>
                </a:lnTo>
                <a:lnTo>
                  <a:pt x="202859" y="92113"/>
                </a:lnTo>
                <a:close/>
              </a:path>
              <a:path w="481330" h="97154">
                <a:moveTo>
                  <a:pt x="191691" y="38100"/>
                </a:moveTo>
                <a:lnTo>
                  <a:pt x="176214" y="38100"/>
                </a:lnTo>
                <a:lnTo>
                  <a:pt x="177201" y="38404"/>
                </a:lnTo>
                <a:lnTo>
                  <a:pt x="178795" y="39715"/>
                </a:lnTo>
                <a:lnTo>
                  <a:pt x="179344" y="40751"/>
                </a:lnTo>
                <a:lnTo>
                  <a:pt x="179875" y="43312"/>
                </a:lnTo>
                <a:lnTo>
                  <a:pt x="179987" y="86267"/>
                </a:lnTo>
                <a:lnTo>
                  <a:pt x="179786" y="87050"/>
                </a:lnTo>
                <a:lnTo>
                  <a:pt x="173391" y="92113"/>
                </a:lnTo>
                <a:lnTo>
                  <a:pt x="199979" y="92113"/>
                </a:lnTo>
                <a:lnTo>
                  <a:pt x="191691" y="49103"/>
                </a:lnTo>
                <a:lnTo>
                  <a:pt x="193871" y="44744"/>
                </a:lnTo>
                <a:lnTo>
                  <a:pt x="194848" y="43312"/>
                </a:lnTo>
                <a:lnTo>
                  <a:pt x="191691" y="43312"/>
                </a:lnTo>
                <a:lnTo>
                  <a:pt x="191691" y="38100"/>
                </a:lnTo>
                <a:close/>
              </a:path>
              <a:path w="481330" h="97154">
                <a:moveTo>
                  <a:pt x="210647" y="28864"/>
                </a:moveTo>
                <a:lnTo>
                  <a:pt x="202503" y="28864"/>
                </a:lnTo>
                <a:lnTo>
                  <a:pt x="197050" y="33680"/>
                </a:lnTo>
                <a:lnTo>
                  <a:pt x="191691" y="43312"/>
                </a:lnTo>
                <a:lnTo>
                  <a:pt x="194848" y="43312"/>
                </a:lnTo>
                <a:lnTo>
                  <a:pt x="196013" y="41605"/>
                </a:lnTo>
                <a:lnTo>
                  <a:pt x="198098" y="39715"/>
                </a:lnTo>
                <a:lnTo>
                  <a:pt x="199086" y="38740"/>
                </a:lnTo>
                <a:lnTo>
                  <a:pt x="200025" y="38221"/>
                </a:lnTo>
                <a:lnTo>
                  <a:pt x="216993" y="38221"/>
                </a:lnTo>
                <a:lnTo>
                  <a:pt x="216993" y="34533"/>
                </a:lnTo>
                <a:lnTo>
                  <a:pt x="216145" y="32705"/>
                </a:lnTo>
                <a:lnTo>
                  <a:pt x="212777" y="29626"/>
                </a:lnTo>
                <a:lnTo>
                  <a:pt x="210647" y="28864"/>
                </a:lnTo>
                <a:close/>
              </a:path>
              <a:path w="481330" h="97154">
                <a:moveTo>
                  <a:pt x="216993" y="38221"/>
                </a:moveTo>
                <a:lnTo>
                  <a:pt x="201811" y="38221"/>
                </a:lnTo>
                <a:lnTo>
                  <a:pt x="203277" y="39044"/>
                </a:lnTo>
                <a:lnTo>
                  <a:pt x="207349" y="42336"/>
                </a:lnTo>
                <a:lnTo>
                  <a:pt x="209205" y="43159"/>
                </a:lnTo>
                <a:lnTo>
                  <a:pt x="212479" y="43159"/>
                </a:lnTo>
                <a:lnTo>
                  <a:pt x="213896" y="42519"/>
                </a:lnTo>
                <a:lnTo>
                  <a:pt x="216374" y="39928"/>
                </a:lnTo>
                <a:lnTo>
                  <a:pt x="216980" y="38435"/>
                </a:lnTo>
                <a:lnTo>
                  <a:pt x="216993" y="38221"/>
                </a:lnTo>
                <a:close/>
              </a:path>
              <a:path w="481330" h="97154">
                <a:moveTo>
                  <a:pt x="191691" y="28864"/>
                </a:moveTo>
                <a:lnTo>
                  <a:pt x="188713" y="28864"/>
                </a:lnTo>
                <a:lnTo>
                  <a:pt x="169368" y="36606"/>
                </a:lnTo>
                <a:lnTo>
                  <a:pt x="170118" y="39136"/>
                </a:lnTo>
                <a:lnTo>
                  <a:pt x="171904" y="38435"/>
                </a:lnTo>
                <a:lnTo>
                  <a:pt x="173534" y="38100"/>
                </a:lnTo>
                <a:lnTo>
                  <a:pt x="191691" y="38100"/>
                </a:lnTo>
                <a:lnTo>
                  <a:pt x="191691" y="28864"/>
                </a:lnTo>
                <a:close/>
              </a:path>
              <a:path w="481330" h="97154">
                <a:moveTo>
                  <a:pt x="247211" y="30784"/>
                </a:moveTo>
                <a:lnTo>
                  <a:pt x="217148" y="30784"/>
                </a:lnTo>
                <a:lnTo>
                  <a:pt x="217148" y="33345"/>
                </a:lnTo>
                <a:lnTo>
                  <a:pt x="219422" y="33710"/>
                </a:lnTo>
                <a:lnTo>
                  <a:pt x="220958" y="34137"/>
                </a:lnTo>
                <a:lnTo>
                  <a:pt x="221754" y="34533"/>
                </a:lnTo>
                <a:lnTo>
                  <a:pt x="223244" y="35204"/>
                </a:lnTo>
                <a:lnTo>
                  <a:pt x="224457" y="36118"/>
                </a:lnTo>
                <a:lnTo>
                  <a:pt x="226338" y="38282"/>
                </a:lnTo>
                <a:lnTo>
                  <a:pt x="227313" y="40142"/>
                </a:lnTo>
                <a:lnTo>
                  <a:pt x="228304" y="42702"/>
                </a:lnTo>
                <a:lnTo>
                  <a:pt x="251079" y="96575"/>
                </a:lnTo>
                <a:lnTo>
                  <a:pt x="253901" y="96575"/>
                </a:lnTo>
                <a:lnTo>
                  <a:pt x="261082" y="79312"/>
                </a:lnTo>
                <a:lnTo>
                  <a:pt x="255986" y="79312"/>
                </a:lnTo>
                <a:lnTo>
                  <a:pt x="241102" y="44043"/>
                </a:lnTo>
                <a:lnTo>
                  <a:pt x="240115" y="41757"/>
                </a:lnTo>
                <a:lnTo>
                  <a:pt x="239694" y="40142"/>
                </a:lnTo>
                <a:lnTo>
                  <a:pt x="239615" y="36758"/>
                </a:lnTo>
                <a:lnTo>
                  <a:pt x="240115" y="35570"/>
                </a:lnTo>
                <a:lnTo>
                  <a:pt x="242090" y="33771"/>
                </a:lnTo>
                <a:lnTo>
                  <a:pt x="243483" y="33345"/>
                </a:lnTo>
                <a:lnTo>
                  <a:pt x="247211" y="33345"/>
                </a:lnTo>
                <a:lnTo>
                  <a:pt x="247211" y="30784"/>
                </a:lnTo>
                <a:close/>
              </a:path>
              <a:path w="481330" h="97154">
                <a:moveTo>
                  <a:pt x="286048" y="30784"/>
                </a:moveTo>
                <a:lnTo>
                  <a:pt x="265212" y="30784"/>
                </a:lnTo>
                <a:lnTo>
                  <a:pt x="265212" y="33345"/>
                </a:lnTo>
                <a:lnTo>
                  <a:pt x="267593" y="33345"/>
                </a:lnTo>
                <a:lnTo>
                  <a:pt x="269178" y="33436"/>
                </a:lnTo>
                <a:lnTo>
                  <a:pt x="269976" y="33710"/>
                </a:lnTo>
                <a:lnTo>
                  <a:pt x="270772" y="33954"/>
                </a:lnTo>
                <a:lnTo>
                  <a:pt x="271415" y="34411"/>
                </a:lnTo>
                <a:lnTo>
                  <a:pt x="271915" y="35112"/>
                </a:lnTo>
                <a:lnTo>
                  <a:pt x="272308" y="35509"/>
                </a:lnTo>
                <a:lnTo>
                  <a:pt x="272404" y="38526"/>
                </a:lnTo>
                <a:lnTo>
                  <a:pt x="271963" y="40142"/>
                </a:lnTo>
                <a:lnTo>
                  <a:pt x="270866" y="42702"/>
                </a:lnTo>
                <a:lnTo>
                  <a:pt x="255986" y="79312"/>
                </a:lnTo>
                <a:lnTo>
                  <a:pt x="261082" y="79312"/>
                </a:lnTo>
                <a:lnTo>
                  <a:pt x="276702" y="41757"/>
                </a:lnTo>
                <a:lnTo>
                  <a:pt x="277965" y="38526"/>
                </a:lnTo>
                <a:lnTo>
                  <a:pt x="279404" y="36210"/>
                </a:lnTo>
                <a:lnTo>
                  <a:pt x="280989" y="34808"/>
                </a:lnTo>
                <a:lnTo>
                  <a:pt x="281976" y="34015"/>
                </a:lnTo>
                <a:lnTo>
                  <a:pt x="283668" y="33528"/>
                </a:lnTo>
                <a:lnTo>
                  <a:pt x="286048" y="33345"/>
                </a:lnTo>
                <a:lnTo>
                  <a:pt x="286048" y="30784"/>
                </a:lnTo>
                <a:close/>
              </a:path>
              <a:path w="481330" h="97154">
                <a:moveTo>
                  <a:pt x="323112" y="28864"/>
                </a:moveTo>
                <a:lnTo>
                  <a:pt x="317851" y="28864"/>
                </a:lnTo>
                <a:lnTo>
                  <a:pt x="312837" y="30266"/>
                </a:lnTo>
                <a:lnTo>
                  <a:pt x="303312" y="35814"/>
                </a:lnTo>
                <a:lnTo>
                  <a:pt x="299466" y="40081"/>
                </a:lnTo>
                <a:lnTo>
                  <a:pt x="293607" y="51572"/>
                </a:lnTo>
                <a:lnTo>
                  <a:pt x="292156" y="57454"/>
                </a:lnTo>
                <a:lnTo>
                  <a:pt x="292156" y="71445"/>
                </a:lnTo>
                <a:lnTo>
                  <a:pt x="322362" y="96575"/>
                </a:lnTo>
                <a:lnTo>
                  <a:pt x="328220" y="96575"/>
                </a:lnTo>
                <a:lnTo>
                  <a:pt x="333554" y="95088"/>
                </a:lnTo>
                <a:lnTo>
                  <a:pt x="339076" y="91671"/>
                </a:lnTo>
                <a:lnTo>
                  <a:pt x="319290" y="91671"/>
                </a:lnTo>
                <a:lnTo>
                  <a:pt x="314422" y="88303"/>
                </a:lnTo>
                <a:lnTo>
                  <a:pt x="307086" y="74800"/>
                </a:lnTo>
                <a:lnTo>
                  <a:pt x="305358" y="67208"/>
                </a:lnTo>
                <a:lnTo>
                  <a:pt x="305273" y="51572"/>
                </a:lnTo>
                <a:lnTo>
                  <a:pt x="305991" y="46969"/>
                </a:lnTo>
                <a:lnTo>
                  <a:pt x="308966" y="39624"/>
                </a:lnTo>
                <a:lnTo>
                  <a:pt x="310981" y="37033"/>
                </a:lnTo>
                <a:lnTo>
                  <a:pt x="316041" y="34076"/>
                </a:lnTo>
                <a:lnTo>
                  <a:pt x="318494" y="33345"/>
                </a:lnTo>
                <a:lnTo>
                  <a:pt x="339001" y="33345"/>
                </a:lnTo>
                <a:lnTo>
                  <a:pt x="336239" y="31611"/>
                </a:lnTo>
                <a:lnTo>
                  <a:pt x="330037" y="29550"/>
                </a:lnTo>
                <a:lnTo>
                  <a:pt x="323112" y="28864"/>
                </a:lnTo>
                <a:close/>
              </a:path>
              <a:path w="481330" h="97154">
                <a:moveTo>
                  <a:pt x="339001" y="33345"/>
                </a:moveTo>
                <a:lnTo>
                  <a:pt x="326029" y="33345"/>
                </a:lnTo>
                <a:lnTo>
                  <a:pt x="330256" y="35570"/>
                </a:lnTo>
                <a:lnTo>
                  <a:pt x="333567" y="40081"/>
                </a:lnTo>
                <a:lnTo>
                  <a:pt x="340970" y="75943"/>
                </a:lnTo>
                <a:lnTo>
                  <a:pt x="339483" y="82372"/>
                </a:lnTo>
                <a:lnTo>
                  <a:pt x="333530" y="89815"/>
                </a:lnTo>
                <a:lnTo>
                  <a:pt x="329802" y="91671"/>
                </a:lnTo>
                <a:lnTo>
                  <a:pt x="339076" y="91671"/>
                </a:lnTo>
                <a:lnTo>
                  <a:pt x="343174" y="89135"/>
                </a:lnTo>
                <a:lnTo>
                  <a:pt x="346972" y="84731"/>
                </a:lnTo>
                <a:lnTo>
                  <a:pt x="352522" y="72999"/>
                </a:lnTo>
                <a:lnTo>
                  <a:pt x="353915" y="67208"/>
                </a:lnTo>
                <a:lnTo>
                  <a:pt x="353915" y="53309"/>
                </a:lnTo>
                <a:lnTo>
                  <a:pt x="351437" y="46116"/>
                </a:lnTo>
                <a:lnTo>
                  <a:pt x="346472" y="39867"/>
                </a:lnTo>
                <a:lnTo>
                  <a:pt x="341717" y="35049"/>
                </a:lnTo>
                <a:lnTo>
                  <a:pt x="339001" y="33345"/>
                </a:lnTo>
                <a:close/>
              </a:path>
              <a:path w="481330" h="97154">
                <a:moveTo>
                  <a:pt x="381298" y="33223"/>
                </a:moveTo>
                <a:lnTo>
                  <a:pt x="362343" y="33223"/>
                </a:lnTo>
                <a:lnTo>
                  <a:pt x="364653" y="33497"/>
                </a:lnTo>
                <a:lnTo>
                  <a:pt x="365891" y="34168"/>
                </a:lnTo>
                <a:lnTo>
                  <a:pt x="367131" y="34808"/>
                </a:lnTo>
                <a:lnTo>
                  <a:pt x="368106" y="35722"/>
                </a:lnTo>
                <a:lnTo>
                  <a:pt x="369487" y="38100"/>
                </a:lnTo>
                <a:lnTo>
                  <a:pt x="369844" y="40172"/>
                </a:lnTo>
                <a:lnTo>
                  <a:pt x="369844" y="77681"/>
                </a:lnTo>
                <a:lnTo>
                  <a:pt x="370332" y="82265"/>
                </a:lnTo>
                <a:lnTo>
                  <a:pt x="372322" y="88718"/>
                </a:lnTo>
                <a:lnTo>
                  <a:pt x="374129" y="91372"/>
                </a:lnTo>
                <a:lnTo>
                  <a:pt x="379393" y="95542"/>
                </a:lnTo>
                <a:lnTo>
                  <a:pt x="382490" y="96575"/>
                </a:lnTo>
                <a:lnTo>
                  <a:pt x="389336" y="96575"/>
                </a:lnTo>
                <a:lnTo>
                  <a:pt x="392408" y="95813"/>
                </a:lnTo>
                <a:lnTo>
                  <a:pt x="398169" y="92744"/>
                </a:lnTo>
                <a:lnTo>
                  <a:pt x="402336" y="88992"/>
                </a:lnTo>
                <a:lnTo>
                  <a:pt x="403296" y="87943"/>
                </a:lnTo>
                <a:lnTo>
                  <a:pt x="389037" y="87943"/>
                </a:lnTo>
                <a:lnTo>
                  <a:pt x="386513" y="87029"/>
                </a:lnTo>
                <a:lnTo>
                  <a:pt x="382347" y="83362"/>
                </a:lnTo>
                <a:lnTo>
                  <a:pt x="381298" y="79467"/>
                </a:lnTo>
                <a:lnTo>
                  <a:pt x="381298" y="33223"/>
                </a:lnTo>
                <a:close/>
              </a:path>
              <a:path w="481330" h="97154">
                <a:moveTo>
                  <a:pt x="419767" y="83039"/>
                </a:moveTo>
                <a:lnTo>
                  <a:pt x="407788" y="83039"/>
                </a:lnTo>
                <a:lnTo>
                  <a:pt x="407788" y="96575"/>
                </a:lnTo>
                <a:lnTo>
                  <a:pt x="410922" y="96575"/>
                </a:lnTo>
                <a:lnTo>
                  <a:pt x="430115" y="88696"/>
                </a:lnTo>
                <a:lnTo>
                  <a:pt x="429597" y="87505"/>
                </a:lnTo>
                <a:lnTo>
                  <a:pt x="423172" y="87505"/>
                </a:lnTo>
                <a:lnTo>
                  <a:pt x="422279" y="87181"/>
                </a:lnTo>
                <a:lnTo>
                  <a:pt x="420684" y="85898"/>
                </a:lnTo>
                <a:lnTo>
                  <a:pt x="420111" y="84731"/>
                </a:lnTo>
                <a:lnTo>
                  <a:pt x="419767" y="83039"/>
                </a:lnTo>
                <a:close/>
              </a:path>
              <a:path w="481330" h="97154">
                <a:moveTo>
                  <a:pt x="419255" y="30784"/>
                </a:moveTo>
                <a:lnTo>
                  <a:pt x="397526" y="30784"/>
                </a:lnTo>
                <a:lnTo>
                  <a:pt x="397526" y="33345"/>
                </a:lnTo>
                <a:lnTo>
                  <a:pt x="401692" y="33436"/>
                </a:lnTo>
                <a:lnTo>
                  <a:pt x="404445" y="34137"/>
                </a:lnTo>
                <a:lnTo>
                  <a:pt x="407124" y="36697"/>
                </a:lnTo>
                <a:lnTo>
                  <a:pt x="407788" y="39136"/>
                </a:lnTo>
                <a:lnTo>
                  <a:pt x="407788" y="79016"/>
                </a:lnTo>
                <a:lnTo>
                  <a:pt x="404314" y="82491"/>
                </a:lnTo>
                <a:lnTo>
                  <a:pt x="401311" y="84850"/>
                </a:lnTo>
                <a:lnTo>
                  <a:pt x="396252" y="87325"/>
                </a:lnTo>
                <a:lnTo>
                  <a:pt x="394002" y="87943"/>
                </a:lnTo>
                <a:lnTo>
                  <a:pt x="403296" y="87943"/>
                </a:lnTo>
                <a:lnTo>
                  <a:pt x="407788" y="83039"/>
                </a:lnTo>
                <a:lnTo>
                  <a:pt x="419767" y="83039"/>
                </a:lnTo>
                <a:lnTo>
                  <a:pt x="419423" y="81348"/>
                </a:lnTo>
                <a:lnTo>
                  <a:pt x="419336" y="79016"/>
                </a:lnTo>
                <a:lnTo>
                  <a:pt x="419255" y="30784"/>
                </a:lnTo>
                <a:close/>
              </a:path>
              <a:path w="481330" h="97154">
                <a:moveTo>
                  <a:pt x="429079" y="86313"/>
                </a:moveTo>
                <a:lnTo>
                  <a:pt x="427293" y="87111"/>
                </a:lnTo>
                <a:lnTo>
                  <a:pt x="425650" y="87505"/>
                </a:lnTo>
                <a:lnTo>
                  <a:pt x="429597" y="87505"/>
                </a:lnTo>
                <a:lnTo>
                  <a:pt x="429079" y="86313"/>
                </a:lnTo>
                <a:close/>
              </a:path>
              <a:path w="481330" h="97154">
                <a:moveTo>
                  <a:pt x="381298" y="30784"/>
                </a:moveTo>
                <a:lnTo>
                  <a:pt x="358975" y="30784"/>
                </a:lnTo>
                <a:lnTo>
                  <a:pt x="358975" y="33345"/>
                </a:lnTo>
                <a:lnTo>
                  <a:pt x="362343" y="33223"/>
                </a:lnTo>
                <a:lnTo>
                  <a:pt x="381298" y="33223"/>
                </a:lnTo>
                <a:lnTo>
                  <a:pt x="381298" y="30784"/>
                </a:lnTo>
                <a:close/>
              </a:path>
              <a:path w="481330" h="97154">
                <a:moveTo>
                  <a:pt x="471103" y="93756"/>
                </a:moveTo>
                <a:lnTo>
                  <a:pt x="443307" y="93756"/>
                </a:lnTo>
                <a:lnTo>
                  <a:pt x="444556" y="94006"/>
                </a:lnTo>
                <a:lnTo>
                  <a:pt x="446044" y="94494"/>
                </a:lnTo>
                <a:lnTo>
                  <a:pt x="451104" y="95887"/>
                </a:lnTo>
                <a:lnTo>
                  <a:pt x="455569" y="96575"/>
                </a:lnTo>
                <a:lnTo>
                  <a:pt x="464893" y="96575"/>
                </a:lnTo>
                <a:lnTo>
                  <a:pt x="469821" y="94792"/>
                </a:lnTo>
                <a:lnTo>
                  <a:pt x="471103" y="93756"/>
                </a:lnTo>
                <a:close/>
              </a:path>
              <a:path w="481330" h="97154">
                <a:moveTo>
                  <a:pt x="439792" y="72755"/>
                </a:moveTo>
                <a:lnTo>
                  <a:pt x="437555" y="72755"/>
                </a:lnTo>
                <a:lnTo>
                  <a:pt x="437555" y="95682"/>
                </a:lnTo>
                <a:lnTo>
                  <a:pt x="439792" y="95682"/>
                </a:lnTo>
                <a:lnTo>
                  <a:pt x="440390" y="94399"/>
                </a:lnTo>
                <a:lnTo>
                  <a:pt x="441222" y="93756"/>
                </a:lnTo>
                <a:lnTo>
                  <a:pt x="471103" y="93756"/>
                </a:lnTo>
                <a:lnTo>
                  <a:pt x="472768" y="92409"/>
                </a:lnTo>
                <a:lnTo>
                  <a:pt x="455020" y="92409"/>
                </a:lnTo>
                <a:lnTo>
                  <a:pt x="450902" y="90778"/>
                </a:lnTo>
                <a:lnTo>
                  <a:pt x="443557" y="84231"/>
                </a:lnTo>
                <a:lnTo>
                  <a:pt x="441079" y="79312"/>
                </a:lnTo>
                <a:lnTo>
                  <a:pt x="439792" y="72755"/>
                </a:lnTo>
                <a:close/>
              </a:path>
              <a:path w="481330" h="97154">
                <a:moveTo>
                  <a:pt x="459190" y="28864"/>
                </a:moveTo>
                <a:lnTo>
                  <a:pt x="450951" y="28864"/>
                </a:lnTo>
                <a:lnTo>
                  <a:pt x="446306" y="30632"/>
                </a:lnTo>
                <a:lnTo>
                  <a:pt x="439067" y="37673"/>
                </a:lnTo>
                <a:lnTo>
                  <a:pt x="437256" y="42062"/>
                </a:lnTo>
                <a:lnTo>
                  <a:pt x="437256" y="51389"/>
                </a:lnTo>
                <a:lnTo>
                  <a:pt x="438305" y="54772"/>
                </a:lnTo>
                <a:lnTo>
                  <a:pt x="442472" y="60106"/>
                </a:lnTo>
                <a:lnTo>
                  <a:pt x="446879" y="63124"/>
                </a:lnTo>
                <a:lnTo>
                  <a:pt x="460379" y="69768"/>
                </a:lnTo>
                <a:lnTo>
                  <a:pt x="464868" y="72511"/>
                </a:lnTo>
                <a:lnTo>
                  <a:pt x="469334" y="76885"/>
                </a:lnTo>
                <a:lnTo>
                  <a:pt x="470330" y="79312"/>
                </a:lnTo>
                <a:lnTo>
                  <a:pt x="470452" y="85468"/>
                </a:lnTo>
                <a:lnTo>
                  <a:pt x="469452" y="87706"/>
                </a:lnTo>
                <a:lnTo>
                  <a:pt x="465487" y="91470"/>
                </a:lnTo>
                <a:lnTo>
                  <a:pt x="462857" y="92409"/>
                </a:lnTo>
                <a:lnTo>
                  <a:pt x="472768" y="92409"/>
                </a:lnTo>
                <a:lnTo>
                  <a:pt x="478654" y="87648"/>
                </a:lnTo>
                <a:lnTo>
                  <a:pt x="480870" y="82990"/>
                </a:lnTo>
                <a:lnTo>
                  <a:pt x="480870" y="69707"/>
                </a:lnTo>
                <a:lnTo>
                  <a:pt x="476155" y="63611"/>
                </a:lnTo>
                <a:lnTo>
                  <a:pt x="466725" y="58917"/>
                </a:lnTo>
                <a:lnTo>
                  <a:pt x="452094" y="51937"/>
                </a:lnTo>
                <a:lnTo>
                  <a:pt x="449165" y="49895"/>
                </a:lnTo>
                <a:lnTo>
                  <a:pt x="447675" y="47914"/>
                </a:lnTo>
                <a:lnTo>
                  <a:pt x="446187" y="46116"/>
                </a:lnTo>
                <a:lnTo>
                  <a:pt x="445449" y="43891"/>
                </a:lnTo>
                <a:lnTo>
                  <a:pt x="445466" y="39105"/>
                </a:lnTo>
                <a:lnTo>
                  <a:pt x="446461" y="37246"/>
                </a:lnTo>
                <a:lnTo>
                  <a:pt x="450534" y="33893"/>
                </a:lnTo>
                <a:lnTo>
                  <a:pt x="453127" y="33040"/>
                </a:lnTo>
                <a:lnTo>
                  <a:pt x="476106" y="33040"/>
                </a:lnTo>
                <a:lnTo>
                  <a:pt x="476106" y="31546"/>
                </a:lnTo>
                <a:lnTo>
                  <a:pt x="469748" y="31546"/>
                </a:lnTo>
                <a:lnTo>
                  <a:pt x="468215" y="31211"/>
                </a:lnTo>
                <a:lnTo>
                  <a:pt x="465831" y="30510"/>
                </a:lnTo>
                <a:lnTo>
                  <a:pt x="462259" y="29413"/>
                </a:lnTo>
                <a:lnTo>
                  <a:pt x="459190" y="28864"/>
                </a:lnTo>
                <a:close/>
              </a:path>
              <a:path w="481330" h="97154">
                <a:moveTo>
                  <a:pt x="476106" y="33040"/>
                </a:moveTo>
                <a:lnTo>
                  <a:pt x="460571" y="33040"/>
                </a:lnTo>
                <a:lnTo>
                  <a:pt x="464094" y="34259"/>
                </a:lnTo>
                <a:lnTo>
                  <a:pt x="466880" y="36667"/>
                </a:lnTo>
                <a:lnTo>
                  <a:pt x="469654" y="39105"/>
                </a:lnTo>
                <a:lnTo>
                  <a:pt x="471940" y="43738"/>
                </a:lnTo>
                <a:lnTo>
                  <a:pt x="473726" y="50596"/>
                </a:lnTo>
                <a:lnTo>
                  <a:pt x="476106" y="50596"/>
                </a:lnTo>
                <a:lnTo>
                  <a:pt x="476106" y="33040"/>
                </a:lnTo>
                <a:close/>
              </a:path>
              <a:path w="481330" h="97154">
                <a:moveTo>
                  <a:pt x="476106" y="28864"/>
                </a:moveTo>
                <a:lnTo>
                  <a:pt x="473726" y="28864"/>
                </a:lnTo>
                <a:lnTo>
                  <a:pt x="473131" y="29961"/>
                </a:lnTo>
                <a:lnTo>
                  <a:pt x="472632" y="30662"/>
                </a:lnTo>
                <a:lnTo>
                  <a:pt x="472238" y="31028"/>
                </a:lnTo>
                <a:lnTo>
                  <a:pt x="471833" y="31363"/>
                </a:lnTo>
                <a:lnTo>
                  <a:pt x="471239" y="31546"/>
                </a:lnTo>
                <a:lnTo>
                  <a:pt x="476106" y="31546"/>
                </a:lnTo>
                <a:lnTo>
                  <a:pt x="476106" y="28864"/>
                </a:lnTo>
                <a:close/>
              </a:path>
            </a:pathLst>
          </a:custGeom>
          <a:solidFill>
            <a:srgbClr val="000000"/>
          </a:solidFill>
        </p:spPr>
        <p:txBody>
          <a:bodyPr wrap="square" lIns="0" tIns="0" rIns="0" bIns="0" rtlCol="0"/>
          <a:lstStyle/>
          <a:p>
            <a:endParaRPr sz="1980"/>
          </a:p>
        </p:txBody>
      </p:sp>
      <p:sp>
        <p:nvSpPr>
          <p:cNvPr id="26" name="object 26"/>
          <p:cNvSpPr/>
          <p:nvPr/>
        </p:nvSpPr>
        <p:spPr>
          <a:xfrm>
            <a:off x="3543936" y="6840930"/>
            <a:ext cx="441452" cy="143193"/>
          </a:xfrm>
          <a:custGeom>
            <a:avLst/>
            <a:gdLst/>
            <a:ahLst/>
            <a:cxnLst/>
            <a:rect l="l" t="t" r="r" b="b"/>
            <a:pathLst>
              <a:path w="401319" h="130175">
                <a:moveTo>
                  <a:pt x="42860" y="4620"/>
                </a:moveTo>
                <a:lnTo>
                  <a:pt x="0" y="4620"/>
                </a:lnTo>
                <a:lnTo>
                  <a:pt x="0" y="7299"/>
                </a:lnTo>
                <a:lnTo>
                  <a:pt x="7144" y="7299"/>
                </a:lnTo>
                <a:lnTo>
                  <a:pt x="9869" y="8287"/>
                </a:lnTo>
                <a:lnTo>
                  <a:pt x="11762" y="10274"/>
                </a:lnTo>
                <a:lnTo>
                  <a:pt x="13048" y="11765"/>
                </a:lnTo>
                <a:lnTo>
                  <a:pt x="13691" y="15477"/>
                </a:lnTo>
                <a:lnTo>
                  <a:pt x="13564" y="88678"/>
                </a:lnTo>
                <a:lnTo>
                  <a:pt x="13191" y="91238"/>
                </a:lnTo>
                <a:lnTo>
                  <a:pt x="10418" y="95405"/>
                </a:lnTo>
                <a:lnTo>
                  <a:pt x="7534" y="96740"/>
                </a:lnTo>
                <a:lnTo>
                  <a:pt x="0" y="96740"/>
                </a:lnTo>
                <a:lnTo>
                  <a:pt x="0" y="99276"/>
                </a:lnTo>
                <a:lnTo>
                  <a:pt x="73222" y="99276"/>
                </a:lnTo>
                <a:lnTo>
                  <a:pt x="75116" y="93320"/>
                </a:lnTo>
                <a:lnTo>
                  <a:pt x="35515" y="93320"/>
                </a:lnTo>
                <a:lnTo>
                  <a:pt x="31872" y="93070"/>
                </a:lnTo>
                <a:lnTo>
                  <a:pt x="27087" y="86322"/>
                </a:lnTo>
                <a:lnTo>
                  <a:pt x="27087" y="17419"/>
                </a:lnTo>
                <a:lnTo>
                  <a:pt x="37801" y="7205"/>
                </a:lnTo>
                <a:lnTo>
                  <a:pt x="42860" y="7205"/>
                </a:lnTo>
                <a:lnTo>
                  <a:pt x="42860" y="4620"/>
                </a:lnTo>
                <a:close/>
              </a:path>
              <a:path w="401319" h="130175">
                <a:moveTo>
                  <a:pt x="79034" y="73081"/>
                </a:moveTo>
                <a:lnTo>
                  <a:pt x="55757" y="93320"/>
                </a:lnTo>
                <a:lnTo>
                  <a:pt x="75116" y="93320"/>
                </a:lnTo>
                <a:lnTo>
                  <a:pt x="81415" y="73520"/>
                </a:lnTo>
                <a:lnTo>
                  <a:pt x="79034" y="73081"/>
                </a:lnTo>
                <a:close/>
              </a:path>
              <a:path w="401319" h="130175">
                <a:moveTo>
                  <a:pt x="42860" y="7205"/>
                </a:moveTo>
                <a:lnTo>
                  <a:pt x="37801" y="7205"/>
                </a:lnTo>
                <a:lnTo>
                  <a:pt x="42860" y="7299"/>
                </a:lnTo>
                <a:close/>
              </a:path>
              <a:path w="401319" h="130175">
                <a:moveTo>
                  <a:pt x="120109" y="33494"/>
                </a:moveTo>
                <a:lnTo>
                  <a:pt x="114848" y="33494"/>
                </a:lnTo>
                <a:lnTo>
                  <a:pt x="109834" y="34887"/>
                </a:lnTo>
                <a:lnTo>
                  <a:pt x="100309" y="40434"/>
                </a:lnTo>
                <a:lnTo>
                  <a:pt x="96463" y="44708"/>
                </a:lnTo>
                <a:lnTo>
                  <a:pt x="90604" y="56211"/>
                </a:lnTo>
                <a:lnTo>
                  <a:pt x="89154" y="62069"/>
                </a:lnTo>
                <a:lnTo>
                  <a:pt x="89154" y="76056"/>
                </a:lnTo>
                <a:lnTo>
                  <a:pt x="119359" y="101202"/>
                </a:lnTo>
                <a:lnTo>
                  <a:pt x="125217" y="101202"/>
                </a:lnTo>
                <a:lnTo>
                  <a:pt x="130551" y="99715"/>
                </a:lnTo>
                <a:lnTo>
                  <a:pt x="136073" y="96298"/>
                </a:lnTo>
                <a:lnTo>
                  <a:pt x="116287" y="96298"/>
                </a:lnTo>
                <a:lnTo>
                  <a:pt x="111416" y="92930"/>
                </a:lnTo>
                <a:lnTo>
                  <a:pt x="104083" y="79427"/>
                </a:lnTo>
                <a:lnTo>
                  <a:pt x="102354" y="71844"/>
                </a:lnTo>
                <a:lnTo>
                  <a:pt x="102267" y="56211"/>
                </a:lnTo>
                <a:lnTo>
                  <a:pt x="102988" y="51602"/>
                </a:lnTo>
                <a:lnTo>
                  <a:pt x="105963" y="44256"/>
                </a:lnTo>
                <a:lnTo>
                  <a:pt x="107978" y="41672"/>
                </a:lnTo>
                <a:lnTo>
                  <a:pt x="113038" y="38697"/>
                </a:lnTo>
                <a:lnTo>
                  <a:pt x="115488" y="37956"/>
                </a:lnTo>
                <a:lnTo>
                  <a:pt x="135959" y="37956"/>
                </a:lnTo>
                <a:lnTo>
                  <a:pt x="133236" y="36246"/>
                </a:lnTo>
                <a:lnTo>
                  <a:pt x="127035" y="34182"/>
                </a:lnTo>
                <a:lnTo>
                  <a:pt x="120109" y="33494"/>
                </a:lnTo>
                <a:close/>
              </a:path>
              <a:path w="401319" h="130175">
                <a:moveTo>
                  <a:pt x="135959" y="37956"/>
                </a:moveTo>
                <a:lnTo>
                  <a:pt x="123026" y="37956"/>
                </a:lnTo>
                <a:lnTo>
                  <a:pt x="127254" y="40184"/>
                </a:lnTo>
                <a:lnTo>
                  <a:pt x="130562" y="44708"/>
                </a:lnTo>
                <a:lnTo>
                  <a:pt x="137967" y="80570"/>
                </a:lnTo>
                <a:lnTo>
                  <a:pt x="136480" y="86999"/>
                </a:lnTo>
                <a:lnTo>
                  <a:pt x="130527" y="94442"/>
                </a:lnTo>
                <a:lnTo>
                  <a:pt x="126799" y="96298"/>
                </a:lnTo>
                <a:lnTo>
                  <a:pt x="136073" y="96298"/>
                </a:lnTo>
                <a:lnTo>
                  <a:pt x="140171" y="93762"/>
                </a:lnTo>
                <a:lnTo>
                  <a:pt x="143969" y="89358"/>
                </a:lnTo>
                <a:lnTo>
                  <a:pt x="149516" y="77641"/>
                </a:lnTo>
                <a:lnTo>
                  <a:pt x="150912" y="71844"/>
                </a:lnTo>
                <a:lnTo>
                  <a:pt x="150912" y="57948"/>
                </a:lnTo>
                <a:lnTo>
                  <a:pt x="148434" y="50758"/>
                </a:lnTo>
                <a:lnTo>
                  <a:pt x="143469" y="44506"/>
                </a:lnTo>
                <a:lnTo>
                  <a:pt x="138714" y="39687"/>
                </a:lnTo>
                <a:lnTo>
                  <a:pt x="135959" y="37956"/>
                </a:lnTo>
                <a:close/>
              </a:path>
              <a:path w="401319" h="130175">
                <a:moveTo>
                  <a:pt x="189308" y="96740"/>
                </a:moveTo>
                <a:lnTo>
                  <a:pt x="157758" y="96740"/>
                </a:lnTo>
                <a:lnTo>
                  <a:pt x="157758" y="99276"/>
                </a:lnTo>
                <a:lnTo>
                  <a:pt x="189308" y="99276"/>
                </a:lnTo>
                <a:lnTo>
                  <a:pt x="189308" y="96740"/>
                </a:lnTo>
                <a:close/>
              </a:path>
              <a:path w="401319" h="130175">
                <a:moveTo>
                  <a:pt x="226670" y="96740"/>
                </a:moveTo>
                <a:lnTo>
                  <a:pt x="194965" y="96740"/>
                </a:lnTo>
                <a:lnTo>
                  <a:pt x="194965" y="99276"/>
                </a:lnTo>
                <a:lnTo>
                  <a:pt x="226670" y="99276"/>
                </a:lnTo>
                <a:lnTo>
                  <a:pt x="226670" y="96740"/>
                </a:lnTo>
                <a:close/>
              </a:path>
              <a:path w="401319" h="130175">
                <a:moveTo>
                  <a:pt x="178890" y="42720"/>
                </a:moveTo>
                <a:lnTo>
                  <a:pt x="163567" y="42720"/>
                </a:lnTo>
                <a:lnTo>
                  <a:pt x="164531" y="43019"/>
                </a:lnTo>
                <a:lnTo>
                  <a:pt x="166021" y="44208"/>
                </a:lnTo>
                <a:lnTo>
                  <a:pt x="166567" y="45351"/>
                </a:lnTo>
                <a:lnTo>
                  <a:pt x="167254" y="48697"/>
                </a:lnTo>
                <a:lnTo>
                  <a:pt x="167351" y="51197"/>
                </a:lnTo>
                <a:lnTo>
                  <a:pt x="167435" y="89501"/>
                </a:lnTo>
                <a:lnTo>
                  <a:pt x="166865" y="92656"/>
                </a:lnTo>
                <a:lnTo>
                  <a:pt x="164579" y="95929"/>
                </a:lnTo>
                <a:lnTo>
                  <a:pt x="162376" y="96740"/>
                </a:lnTo>
                <a:lnTo>
                  <a:pt x="185833" y="96740"/>
                </a:lnTo>
                <a:lnTo>
                  <a:pt x="178890" y="51197"/>
                </a:lnTo>
                <a:lnTo>
                  <a:pt x="182647" y="47030"/>
                </a:lnTo>
                <a:lnTo>
                  <a:pt x="178890" y="47030"/>
                </a:lnTo>
                <a:lnTo>
                  <a:pt x="178890" y="42720"/>
                </a:lnTo>
                <a:close/>
              </a:path>
              <a:path w="401319" h="130175">
                <a:moveTo>
                  <a:pt x="214412" y="42126"/>
                </a:moveTo>
                <a:lnTo>
                  <a:pt x="198988" y="42126"/>
                </a:lnTo>
                <a:lnTo>
                  <a:pt x="201536" y="43434"/>
                </a:lnTo>
                <a:lnTo>
                  <a:pt x="204613" y="48722"/>
                </a:lnTo>
                <a:lnTo>
                  <a:pt x="205191" y="51852"/>
                </a:lnTo>
                <a:lnTo>
                  <a:pt x="205285" y="90690"/>
                </a:lnTo>
                <a:lnTo>
                  <a:pt x="204584" y="93168"/>
                </a:lnTo>
                <a:lnTo>
                  <a:pt x="203749" y="94512"/>
                </a:lnTo>
                <a:lnTo>
                  <a:pt x="201369" y="96298"/>
                </a:lnTo>
                <a:lnTo>
                  <a:pt x="199287" y="96740"/>
                </a:lnTo>
                <a:lnTo>
                  <a:pt x="223586" y="96740"/>
                </a:lnTo>
                <a:lnTo>
                  <a:pt x="221479" y="96417"/>
                </a:lnTo>
                <a:lnTo>
                  <a:pt x="219193" y="95131"/>
                </a:lnTo>
                <a:lnTo>
                  <a:pt x="218383" y="94213"/>
                </a:lnTo>
                <a:lnTo>
                  <a:pt x="217700" y="92656"/>
                </a:lnTo>
                <a:lnTo>
                  <a:pt x="217194" y="91632"/>
                </a:lnTo>
                <a:lnTo>
                  <a:pt x="216923" y="89501"/>
                </a:lnTo>
                <a:lnTo>
                  <a:pt x="216846" y="51852"/>
                </a:lnTo>
                <a:lnTo>
                  <a:pt x="216347" y="47530"/>
                </a:lnTo>
                <a:lnTo>
                  <a:pt x="215359" y="44650"/>
                </a:lnTo>
                <a:lnTo>
                  <a:pt x="214412" y="42126"/>
                </a:lnTo>
                <a:close/>
              </a:path>
              <a:path w="401319" h="130175">
                <a:moveTo>
                  <a:pt x="203798" y="33494"/>
                </a:moveTo>
                <a:lnTo>
                  <a:pt x="193572" y="33494"/>
                </a:lnTo>
                <a:lnTo>
                  <a:pt x="186427" y="38005"/>
                </a:lnTo>
                <a:lnTo>
                  <a:pt x="178890" y="47030"/>
                </a:lnTo>
                <a:lnTo>
                  <a:pt x="182647" y="47030"/>
                </a:lnTo>
                <a:lnTo>
                  <a:pt x="184343" y="45150"/>
                </a:lnTo>
                <a:lnTo>
                  <a:pt x="189856" y="42126"/>
                </a:lnTo>
                <a:lnTo>
                  <a:pt x="214412" y="42126"/>
                </a:lnTo>
                <a:lnTo>
                  <a:pt x="213872" y="40684"/>
                </a:lnTo>
                <a:lnTo>
                  <a:pt x="211860" y="37837"/>
                </a:lnTo>
                <a:lnTo>
                  <a:pt x="206797" y="34363"/>
                </a:lnTo>
                <a:lnTo>
                  <a:pt x="203798" y="33494"/>
                </a:lnTo>
                <a:close/>
              </a:path>
              <a:path w="401319" h="130175">
                <a:moveTo>
                  <a:pt x="178890" y="33494"/>
                </a:moveTo>
                <a:lnTo>
                  <a:pt x="175915" y="33494"/>
                </a:lnTo>
                <a:lnTo>
                  <a:pt x="156722" y="41233"/>
                </a:lnTo>
                <a:lnTo>
                  <a:pt x="157758" y="43757"/>
                </a:lnTo>
                <a:lnTo>
                  <a:pt x="159544" y="43065"/>
                </a:lnTo>
                <a:lnTo>
                  <a:pt x="161077" y="42720"/>
                </a:lnTo>
                <a:lnTo>
                  <a:pt x="178890" y="42720"/>
                </a:lnTo>
                <a:lnTo>
                  <a:pt x="178890" y="33494"/>
                </a:lnTo>
                <a:close/>
              </a:path>
              <a:path w="401319" h="130175">
                <a:moveTo>
                  <a:pt x="269235" y="33339"/>
                </a:moveTo>
                <a:lnTo>
                  <a:pt x="253651" y="33339"/>
                </a:lnTo>
                <a:lnTo>
                  <a:pt x="246638" y="36420"/>
                </a:lnTo>
                <a:lnTo>
                  <a:pt x="232623" y="68165"/>
                </a:lnTo>
                <a:lnTo>
                  <a:pt x="233134" y="75364"/>
                </a:lnTo>
                <a:lnTo>
                  <a:pt x="252804" y="101202"/>
                </a:lnTo>
                <a:lnTo>
                  <a:pt x="267498" y="101202"/>
                </a:lnTo>
                <a:lnTo>
                  <a:pt x="273365" y="98608"/>
                </a:lnTo>
                <a:lnTo>
                  <a:pt x="281256" y="89891"/>
                </a:lnTo>
                <a:lnTo>
                  <a:pt x="259461" y="89891"/>
                </a:lnTo>
                <a:lnTo>
                  <a:pt x="253995" y="87166"/>
                </a:lnTo>
                <a:lnTo>
                  <a:pt x="249436" y="81713"/>
                </a:lnTo>
                <a:lnTo>
                  <a:pt x="244766" y="76355"/>
                </a:lnTo>
                <a:lnTo>
                  <a:pt x="242447" y="68915"/>
                </a:lnTo>
                <a:lnTo>
                  <a:pt x="242447" y="59390"/>
                </a:lnTo>
                <a:lnTo>
                  <a:pt x="286643" y="59390"/>
                </a:lnTo>
                <a:lnTo>
                  <a:pt x="286643" y="55363"/>
                </a:lnTo>
                <a:lnTo>
                  <a:pt x="242447" y="55363"/>
                </a:lnTo>
                <a:lnTo>
                  <a:pt x="242934" y="50008"/>
                </a:lnTo>
                <a:lnTo>
                  <a:pt x="244720" y="45838"/>
                </a:lnTo>
                <a:lnTo>
                  <a:pt x="250874" y="39886"/>
                </a:lnTo>
                <a:lnTo>
                  <a:pt x="254352" y="38398"/>
                </a:lnTo>
                <a:lnTo>
                  <a:pt x="277701" y="38398"/>
                </a:lnTo>
                <a:lnTo>
                  <a:pt x="275106" y="35719"/>
                </a:lnTo>
                <a:lnTo>
                  <a:pt x="269235" y="33339"/>
                </a:lnTo>
                <a:close/>
              </a:path>
              <a:path w="401319" h="130175">
                <a:moveTo>
                  <a:pt x="284414" y="74569"/>
                </a:moveTo>
                <a:lnTo>
                  <a:pt x="282333" y="80128"/>
                </a:lnTo>
                <a:lnTo>
                  <a:pt x="279748" y="84069"/>
                </a:lnTo>
                <a:lnTo>
                  <a:pt x="273594" y="88739"/>
                </a:lnTo>
                <a:lnTo>
                  <a:pt x="269973" y="89891"/>
                </a:lnTo>
                <a:lnTo>
                  <a:pt x="281256" y="89891"/>
                </a:lnTo>
                <a:lnTo>
                  <a:pt x="282796" y="88190"/>
                </a:lnTo>
                <a:lnTo>
                  <a:pt x="285655" y="82356"/>
                </a:lnTo>
                <a:lnTo>
                  <a:pt x="286643" y="75904"/>
                </a:lnTo>
                <a:lnTo>
                  <a:pt x="284414" y="74569"/>
                </a:lnTo>
                <a:close/>
              </a:path>
              <a:path w="401319" h="130175">
                <a:moveTo>
                  <a:pt x="277701" y="38398"/>
                </a:moveTo>
                <a:lnTo>
                  <a:pt x="260698" y="38398"/>
                </a:lnTo>
                <a:lnTo>
                  <a:pt x="263078" y="39148"/>
                </a:lnTo>
                <a:lnTo>
                  <a:pt x="267638" y="42126"/>
                </a:lnTo>
                <a:lnTo>
                  <a:pt x="269379" y="44162"/>
                </a:lnTo>
                <a:lnTo>
                  <a:pt x="271366" y="48423"/>
                </a:lnTo>
                <a:lnTo>
                  <a:pt x="271854" y="51303"/>
                </a:lnTo>
                <a:lnTo>
                  <a:pt x="272058" y="55363"/>
                </a:lnTo>
                <a:lnTo>
                  <a:pt x="286643" y="55363"/>
                </a:lnTo>
                <a:lnTo>
                  <a:pt x="286551" y="51303"/>
                </a:lnTo>
                <a:lnTo>
                  <a:pt x="284332" y="45244"/>
                </a:lnTo>
                <a:lnTo>
                  <a:pt x="277701" y="38398"/>
                </a:lnTo>
                <a:close/>
              </a:path>
              <a:path w="401319" h="130175">
                <a:moveTo>
                  <a:pt x="327422" y="96740"/>
                </a:moveTo>
                <a:lnTo>
                  <a:pt x="296168" y="96740"/>
                </a:lnTo>
                <a:lnTo>
                  <a:pt x="296168" y="99276"/>
                </a:lnTo>
                <a:lnTo>
                  <a:pt x="327422" y="99276"/>
                </a:lnTo>
                <a:lnTo>
                  <a:pt x="327422" y="96740"/>
                </a:lnTo>
                <a:close/>
              </a:path>
              <a:path w="401319" h="130175">
                <a:moveTo>
                  <a:pt x="317156" y="9229"/>
                </a:moveTo>
                <a:lnTo>
                  <a:pt x="301870" y="9229"/>
                </a:lnTo>
                <a:lnTo>
                  <a:pt x="302763" y="9525"/>
                </a:lnTo>
                <a:lnTo>
                  <a:pt x="304156" y="10716"/>
                </a:lnTo>
                <a:lnTo>
                  <a:pt x="304681" y="11835"/>
                </a:lnTo>
                <a:lnTo>
                  <a:pt x="305369" y="15108"/>
                </a:lnTo>
                <a:lnTo>
                  <a:pt x="305549" y="19549"/>
                </a:lnTo>
                <a:lnTo>
                  <a:pt x="305549" y="88809"/>
                </a:lnTo>
                <a:lnTo>
                  <a:pt x="299048" y="96740"/>
                </a:lnTo>
                <a:lnTo>
                  <a:pt x="324145" y="96740"/>
                </a:lnTo>
                <a:lnTo>
                  <a:pt x="317156" y="88809"/>
                </a:lnTo>
                <a:lnTo>
                  <a:pt x="317156" y="9229"/>
                </a:lnTo>
                <a:close/>
              </a:path>
              <a:path w="401319" h="130175">
                <a:moveTo>
                  <a:pt x="317156" y="0"/>
                </a:moveTo>
                <a:lnTo>
                  <a:pt x="314026" y="0"/>
                </a:lnTo>
                <a:lnTo>
                  <a:pt x="294976" y="7894"/>
                </a:lnTo>
                <a:lnTo>
                  <a:pt x="296168" y="10274"/>
                </a:lnTo>
                <a:lnTo>
                  <a:pt x="297954" y="9585"/>
                </a:lnTo>
                <a:lnTo>
                  <a:pt x="299490" y="9229"/>
                </a:lnTo>
                <a:lnTo>
                  <a:pt x="317156" y="9229"/>
                </a:lnTo>
                <a:lnTo>
                  <a:pt x="317156" y="0"/>
                </a:lnTo>
                <a:close/>
              </a:path>
              <a:path w="401319" h="130175">
                <a:moveTo>
                  <a:pt x="343055" y="115790"/>
                </a:moveTo>
                <a:lnTo>
                  <a:pt x="339278" y="115790"/>
                </a:lnTo>
                <a:lnTo>
                  <a:pt x="337517" y="116384"/>
                </a:lnTo>
                <a:lnTo>
                  <a:pt x="335042" y="118765"/>
                </a:lnTo>
                <a:lnTo>
                  <a:pt x="334423" y="120362"/>
                </a:lnTo>
                <a:lnTo>
                  <a:pt x="334423" y="124324"/>
                </a:lnTo>
                <a:lnTo>
                  <a:pt x="335280" y="126111"/>
                </a:lnTo>
                <a:lnTo>
                  <a:pt x="338754" y="129290"/>
                </a:lnTo>
                <a:lnTo>
                  <a:pt x="341019" y="130076"/>
                </a:lnTo>
                <a:lnTo>
                  <a:pt x="347566" y="130076"/>
                </a:lnTo>
                <a:lnTo>
                  <a:pt x="351483" y="128494"/>
                </a:lnTo>
                <a:lnTo>
                  <a:pt x="359615" y="122148"/>
                </a:lnTo>
                <a:lnTo>
                  <a:pt x="362294" y="118326"/>
                </a:lnTo>
                <a:lnTo>
                  <a:pt x="350888" y="118326"/>
                </a:lnTo>
                <a:lnTo>
                  <a:pt x="349697" y="117978"/>
                </a:lnTo>
                <a:lnTo>
                  <a:pt x="345137" y="116290"/>
                </a:lnTo>
                <a:lnTo>
                  <a:pt x="343055" y="115790"/>
                </a:lnTo>
                <a:close/>
              </a:path>
              <a:path w="401319" h="130175">
                <a:moveTo>
                  <a:pt x="360913" y="35420"/>
                </a:moveTo>
                <a:lnTo>
                  <a:pt x="331146" y="35420"/>
                </a:lnTo>
                <a:lnTo>
                  <a:pt x="331146" y="37956"/>
                </a:lnTo>
                <a:lnTo>
                  <a:pt x="333530" y="38554"/>
                </a:lnTo>
                <a:lnTo>
                  <a:pt x="335206" y="39197"/>
                </a:lnTo>
                <a:lnTo>
                  <a:pt x="365379" y="96740"/>
                </a:lnTo>
                <a:lnTo>
                  <a:pt x="360913" y="107908"/>
                </a:lnTo>
                <a:lnTo>
                  <a:pt x="359222" y="111980"/>
                </a:lnTo>
                <a:lnTo>
                  <a:pt x="357554" y="114729"/>
                </a:lnTo>
                <a:lnTo>
                  <a:pt x="354281" y="117610"/>
                </a:lnTo>
                <a:lnTo>
                  <a:pt x="352769" y="118326"/>
                </a:lnTo>
                <a:lnTo>
                  <a:pt x="362294" y="118326"/>
                </a:lnTo>
                <a:lnTo>
                  <a:pt x="362888" y="117479"/>
                </a:lnTo>
                <a:lnTo>
                  <a:pt x="365379" y="111325"/>
                </a:lnTo>
                <a:lnTo>
                  <a:pt x="377181" y="82451"/>
                </a:lnTo>
                <a:lnTo>
                  <a:pt x="371033" y="82451"/>
                </a:lnTo>
                <a:lnTo>
                  <a:pt x="355399" y="50160"/>
                </a:lnTo>
                <a:lnTo>
                  <a:pt x="353912" y="46981"/>
                </a:lnTo>
                <a:lnTo>
                  <a:pt x="353217" y="44650"/>
                </a:lnTo>
                <a:lnTo>
                  <a:pt x="353174" y="41327"/>
                </a:lnTo>
                <a:lnTo>
                  <a:pt x="353686" y="40184"/>
                </a:lnTo>
                <a:lnTo>
                  <a:pt x="355768" y="38398"/>
                </a:lnTo>
                <a:lnTo>
                  <a:pt x="357341" y="37956"/>
                </a:lnTo>
                <a:lnTo>
                  <a:pt x="360913" y="37956"/>
                </a:lnTo>
                <a:lnTo>
                  <a:pt x="360913" y="35420"/>
                </a:lnTo>
                <a:close/>
              </a:path>
              <a:path w="401319" h="130175">
                <a:moveTo>
                  <a:pt x="400799" y="35420"/>
                </a:moveTo>
                <a:lnTo>
                  <a:pt x="380106" y="35420"/>
                </a:lnTo>
                <a:lnTo>
                  <a:pt x="380106" y="37956"/>
                </a:lnTo>
                <a:lnTo>
                  <a:pt x="382094" y="37956"/>
                </a:lnTo>
                <a:lnTo>
                  <a:pt x="383474" y="38100"/>
                </a:lnTo>
                <a:lnTo>
                  <a:pt x="386510" y="43409"/>
                </a:lnTo>
                <a:lnTo>
                  <a:pt x="386089" y="45351"/>
                </a:lnTo>
                <a:lnTo>
                  <a:pt x="385322" y="47186"/>
                </a:lnTo>
                <a:lnTo>
                  <a:pt x="371033" y="82451"/>
                </a:lnTo>
                <a:lnTo>
                  <a:pt x="377181" y="82451"/>
                </a:lnTo>
                <a:lnTo>
                  <a:pt x="391675" y="46981"/>
                </a:lnTo>
                <a:lnTo>
                  <a:pt x="392670" y="44506"/>
                </a:lnTo>
                <a:lnTo>
                  <a:pt x="393405" y="42864"/>
                </a:lnTo>
                <a:lnTo>
                  <a:pt x="400799" y="37956"/>
                </a:lnTo>
                <a:lnTo>
                  <a:pt x="400799" y="35420"/>
                </a:lnTo>
                <a:close/>
              </a:path>
            </a:pathLst>
          </a:custGeom>
          <a:solidFill>
            <a:srgbClr val="000000"/>
          </a:solidFill>
        </p:spPr>
        <p:txBody>
          <a:bodyPr wrap="square" lIns="0" tIns="0" rIns="0" bIns="0" rtlCol="0"/>
          <a:lstStyle/>
          <a:p>
            <a:endParaRPr sz="1980"/>
          </a:p>
        </p:txBody>
      </p:sp>
      <p:sp>
        <p:nvSpPr>
          <p:cNvPr id="27" name="object 27"/>
          <p:cNvSpPr/>
          <p:nvPr/>
        </p:nvSpPr>
        <p:spPr>
          <a:xfrm>
            <a:off x="3550655" y="7062922"/>
            <a:ext cx="417789" cy="111651"/>
          </a:xfrm>
          <a:prstGeom prst="rect">
            <a:avLst/>
          </a:prstGeom>
          <a:blipFill>
            <a:blip r:embed="rId24" cstate="print"/>
            <a:stretch>
              <a:fillRect/>
            </a:stretch>
          </a:blipFill>
        </p:spPr>
        <p:txBody>
          <a:bodyPr wrap="square" lIns="0" tIns="0" rIns="0" bIns="0" rtlCol="0"/>
          <a:lstStyle/>
          <a:p>
            <a:endParaRPr sz="1980"/>
          </a:p>
        </p:txBody>
      </p:sp>
      <p:sp>
        <p:nvSpPr>
          <p:cNvPr id="28" name="object 28"/>
          <p:cNvSpPr/>
          <p:nvPr/>
        </p:nvSpPr>
        <p:spPr>
          <a:xfrm>
            <a:off x="3546554" y="7284915"/>
            <a:ext cx="596735" cy="111651"/>
          </a:xfrm>
          <a:prstGeom prst="rect">
            <a:avLst/>
          </a:prstGeom>
          <a:blipFill>
            <a:blip r:embed="rId25" cstate="print"/>
            <a:stretch>
              <a:fillRect/>
            </a:stretch>
          </a:blipFill>
        </p:spPr>
        <p:txBody>
          <a:bodyPr wrap="square" lIns="0" tIns="0" rIns="0" bIns="0" rtlCol="0"/>
          <a:lstStyle/>
          <a:p>
            <a:endParaRPr sz="1980"/>
          </a:p>
        </p:txBody>
      </p:sp>
      <p:sp>
        <p:nvSpPr>
          <p:cNvPr id="29" name="object 29"/>
          <p:cNvSpPr/>
          <p:nvPr/>
        </p:nvSpPr>
        <p:spPr>
          <a:xfrm>
            <a:off x="3543451" y="7511989"/>
            <a:ext cx="415328" cy="138001"/>
          </a:xfrm>
          <a:prstGeom prst="rect">
            <a:avLst/>
          </a:prstGeom>
          <a:blipFill>
            <a:blip r:embed="rId26" cstate="print"/>
            <a:stretch>
              <a:fillRect/>
            </a:stretch>
          </a:blipFill>
        </p:spPr>
        <p:txBody>
          <a:bodyPr wrap="square" lIns="0" tIns="0" rIns="0" bIns="0" rtlCol="0"/>
          <a:lstStyle/>
          <a:p>
            <a:endParaRPr sz="1980"/>
          </a:p>
        </p:txBody>
      </p:sp>
      <p:sp>
        <p:nvSpPr>
          <p:cNvPr id="30" name="object 30"/>
          <p:cNvSpPr/>
          <p:nvPr/>
        </p:nvSpPr>
        <p:spPr>
          <a:xfrm>
            <a:off x="3546397" y="7739377"/>
            <a:ext cx="395351" cy="143193"/>
          </a:xfrm>
          <a:custGeom>
            <a:avLst/>
            <a:gdLst/>
            <a:ahLst/>
            <a:cxnLst/>
            <a:rect l="l" t="t" r="r" b="b"/>
            <a:pathLst>
              <a:path w="359409" h="130175">
                <a:moveTo>
                  <a:pt x="53471" y="2535"/>
                </a:moveTo>
                <a:lnTo>
                  <a:pt x="40578" y="2535"/>
                </a:lnTo>
                <a:lnTo>
                  <a:pt x="32385" y="4572"/>
                </a:lnTo>
                <a:lnTo>
                  <a:pt x="1978" y="37112"/>
                </a:lnTo>
                <a:lnTo>
                  <a:pt x="0" y="45101"/>
                </a:lnTo>
                <a:lnTo>
                  <a:pt x="34" y="53876"/>
                </a:lnTo>
                <a:lnTo>
                  <a:pt x="18524" y="91544"/>
                </a:lnTo>
                <a:lnTo>
                  <a:pt x="52233" y="101501"/>
                </a:lnTo>
                <a:lnTo>
                  <a:pt x="58686" y="101501"/>
                </a:lnTo>
                <a:lnTo>
                  <a:pt x="64507" y="100809"/>
                </a:lnTo>
                <a:lnTo>
                  <a:pt x="74925" y="98035"/>
                </a:lnTo>
                <a:lnTo>
                  <a:pt x="78119" y="96737"/>
                </a:lnTo>
                <a:lnTo>
                  <a:pt x="46436" y="96737"/>
                </a:lnTo>
                <a:lnTo>
                  <a:pt x="40623" y="95012"/>
                </a:lnTo>
                <a:lnTo>
                  <a:pt x="29312" y="88059"/>
                </a:lnTo>
                <a:lnTo>
                  <a:pt x="24752" y="82606"/>
                </a:lnTo>
                <a:lnTo>
                  <a:pt x="17800" y="67723"/>
                </a:lnTo>
                <a:lnTo>
                  <a:pt x="16075" y="59484"/>
                </a:lnTo>
                <a:lnTo>
                  <a:pt x="16084" y="50304"/>
                </a:lnTo>
                <a:lnTo>
                  <a:pt x="35490" y="11012"/>
                </a:lnTo>
                <a:lnTo>
                  <a:pt x="51340" y="7440"/>
                </a:lnTo>
                <a:lnTo>
                  <a:pt x="72581" y="7440"/>
                </a:lnTo>
                <a:lnTo>
                  <a:pt x="71439" y="7001"/>
                </a:lnTo>
                <a:lnTo>
                  <a:pt x="66269" y="5120"/>
                </a:lnTo>
                <a:lnTo>
                  <a:pt x="62282" y="3904"/>
                </a:lnTo>
                <a:lnTo>
                  <a:pt x="56625" y="2810"/>
                </a:lnTo>
                <a:lnTo>
                  <a:pt x="53471" y="2535"/>
                </a:lnTo>
                <a:close/>
              </a:path>
              <a:path w="359409" h="130175">
                <a:moveTo>
                  <a:pt x="90678" y="50304"/>
                </a:moveTo>
                <a:lnTo>
                  <a:pt x="63294" y="50304"/>
                </a:lnTo>
                <a:lnTo>
                  <a:pt x="65949" y="50685"/>
                </a:lnTo>
                <a:lnTo>
                  <a:pt x="69021" y="52172"/>
                </a:lnTo>
                <a:lnTo>
                  <a:pt x="70140" y="53279"/>
                </a:lnTo>
                <a:lnTo>
                  <a:pt x="71533" y="56256"/>
                </a:lnTo>
                <a:lnTo>
                  <a:pt x="71845" y="59091"/>
                </a:lnTo>
                <a:lnTo>
                  <a:pt x="71877" y="91379"/>
                </a:lnTo>
                <a:lnTo>
                  <a:pt x="68903" y="93165"/>
                </a:lnTo>
                <a:lnTo>
                  <a:pt x="65781" y="94512"/>
                </a:lnTo>
                <a:lnTo>
                  <a:pt x="59234" y="96298"/>
                </a:lnTo>
                <a:lnTo>
                  <a:pt x="55851" y="96737"/>
                </a:lnTo>
                <a:lnTo>
                  <a:pt x="78119" y="96737"/>
                </a:lnTo>
                <a:lnTo>
                  <a:pt x="80165" y="95905"/>
                </a:lnTo>
                <a:lnTo>
                  <a:pt x="85429" y="93024"/>
                </a:lnTo>
                <a:lnTo>
                  <a:pt x="85429" y="59091"/>
                </a:lnTo>
                <a:lnTo>
                  <a:pt x="85917" y="55662"/>
                </a:lnTo>
                <a:lnTo>
                  <a:pt x="87239" y="53279"/>
                </a:lnTo>
                <a:lnTo>
                  <a:pt x="88203" y="51495"/>
                </a:lnTo>
                <a:lnTo>
                  <a:pt x="90678" y="50304"/>
                </a:lnTo>
                <a:close/>
              </a:path>
              <a:path w="359409" h="130175">
                <a:moveTo>
                  <a:pt x="96143" y="47625"/>
                </a:moveTo>
                <a:lnTo>
                  <a:pt x="59530" y="47625"/>
                </a:lnTo>
                <a:lnTo>
                  <a:pt x="59530" y="50304"/>
                </a:lnTo>
                <a:lnTo>
                  <a:pt x="96143" y="50304"/>
                </a:lnTo>
                <a:lnTo>
                  <a:pt x="96143" y="47625"/>
                </a:lnTo>
                <a:close/>
              </a:path>
              <a:path w="359409" h="130175">
                <a:moveTo>
                  <a:pt x="72581" y="7440"/>
                </a:moveTo>
                <a:lnTo>
                  <a:pt x="60173" y="7440"/>
                </a:lnTo>
                <a:lnTo>
                  <a:pt x="67412" y="10119"/>
                </a:lnTo>
                <a:lnTo>
                  <a:pt x="73070" y="15478"/>
                </a:lnTo>
                <a:lnTo>
                  <a:pt x="76937" y="19251"/>
                </a:lnTo>
                <a:lnTo>
                  <a:pt x="80116" y="24859"/>
                </a:lnTo>
                <a:lnTo>
                  <a:pt x="82594" y="32302"/>
                </a:lnTo>
                <a:lnTo>
                  <a:pt x="85130" y="32302"/>
                </a:lnTo>
                <a:lnTo>
                  <a:pt x="83101" y="8488"/>
                </a:lnTo>
                <a:lnTo>
                  <a:pt x="75748" y="8488"/>
                </a:lnTo>
                <a:lnTo>
                  <a:pt x="74008" y="7988"/>
                </a:lnTo>
                <a:lnTo>
                  <a:pt x="72581" y="7440"/>
                </a:lnTo>
                <a:close/>
              </a:path>
              <a:path w="359409" h="130175">
                <a:moveTo>
                  <a:pt x="82594" y="2535"/>
                </a:moveTo>
                <a:lnTo>
                  <a:pt x="80070" y="2535"/>
                </a:lnTo>
                <a:lnTo>
                  <a:pt x="79896" y="4572"/>
                </a:lnTo>
                <a:lnTo>
                  <a:pt x="79816" y="5120"/>
                </a:lnTo>
                <a:lnTo>
                  <a:pt x="79473" y="6501"/>
                </a:lnTo>
                <a:lnTo>
                  <a:pt x="78284" y="8095"/>
                </a:lnTo>
                <a:lnTo>
                  <a:pt x="77535" y="8488"/>
                </a:lnTo>
                <a:lnTo>
                  <a:pt x="83101" y="8488"/>
                </a:lnTo>
                <a:lnTo>
                  <a:pt x="82594" y="2535"/>
                </a:lnTo>
                <a:close/>
              </a:path>
              <a:path w="359409" h="130175">
                <a:moveTo>
                  <a:pt x="120551" y="37862"/>
                </a:moveTo>
                <a:lnTo>
                  <a:pt x="101595" y="37862"/>
                </a:lnTo>
                <a:lnTo>
                  <a:pt x="103906" y="38136"/>
                </a:lnTo>
                <a:lnTo>
                  <a:pt x="106384" y="39422"/>
                </a:lnTo>
                <a:lnTo>
                  <a:pt x="107347" y="40337"/>
                </a:lnTo>
                <a:lnTo>
                  <a:pt x="108740" y="42720"/>
                </a:lnTo>
                <a:lnTo>
                  <a:pt x="109084" y="44802"/>
                </a:lnTo>
                <a:lnTo>
                  <a:pt x="109084" y="82308"/>
                </a:lnTo>
                <a:lnTo>
                  <a:pt x="109584" y="86892"/>
                </a:lnTo>
                <a:lnTo>
                  <a:pt x="111562" y="93345"/>
                </a:lnTo>
                <a:lnTo>
                  <a:pt x="113373" y="95999"/>
                </a:lnTo>
                <a:lnTo>
                  <a:pt x="118634" y="100166"/>
                </a:lnTo>
                <a:lnTo>
                  <a:pt x="121743" y="101202"/>
                </a:lnTo>
                <a:lnTo>
                  <a:pt x="128589" y="101202"/>
                </a:lnTo>
                <a:lnTo>
                  <a:pt x="131661" y="100440"/>
                </a:lnTo>
                <a:lnTo>
                  <a:pt x="137409" y="97368"/>
                </a:lnTo>
                <a:lnTo>
                  <a:pt x="141576" y="93619"/>
                </a:lnTo>
                <a:lnTo>
                  <a:pt x="142539" y="92570"/>
                </a:lnTo>
                <a:lnTo>
                  <a:pt x="128290" y="92570"/>
                </a:lnTo>
                <a:lnTo>
                  <a:pt x="125754" y="91653"/>
                </a:lnTo>
                <a:lnTo>
                  <a:pt x="121587" y="87986"/>
                </a:lnTo>
                <a:lnTo>
                  <a:pt x="120551" y="84094"/>
                </a:lnTo>
                <a:lnTo>
                  <a:pt x="120551" y="37862"/>
                </a:lnTo>
                <a:close/>
              </a:path>
              <a:path w="359409" h="130175">
                <a:moveTo>
                  <a:pt x="159020" y="87666"/>
                </a:moveTo>
                <a:lnTo>
                  <a:pt x="147041" y="87666"/>
                </a:lnTo>
                <a:lnTo>
                  <a:pt x="147041" y="101202"/>
                </a:lnTo>
                <a:lnTo>
                  <a:pt x="150162" y="101202"/>
                </a:lnTo>
                <a:lnTo>
                  <a:pt x="169368" y="93320"/>
                </a:lnTo>
                <a:lnTo>
                  <a:pt x="168844" y="92131"/>
                </a:lnTo>
                <a:lnTo>
                  <a:pt x="162412" y="92131"/>
                </a:lnTo>
                <a:lnTo>
                  <a:pt x="161519" y="91808"/>
                </a:lnTo>
                <a:lnTo>
                  <a:pt x="159937" y="90522"/>
                </a:lnTo>
                <a:lnTo>
                  <a:pt x="159364" y="89355"/>
                </a:lnTo>
                <a:lnTo>
                  <a:pt x="159020" y="87666"/>
                </a:lnTo>
                <a:close/>
              </a:path>
              <a:path w="359409" h="130175">
                <a:moveTo>
                  <a:pt x="158496" y="35420"/>
                </a:moveTo>
                <a:lnTo>
                  <a:pt x="136766" y="35420"/>
                </a:lnTo>
                <a:lnTo>
                  <a:pt x="136766" y="37956"/>
                </a:lnTo>
                <a:lnTo>
                  <a:pt x="140933" y="38051"/>
                </a:lnTo>
                <a:lnTo>
                  <a:pt x="143685" y="38755"/>
                </a:lnTo>
                <a:lnTo>
                  <a:pt x="146364" y="41327"/>
                </a:lnTo>
                <a:lnTo>
                  <a:pt x="147041" y="43757"/>
                </a:lnTo>
                <a:lnTo>
                  <a:pt x="147041" y="83640"/>
                </a:lnTo>
                <a:lnTo>
                  <a:pt x="143566" y="87117"/>
                </a:lnTo>
                <a:lnTo>
                  <a:pt x="140564" y="89477"/>
                </a:lnTo>
                <a:lnTo>
                  <a:pt x="135504" y="91952"/>
                </a:lnTo>
                <a:lnTo>
                  <a:pt x="133243" y="92570"/>
                </a:lnTo>
                <a:lnTo>
                  <a:pt x="142539" y="92570"/>
                </a:lnTo>
                <a:lnTo>
                  <a:pt x="147041" y="87666"/>
                </a:lnTo>
                <a:lnTo>
                  <a:pt x="159020" y="87666"/>
                </a:lnTo>
                <a:lnTo>
                  <a:pt x="158675" y="85974"/>
                </a:lnTo>
                <a:lnTo>
                  <a:pt x="158582" y="83640"/>
                </a:lnTo>
                <a:lnTo>
                  <a:pt x="158496" y="35420"/>
                </a:lnTo>
                <a:close/>
              </a:path>
              <a:path w="359409" h="130175">
                <a:moveTo>
                  <a:pt x="168319" y="90940"/>
                </a:moveTo>
                <a:lnTo>
                  <a:pt x="166533" y="91738"/>
                </a:lnTo>
                <a:lnTo>
                  <a:pt x="164902" y="92131"/>
                </a:lnTo>
                <a:lnTo>
                  <a:pt x="168844" y="92131"/>
                </a:lnTo>
                <a:lnTo>
                  <a:pt x="168319" y="90940"/>
                </a:lnTo>
                <a:close/>
              </a:path>
              <a:path w="359409" h="130175">
                <a:moveTo>
                  <a:pt x="120551" y="35420"/>
                </a:moveTo>
                <a:lnTo>
                  <a:pt x="98227" y="35420"/>
                </a:lnTo>
                <a:lnTo>
                  <a:pt x="98227" y="37956"/>
                </a:lnTo>
                <a:lnTo>
                  <a:pt x="101595" y="37862"/>
                </a:lnTo>
                <a:lnTo>
                  <a:pt x="120551" y="37862"/>
                </a:lnTo>
                <a:lnTo>
                  <a:pt x="120551" y="35420"/>
                </a:lnTo>
                <a:close/>
              </a:path>
              <a:path w="359409" h="130175">
                <a:moveTo>
                  <a:pt x="192179" y="0"/>
                </a:moveTo>
                <a:lnTo>
                  <a:pt x="188214" y="0"/>
                </a:lnTo>
                <a:lnTo>
                  <a:pt x="186525" y="701"/>
                </a:lnTo>
                <a:lnTo>
                  <a:pt x="183748" y="3477"/>
                </a:lnTo>
                <a:lnTo>
                  <a:pt x="183059" y="5166"/>
                </a:lnTo>
                <a:lnTo>
                  <a:pt x="183059" y="9037"/>
                </a:lnTo>
                <a:lnTo>
                  <a:pt x="183773" y="10692"/>
                </a:lnTo>
                <a:lnTo>
                  <a:pt x="186653" y="13572"/>
                </a:lnTo>
                <a:lnTo>
                  <a:pt x="188308" y="14289"/>
                </a:lnTo>
                <a:lnTo>
                  <a:pt x="192179" y="14289"/>
                </a:lnTo>
                <a:lnTo>
                  <a:pt x="193871" y="13572"/>
                </a:lnTo>
                <a:lnTo>
                  <a:pt x="196644" y="10692"/>
                </a:lnTo>
                <a:lnTo>
                  <a:pt x="197345" y="9037"/>
                </a:lnTo>
                <a:lnTo>
                  <a:pt x="197345" y="5166"/>
                </a:lnTo>
                <a:lnTo>
                  <a:pt x="196644" y="3477"/>
                </a:lnTo>
                <a:lnTo>
                  <a:pt x="193871" y="701"/>
                </a:lnTo>
                <a:lnTo>
                  <a:pt x="192179" y="0"/>
                </a:lnTo>
                <a:close/>
              </a:path>
              <a:path w="359409" h="130175">
                <a:moveTo>
                  <a:pt x="205682" y="96737"/>
                </a:moveTo>
                <a:lnTo>
                  <a:pt x="174723" y="96737"/>
                </a:lnTo>
                <a:lnTo>
                  <a:pt x="174723" y="99273"/>
                </a:lnTo>
                <a:lnTo>
                  <a:pt x="205682" y="99273"/>
                </a:lnTo>
                <a:lnTo>
                  <a:pt x="205682" y="96737"/>
                </a:lnTo>
                <a:close/>
              </a:path>
              <a:path w="359409" h="130175">
                <a:moveTo>
                  <a:pt x="196001" y="42720"/>
                </a:moveTo>
                <a:lnTo>
                  <a:pt x="180679" y="42720"/>
                </a:lnTo>
                <a:lnTo>
                  <a:pt x="181618" y="43016"/>
                </a:lnTo>
                <a:lnTo>
                  <a:pt x="182998" y="44208"/>
                </a:lnTo>
                <a:lnTo>
                  <a:pt x="183498" y="45244"/>
                </a:lnTo>
                <a:lnTo>
                  <a:pt x="184190" y="48816"/>
                </a:lnTo>
                <a:lnTo>
                  <a:pt x="184391" y="53279"/>
                </a:lnTo>
                <a:lnTo>
                  <a:pt x="184391" y="88809"/>
                </a:lnTo>
                <a:lnTo>
                  <a:pt x="177795" y="96737"/>
                </a:lnTo>
                <a:lnTo>
                  <a:pt x="202704" y="96737"/>
                </a:lnTo>
                <a:lnTo>
                  <a:pt x="196001" y="88809"/>
                </a:lnTo>
                <a:lnTo>
                  <a:pt x="196001" y="42720"/>
                </a:lnTo>
                <a:close/>
              </a:path>
              <a:path w="359409" h="130175">
                <a:moveTo>
                  <a:pt x="196001" y="33491"/>
                </a:moveTo>
                <a:lnTo>
                  <a:pt x="193023" y="33491"/>
                </a:lnTo>
                <a:lnTo>
                  <a:pt x="173678" y="41230"/>
                </a:lnTo>
                <a:lnTo>
                  <a:pt x="174723" y="43757"/>
                </a:lnTo>
                <a:lnTo>
                  <a:pt x="176509" y="43065"/>
                </a:lnTo>
                <a:lnTo>
                  <a:pt x="178094" y="42720"/>
                </a:lnTo>
                <a:lnTo>
                  <a:pt x="196001" y="42720"/>
                </a:lnTo>
                <a:lnTo>
                  <a:pt x="196001" y="33491"/>
                </a:lnTo>
                <a:close/>
              </a:path>
              <a:path w="359409" h="130175">
                <a:moveTo>
                  <a:pt x="245863" y="96737"/>
                </a:moveTo>
                <a:lnTo>
                  <a:pt x="214609" y="96737"/>
                </a:lnTo>
                <a:lnTo>
                  <a:pt x="214609" y="99273"/>
                </a:lnTo>
                <a:lnTo>
                  <a:pt x="245863" y="99273"/>
                </a:lnTo>
                <a:lnTo>
                  <a:pt x="245863" y="96737"/>
                </a:lnTo>
                <a:close/>
              </a:path>
              <a:path w="359409" h="130175">
                <a:moveTo>
                  <a:pt x="235589" y="9226"/>
                </a:moveTo>
                <a:lnTo>
                  <a:pt x="220312" y="9226"/>
                </a:lnTo>
                <a:lnTo>
                  <a:pt x="221205" y="9525"/>
                </a:lnTo>
                <a:lnTo>
                  <a:pt x="222589" y="10716"/>
                </a:lnTo>
                <a:lnTo>
                  <a:pt x="223110" y="11835"/>
                </a:lnTo>
                <a:lnTo>
                  <a:pt x="223802" y="15108"/>
                </a:lnTo>
                <a:lnTo>
                  <a:pt x="223982" y="19549"/>
                </a:lnTo>
                <a:lnTo>
                  <a:pt x="223982" y="88809"/>
                </a:lnTo>
                <a:lnTo>
                  <a:pt x="217480" y="96737"/>
                </a:lnTo>
                <a:lnTo>
                  <a:pt x="242590" y="96737"/>
                </a:lnTo>
                <a:lnTo>
                  <a:pt x="235589" y="88809"/>
                </a:lnTo>
                <a:lnTo>
                  <a:pt x="235589" y="9226"/>
                </a:lnTo>
                <a:close/>
              </a:path>
              <a:path w="359409" h="130175">
                <a:moveTo>
                  <a:pt x="235589" y="0"/>
                </a:moveTo>
                <a:lnTo>
                  <a:pt x="232470" y="0"/>
                </a:lnTo>
                <a:lnTo>
                  <a:pt x="213420" y="7894"/>
                </a:lnTo>
                <a:lnTo>
                  <a:pt x="214609" y="10274"/>
                </a:lnTo>
                <a:lnTo>
                  <a:pt x="216395" y="9585"/>
                </a:lnTo>
                <a:lnTo>
                  <a:pt x="217932" y="9226"/>
                </a:lnTo>
                <a:lnTo>
                  <a:pt x="235589" y="9226"/>
                </a:lnTo>
                <a:lnTo>
                  <a:pt x="235589" y="0"/>
                </a:lnTo>
                <a:close/>
              </a:path>
              <a:path w="359409" h="130175">
                <a:moveTo>
                  <a:pt x="271759" y="40184"/>
                </a:moveTo>
                <a:lnTo>
                  <a:pt x="260152" y="40184"/>
                </a:lnTo>
                <a:lnTo>
                  <a:pt x="260268" y="88678"/>
                </a:lnTo>
                <a:lnTo>
                  <a:pt x="270321" y="100309"/>
                </a:lnTo>
                <a:lnTo>
                  <a:pt x="275679" y="100309"/>
                </a:lnTo>
                <a:lnTo>
                  <a:pt x="278748" y="99178"/>
                </a:lnTo>
                <a:lnTo>
                  <a:pt x="284701" y="94606"/>
                </a:lnTo>
                <a:lnTo>
                  <a:pt x="286263" y="92272"/>
                </a:lnTo>
                <a:lnTo>
                  <a:pt x="276225" y="92272"/>
                </a:lnTo>
                <a:lnTo>
                  <a:pt x="274737" y="91558"/>
                </a:lnTo>
                <a:lnTo>
                  <a:pt x="272357" y="88678"/>
                </a:lnTo>
                <a:lnTo>
                  <a:pt x="271759" y="85880"/>
                </a:lnTo>
                <a:lnTo>
                  <a:pt x="271759" y="40184"/>
                </a:lnTo>
                <a:close/>
              </a:path>
              <a:path w="359409" h="130175">
                <a:moveTo>
                  <a:pt x="288572" y="86618"/>
                </a:moveTo>
                <a:lnTo>
                  <a:pt x="285893" y="86618"/>
                </a:lnTo>
                <a:lnTo>
                  <a:pt x="285094" y="88404"/>
                </a:lnTo>
                <a:lnTo>
                  <a:pt x="283988" y="89797"/>
                </a:lnTo>
                <a:lnTo>
                  <a:pt x="281107" y="91784"/>
                </a:lnTo>
                <a:lnTo>
                  <a:pt x="279596" y="92272"/>
                </a:lnTo>
                <a:lnTo>
                  <a:pt x="286263" y="92272"/>
                </a:lnTo>
                <a:lnTo>
                  <a:pt x="286987" y="91190"/>
                </a:lnTo>
                <a:lnTo>
                  <a:pt x="288572" y="86618"/>
                </a:lnTo>
                <a:close/>
              </a:path>
              <a:path w="359409" h="130175">
                <a:moveTo>
                  <a:pt x="271759" y="14441"/>
                </a:moveTo>
                <a:lnTo>
                  <a:pt x="269522" y="14441"/>
                </a:lnTo>
                <a:lnTo>
                  <a:pt x="267641" y="19110"/>
                </a:lnTo>
                <a:lnTo>
                  <a:pt x="266151" y="22323"/>
                </a:lnTo>
                <a:lnTo>
                  <a:pt x="250030" y="37956"/>
                </a:lnTo>
                <a:lnTo>
                  <a:pt x="250030" y="40184"/>
                </a:lnTo>
                <a:lnTo>
                  <a:pt x="286643" y="40184"/>
                </a:lnTo>
                <a:lnTo>
                  <a:pt x="286643" y="35420"/>
                </a:lnTo>
                <a:lnTo>
                  <a:pt x="271759" y="35420"/>
                </a:lnTo>
                <a:lnTo>
                  <a:pt x="271759" y="14441"/>
                </a:lnTo>
                <a:close/>
              </a:path>
              <a:path w="359409" h="130175">
                <a:moveTo>
                  <a:pt x="301075" y="115787"/>
                </a:moveTo>
                <a:lnTo>
                  <a:pt x="297298" y="115787"/>
                </a:lnTo>
                <a:lnTo>
                  <a:pt x="295537" y="116384"/>
                </a:lnTo>
                <a:lnTo>
                  <a:pt x="293062" y="118765"/>
                </a:lnTo>
                <a:lnTo>
                  <a:pt x="292443" y="120359"/>
                </a:lnTo>
                <a:lnTo>
                  <a:pt x="292443" y="124324"/>
                </a:lnTo>
                <a:lnTo>
                  <a:pt x="293312" y="126111"/>
                </a:lnTo>
                <a:lnTo>
                  <a:pt x="296786" y="129290"/>
                </a:lnTo>
                <a:lnTo>
                  <a:pt x="299039" y="130076"/>
                </a:lnTo>
                <a:lnTo>
                  <a:pt x="305586" y="130076"/>
                </a:lnTo>
                <a:lnTo>
                  <a:pt x="309503" y="128491"/>
                </a:lnTo>
                <a:lnTo>
                  <a:pt x="317647" y="122145"/>
                </a:lnTo>
                <a:lnTo>
                  <a:pt x="320328" y="118323"/>
                </a:lnTo>
                <a:lnTo>
                  <a:pt x="308908" y="118323"/>
                </a:lnTo>
                <a:lnTo>
                  <a:pt x="307716" y="117978"/>
                </a:lnTo>
                <a:lnTo>
                  <a:pt x="303157" y="116287"/>
                </a:lnTo>
                <a:lnTo>
                  <a:pt x="301075" y="115787"/>
                </a:lnTo>
                <a:close/>
              </a:path>
              <a:path w="359409" h="130175">
                <a:moveTo>
                  <a:pt x="318933" y="35420"/>
                </a:moveTo>
                <a:lnTo>
                  <a:pt x="289166" y="35420"/>
                </a:lnTo>
                <a:lnTo>
                  <a:pt x="289166" y="37956"/>
                </a:lnTo>
                <a:lnTo>
                  <a:pt x="291550" y="38551"/>
                </a:lnTo>
                <a:lnTo>
                  <a:pt x="293238" y="39194"/>
                </a:lnTo>
                <a:lnTo>
                  <a:pt x="323398" y="96737"/>
                </a:lnTo>
                <a:lnTo>
                  <a:pt x="318933" y="107905"/>
                </a:lnTo>
                <a:lnTo>
                  <a:pt x="317241" y="111977"/>
                </a:lnTo>
                <a:lnTo>
                  <a:pt x="315586" y="114729"/>
                </a:lnTo>
                <a:lnTo>
                  <a:pt x="312313" y="117610"/>
                </a:lnTo>
                <a:lnTo>
                  <a:pt x="310801" y="118323"/>
                </a:lnTo>
                <a:lnTo>
                  <a:pt x="320328" y="118323"/>
                </a:lnTo>
                <a:lnTo>
                  <a:pt x="320920" y="117479"/>
                </a:lnTo>
                <a:lnTo>
                  <a:pt x="323398" y="111322"/>
                </a:lnTo>
                <a:lnTo>
                  <a:pt x="335206" y="82451"/>
                </a:lnTo>
                <a:lnTo>
                  <a:pt x="329052" y="82451"/>
                </a:lnTo>
                <a:lnTo>
                  <a:pt x="313431" y="50160"/>
                </a:lnTo>
                <a:lnTo>
                  <a:pt x="311944" y="46981"/>
                </a:lnTo>
                <a:lnTo>
                  <a:pt x="311237" y="44647"/>
                </a:lnTo>
                <a:lnTo>
                  <a:pt x="311194" y="41327"/>
                </a:lnTo>
                <a:lnTo>
                  <a:pt x="311718" y="40184"/>
                </a:lnTo>
                <a:lnTo>
                  <a:pt x="313800" y="38398"/>
                </a:lnTo>
                <a:lnTo>
                  <a:pt x="315361" y="37956"/>
                </a:lnTo>
                <a:lnTo>
                  <a:pt x="318933" y="37956"/>
                </a:lnTo>
                <a:lnTo>
                  <a:pt x="318933" y="35420"/>
                </a:lnTo>
                <a:close/>
              </a:path>
              <a:path w="359409" h="130175">
                <a:moveTo>
                  <a:pt x="358819" y="35420"/>
                </a:moveTo>
                <a:lnTo>
                  <a:pt x="338139" y="35420"/>
                </a:lnTo>
                <a:lnTo>
                  <a:pt x="338139" y="37956"/>
                </a:lnTo>
                <a:lnTo>
                  <a:pt x="340114" y="37956"/>
                </a:lnTo>
                <a:lnTo>
                  <a:pt x="341507" y="38100"/>
                </a:lnTo>
                <a:lnTo>
                  <a:pt x="344530" y="43409"/>
                </a:lnTo>
                <a:lnTo>
                  <a:pt x="344116" y="45351"/>
                </a:lnTo>
                <a:lnTo>
                  <a:pt x="343341" y="47183"/>
                </a:lnTo>
                <a:lnTo>
                  <a:pt x="329052" y="82451"/>
                </a:lnTo>
                <a:lnTo>
                  <a:pt x="335206" y="82451"/>
                </a:lnTo>
                <a:lnTo>
                  <a:pt x="349706" y="46981"/>
                </a:lnTo>
                <a:lnTo>
                  <a:pt x="350700" y="44506"/>
                </a:lnTo>
                <a:lnTo>
                  <a:pt x="351425" y="42864"/>
                </a:lnTo>
                <a:lnTo>
                  <a:pt x="358819" y="37956"/>
                </a:lnTo>
                <a:lnTo>
                  <a:pt x="358819" y="35420"/>
                </a:lnTo>
                <a:close/>
              </a:path>
            </a:pathLst>
          </a:custGeom>
          <a:solidFill>
            <a:srgbClr val="000000"/>
          </a:solidFill>
        </p:spPr>
        <p:txBody>
          <a:bodyPr wrap="square" lIns="0" tIns="0" rIns="0" bIns="0" rtlCol="0"/>
          <a:lstStyle/>
          <a:p>
            <a:endParaRPr sz="1980"/>
          </a:p>
        </p:txBody>
      </p:sp>
      <p:sp>
        <p:nvSpPr>
          <p:cNvPr id="31" name="object 31"/>
          <p:cNvSpPr/>
          <p:nvPr/>
        </p:nvSpPr>
        <p:spPr>
          <a:xfrm>
            <a:off x="3543451" y="7973155"/>
            <a:ext cx="285687" cy="111760"/>
          </a:xfrm>
          <a:custGeom>
            <a:avLst/>
            <a:gdLst/>
            <a:ahLst/>
            <a:cxnLst/>
            <a:rect l="l" t="t" r="r" b="b"/>
            <a:pathLst>
              <a:path w="259715" h="101600">
                <a:moveTo>
                  <a:pt x="32884" y="96737"/>
                </a:moveTo>
                <a:lnTo>
                  <a:pt x="0" y="96737"/>
                </a:lnTo>
                <a:lnTo>
                  <a:pt x="0" y="99273"/>
                </a:lnTo>
                <a:lnTo>
                  <a:pt x="32884" y="99273"/>
                </a:lnTo>
                <a:lnTo>
                  <a:pt x="32884" y="96737"/>
                </a:lnTo>
                <a:close/>
              </a:path>
              <a:path w="259715" h="101600">
                <a:moveTo>
                  <a:pt x="33758" y="19644"/>
                </a:moveTo>
                <a:lnTo>
                  <a:pt x="19491" y="19644"/>
                </a:lnTo>
                <a:lnTo>
                  <a:pt x="56104" y="99273"/>
                </a:lnTo>
                <a:lnTo>
                  <a:pt x="58341" y="99273"/>
                </a:lnTo>
                <a:lnTo>
                  <a:pt x="67744" y="78735"/>
                </a:lnTo>
                <a:lnTo>
                  <a:pt x="61164" y="78735"/>
                </a:lnTo>
                <a:lnTo>
                  <a:pt x="33758" y="19644"/>
                </a:lnTo>
                <a:close/>
              </a:path>
              <a:path w="259715" h="101600">
                <a:moveTo>
                  <a:pt x="121587" y="96737"/>
                </a:moveTo>
                <a:lnTo>
                  <a:pt x="81402" y="96737"/>
                </a:lnTo>
                <a:lnTo>
                  <a:pt x="81402" y="99273"/>
                </a:lnTo>
                <a:lnTo>
                  <a:pt x="121587" y="99273"/>
                </a:lnTo>
                <a:lnTo>
                  <a:pt x="121587" y="96737"/>
                </a:lnTo>
                <a:close/>
              </a:path>
              <a:path w="259715" h="101600">
                <a:moveTo>
                  <a:pt x="26788" y="4617"/>
                </a:moveTo>
                <a:lnTo>
                  <a:pt x="0" y="4617"/>
                </a:lnTo>
                <a:lnTo>
                  <a:pt x="0" y="7296"/>
                </a:lnTo>
                <a:lnTo>
                  <a:pt x="3870" y="7296"/>
                </a:lnTo>
                <a:lnTo>
                  <a:pt x="6669" y="7738"/>
                </a:lnTo>
                <a:lnTo>
                  <a:pt x="13323" y="88654"/>
                </a:lnTo>
                <a:lnTo>
                  <a:pt x="12896" y="91534"/>
                </a:lnTo>
                <a:lnTo>
                  <a:pt x="11908" y="93021"/>
                </a:lnTo>
                <a:lnTo>
                  <a:pt x="10216" y="95499"/>
                </a:lnTo>
                <a:lnTo>
                  <a:pt x="7336" y="96737"/>
                </a:lnTo>
                <a:lnTo>
                  <a:pt x="25837" y="96737"/>
                </a:lnTo>
                <a:lnTo>
                  <a:pt x="23109" y="95749"/>
                </a:lnTo>
                <a:lnTo>
                  <a:pt x="21433" y="93759"/>
                </a:lnTo>
                <a:lnTo>
                  <a:pt x="20135" y="92272"/>
                </a:lnTo>
                <a:lnTo>
                  <a:pt x="19491" y="88654"/>
                </a:lnTo>
                <a:lnTo>
                  <a:pt x="19491" y="19644"/>
                </a:lnTo>
                <a:lnTo>
                  <a:pt x="33758" y="19644"/>
                </a:lnTo>
                <a:lnTo>
                  <a:pt x="26788" y="4617"/>
                </a:lnTo>
                <a:close/>
              </a:path>
              <a:path w="259715" h="101600">
                <a:moveTo>
                  <a:pt x="108191" y="19644"/>
                </a:moveTo>
                <a:lnTo>
                  <a:pt x="94798" y="19644"/>
                </a:lnTo>
                <a:lnTo>
                  <a:pt x="94726" y="88654"/>
                </a:lnTo>
                <a:lnTo>
                  <a:pt x="94299" y="91534"/>
                </a:lnTo>
                <a:lnTo>
                  <a:pt x="93311" y="93021"/>
                </a:lnTo>
                <a:lnTo>
                  <a:pt x="91726" y="95499"/>
                </a:lnTo>
                <a:lnTo>
                  <a:pt x="88891" y="96737"/>
                </a:lnTo>
                <a:lnTo>
                  <a:pt x="114647" y="96737"/>
                </a:lnTo>
                <a:lnTo>
                  <a:pt x="111968" y="95749"/>
                </a:lnTo>
                <a:lnTo>
                  <a:pt x="110276" y="93759"/>
                </a:lnTo>
                <a:lnTo>
                  <a:pt x="108883" y="92272"/>
                </a:lnTo>
                <a:lnTo>
                  <a:pt x="108191" y="88654"/>
                </a:lnTo>
                <a:lnTo>
                  <a:pt x="108191" y="19644"/>
                </a:lnTo>
                <a:close/>
              </a:path>
              <a:path w="259715" h="101600">
                <a:moveTo>
                  <a:pt x="121587" y="4617"/>
                </a:moveTo>
                <a:lnTo>
                  <a:pt x="94798" y="4617"/>
                </a:lnTo>
                <a:lnTo>
                  <a:pt x="61164" y="78735"/>
                </a:lnTo>
                <a:lnTo>
                  <a:pt x="67744" y="78735"/>
                </a:lnTo>
                <a:lnTo>
                  <a:pt x="94798" y="19644"/>
                </a:lnTo>
                <a:lnTo>
                  <a:pt x="108191" y="19644"/>
                </a:lnTo>
                <a:lnTo>
                  <a:pt x="108191" y="15773"/>
                </a:lnTo>
                <a:lnTo>
                  <a:pt x="108740" y="12356"/>
                </a:lnTo>
                <a:lnTo>
                  <a:pt x="109834" y="10869"/>
                </a:lnTo>
                <a:lnTo>
                  <a:pt x="111514" y="8488"/>
                </a:lnTo>
                <a:lnTo>
                  <a:pt x="114348" y="7296"/>
                </a:lnTo>
                <a:lnTo>
                  <a:pt x="121587" y="7296"/>
                </a:lnTo>
                <a:lnTo>
                  <a:pt x="121587" y="4617"/>
                </a:lnTo>
                <a:close/>
              </a:path>
              <a:path w="259715" h="101600">
                <a:moveTo>
                  <a:pt x="172141" y="37801"/>
                </a:moveTo>
                <a:lnTo>
                  <a:pt x="157307" y="37801"/>
                </a:lnTo>
                <a:lnTo>
                  <a:pt x="160236" y="38968"/>
                </a:lnTo>
                <a:lnTo>
                  <a:pt x="164198" y="43635"/>
                </a:lnTo>
                <a:lnTo>
                  <a:pt x="165198" y="48027"/>
                </a:lnTo>
                <a:lnTo>
                  <a:pt x="165198" y="56851"/>
                </a:lnTo>
                <a:lnTo>
                  <a:pt x="157592" y="59784"/>
                </a:lnTo>
                <a:lnTo>
                  <a:pt x="151151" y="62475"/>
                </a:lnTo>
                <a:lnTo>
                  <a:pt x="129625" y="81021"/>
                </a:lnTo>
                <a:lnTo>
                  <a:pt x="129625" y="89056"/>
                </a:lnTo>
                <a:lnTo>
                  <a:pt x="131064" y="93046"/>
                </a:lnTo>
                <a:lnTo>
                  <a:pt x="136815" y="99093"/>
                </a:lnTo>
                <a:lnTo>
                  <a:pt x="140436" y="100605"/>
                </a:lnTo>
                <a:lnTo>
                  <a:pt x="147684" y="100605"/>
                </a:lnTo>
                <a:lnTo>
                  <a:pt x="150363" y="100010"/>
                </a:lnTo>
                <a:lnTo>
                  <a:pt x="152841" y="98819"/>
                </a:lnTo>
                <a:lnTo>
                  <a:pt x="154530" y="98035"/>
                </a:lnTo>
                <a:lnTo>
                  <a:pt x="158651" y="95106"/>
                </a:lnTo>
                <a:lnTo>
                  <a:pt x="161932" y="92570"/>
                </a:lnTo>
                <a:lnTo>
                  <a:pt x="148675" y="92570"/>
                </a:lnTo>
                <a:lnTo>
                  <a:pt x="146340" y="91461"/>
                </a:lnTo>
                <a:lnTo>
                  <a:pt x="142375" y="86999"/>
                </a:lnTo>
                <a:lnTo>
                  <a:pt x="141387" y="84188"/>
                </a:lnTo>
                <a:lnTo>
                  <a:pt x="141387" y="78236"/>
                </a:lnTo>
                <a:lnTo>
                  <a:pt x="165198" y="61173"/>
                </a:lnTo>
                <a:lnTo>
                  <a:pt x="176808" y="61173"/>
                </a:lnTo>
                <a:lnTo>
                  <a:pt x="176808" y="49219"/>
                </a:lnTo>
                <a:lnTo>
                  <a:pt x="176357" y="45146"/>
                </a:lnTo>
                <a:lnTo>
                  <a:pt x="175464" y="43159"/>
                </a:lnTo>
                <a:lnTo>
                  <a:pt x="174177" y="40087"/>
                </a:lnTo>
                <a:lnTo>
                  <a:pt x="172141" y="37801"/>
                </a:lnTo>
                <a:close/>
              </a:path>
              <a:path w="259715" h="101600">
                <a:moveTo>
                  <a:pt x="177454" y="90047"/>
                </a:moveTo>
                <a:lnTo>
                  <a:pt x="165198" y="90047"/>
                </a:lnTo>
                <a:lnTo>
                  <a:pt x="165296" y="93914"/>
                </a:lnTo>
                <a:lnTo>
                  <a:pt x="166009" y="96618"/>
                </a:lnTo>
                <a:lnTo>
                  <a:pt x="168688" y="99690"/>
                </a:lnTo>
                <a:lnTo>
                  <a:pt x="170499" y="100465"/>
                </a:lnTo>
                <a:lnTo>
                  <a:pt x="177546" y="100465"/>
                </a:lnTo>
                <a:lnTo>
                  <a:pt x="182511" y="96987"/>
                </a:lnTo>
                <a:lnTo>
                  <a:pt x="186456" y="91677"/>
                </a:lnTo>
                <a:lnTo>
                  <a:pt x="179380" y="91677"/>
                </a:lnTo>
                <a:lnTo>
                  <a:pt x="178762" y="91461"/>
                </a:lnTo>
                <a:lnTo>
                  <a:pt x="177664" y="90568"/>
                </a:lnTo>
                <a:lnTo>
                  <a:pt x="177454" y="90047"/>
                </a:lnTo>
                <a:close/>
              </a:path>
              <a:path w="259715" h="101600">
                <a:moveTo>
                  <a:pt x="176808" y="61173"/>
                </a:moveTo>
                <a:lnTo>
                  <a:pt x="165198" y="61173"/>
                </a:lnTo>
                <a:lnTo>
                  <a:pt x="165198" y="85581"/>
                </a:lnTo>
                <a:lnTo>
                  <a:pt x="159437" y="90248"/>
                </a:lnTo>
                <a:lnTo>
                  <a:pt x="154829" y="92570"/>
                </a:lnTo>
                <a:lnTo>
                  <a:pt x="161932" y="92570"/>
                </a:lnTo>
                <a:lnTo>
                  <a:pt x="165198" y="90047"/>
                </a:lnTo>
                <a:lnTo>
                  <a:pt x="177454" y="90047"/>
                </a:lnTo>
                <a:lnTo>
                  <a:pt x="177296" y="89653"/>
                </a:lnTo>
                <a:lnTo>
                  <a:pt x="176921" y="86999"/>
                </a:lnTo>
                <a:lnTo>
                  <a:pt x="176808" y="61173"/>
                </a:lnTo>
                <a:close/>
              </a:path>
              <a:path w="259715" h="101600">
                <a:moveTo>
                  <a:pt x="187668" y="86176"/>
                </a:moveTo>
                <a:lnTo>
                  <a:pt x="184772" y="89056"/>
                </a:lnTo>
                <a:lnTo>
                  <a:pt x="182998" y="90641"/>
                </a:lnTo>
                <a:lnTo>
                  <a:pt x="181511" y="91534"/>
                </a:lnTo>
                <a:lnTo>
                  <a:pt x="180868" y="91677"/>
                </a:lnTo>
                <a:lnTo>
                  <a:pt x="186456" y="91677"/>
                </a:lnTo>
                <a:lnTo>
                  <a:pt x="187668" y="90047"/>
                </a:lnTo>
                <a:lnTo>
                  <a:pt x="187668" y="86176"/>
                </a:lnTo>
                <a:close/>
              </a:path>
              <a:path w="259715" h="101600">
                <a:moveTo>
                  <a:pt x="161175" y="33491"/>
                </a:moveTo>
                <a:lnTo>
                  <a:pt x="148077" y="33491"/>
                </a:lnTo>
                <a:lnTo>
                  <a:pt x="142329" y="35158"/>
                </a:lnTo>
                <a:lnTo>
                  <a:pt x="134185" y="41800"/>
                </a:lnTo>
                <a:lnTo>
                  <a:pt x="132161" y="45491"/>
                </a:lnTo>
                <a:lnTo>
                  <a:pt x="132192" y="51742"/>
                </a:lnTo>
                <a:lnTo>
                  <a:pt x="132694" y="53279"/>
                </a:lnTo>
                <a:lnTo>
                  <a:pt x="134886" y="55659"/>
                </a:lnTo>
                <a:lnTo>
                  <a:pt x="136266" y="56256"/>
                </a:lnTo>
                <a:lnTo>
                  <a:pt x="139744" y="56256"/>
                </a:lnTo>
                <a:lnTo>
                  <a:pt x="141186" y="55696"/>
                </a:lnTo>
                <a:lnTo>
                  <a:pt x="143362" y="53410"/>
                </a:lnTo>
                <a:lnTo>
                  <a:pt x="143911" y="51742"/>
                </a:lnTo>
                <a:lnTo>
                  <a:pt x="143768" y="43455"/>
                </a:lnTo>
                <a:lnTo>
                  <a:pt x="144661" y="41623"/>
                </a:lnTo>
                <a:lnTo>
                  <a:pt x="148126" y="38551"/>
                </a:lnTo>
                <a:lnTo>
                  <a:pt x="150461" y="37801"/>
                </a:lnTo>
                <a:lnTo>
                  <a:pt x="172141" y="37801"/>
                </a:lnTo>
                <a:lnTo>
                  <a:pt x="165795" y="34430"/>
                </a:lnTo>
                <a:lnTo>
                  <a:pt x="161175" y="33491"/>
                </a:lnTo>
                <a:close/>
              </a:path>
              <a:path w="259715" h="101600">
                <a:moveTo>
                  <a:pt x="229243" y="33335"/>
                </a:moveTo>
                <a:lnTo>
                  <a:pt x="214551" y="33335"/>
                </a:lnTo>
                <a:lnTo>
                  <a:pt x="207108" y="37158"/>
                </a:lnTo>
                <a:lnTo>
                  <a:pt x="192728" y="69948"/>
                </a:lnTo>
                <a:lnTo>
                  <a:pt x="192728" y="79080"/>
                </a:lnTo>
                <a:lnTo>
                  <a:pt x="195334" y="86569"/>
                </a:lnTo>
                <a:lnTo>
                  <a:pt x="205752" y="98285"/>
                </a:lnTo>
                <a:lnTo>
                  <a:pt x="211823" y="101202"/>
                </a:lnTo>
                <a:lnTo>
                  <a:pt x="222241" y="101202"/>
                </a:lnTo>
                <a:lnTo>
                  <a:pt x="225469" y="100510"/>
                </a:lnTo>
                <a:lnTo>
                  <a:pt x="231422" y="97737"/>
                </a:lnTo>
                <a:lnTo>
                  <a:pt x="234446" y="95402"/>
                </a:lnTo>
                <a:lnTo>
                  <a:pt x="236129" y="93616"/>
                </a:lnTo>
                <a:lnTo>
                  <a:pt x="220266" y="93616"/>
                </a:lnTo>
                <a:lnTo>
                  <a:pt x="215694" y="91116"/>
                </a:lnTo>
                <a:lnTo>
                  <a:pt x="207562" y="81092"/>
                </a:lnTo>
                <a:lnTo>
                  <a:pt x="205526" y="73877"/>
                </a:lnTo>
                <a:lnTo>
                  <a:pt x="205526" y="55126"/>
                </a:lnTo>
                <a:lnTo>
                  <a:pt x="207611" y="48076"/>
                </a:lnTo>
                <a:lnTo>
                  <a:pt x="211778" y="43315"/>
                </a:lnTo>
                <a:lnTo>
                  <a:pt x="215051" y="39645"/>
                </a:lnTo>
                <a:lnTo>
                  <a:pt x="218718" y="37801"/>
                </a:lnTo>
                <a:lnTo>
                  <a:pt x="236478" y="37801"/>
                </a:lnTo>
                <a:lnTo>
                  <a:pt x="233851" y="35183"/>
                </a:lnTo>
                <a:lnTo>
                  <a:pt x="229243" y="33335"/>
                </a:lnTo>
                <a:close/>
              </a:path>
              <a:path w="259715" h="101600">
                <a:moveTo>
                  <a:pt x="258961" y="90940"/>
                </a:moveTo>
                <a:lnTo>
                  <a:pt x="256879" y="91735"/>
                </a:lnTo>
                <a:lnTo>
                  <a:pt x="255187" y="92128"/>
                </a:lnTo>
                <a:lnTo>
                  <a:pt x="237530" y="92128"/>
                </a:lnTo>
                <a:lnTo>
                  <a:pt x="237530" y="101202"/>
                </a:lnTo>
                <a:lnTo>
                  <a:pt x="240804" y="101202"/>
                </a:lnTo>
                <a:lnTo>
                  <a:pt x="259698" y="93320"/>
                </a:lnTo>
                <a:lnTo>
                  <a:pt x="258961" y="90940"/>
                </a:lnTo>
                <a:close/>
              </a:path>
              <a:path w="259715" h="101600">
                <a:moveTo>
                  <a:pt x="236478" y="37801"/>
                </a:moveTo>
                <a:lnTo>
                  <a:pt x="224969" y="37801"/>
                </a:lnTo>
                <a:lnTo>
                  <a:pt x="227207" y="38456"/>
                </a:lnTo>
                <a:lnTo>
                  <a:pt x="231766" y="41029"/>
                </a:lnTo>
                <a:lnTo>
                  <a:pt x="233601" y="42992"/>
                </a:lnTo>
                <a:lnTo>
                  <a:pt x="236387" y="48255"/>
                </a:lnTo>
                <a:lnTo>
                  <a:pt x="237231" y="51148"/>
                </a:lnTo>
                <a:lnTo>
                  <a:pt x="237530" y="54327"/>
                </a:lnTo>
                <a:lnTo>
                  <a:pt x="237530" y="87212"/>
                </a:lnTo>
                <a:lnTo>
                  <a:pt x="233553" y="91485"/>
                </a:lnTo>
                <a:lnTo>
                  <a:pt x="229493" y="93616"/>
                </a:lnTo>
                <a:lnTo>
                  <a:pt x="236129" y="93616"/>
                </a:lnTo>
                <a:lnTo>
                  <a:pt x="237530" y="92128"/>
                </a:lnTo>
                <a:lnTo>
                  <a:pt x="252901" y="92128"/>
                </a:lnTo>
                <a:lnTo>
                  <a:pt x="252033" y="91808"/>
                </a:lnTo>
                <a:lnTo>
                  <a:pt x="250542" y="90522"/>
                </a:lnTo>
                <a:lnTo>
                  <a:pt x="249996" y="89355"/>
                </a:lnTo>
                <a:lnTo>
                  <a:pt x="249305" y="85974"/>
                </a:lnTo>
                <a:lnTo>
                  <a:pt x="249140" y="81415"/>
                </a:lnTo>
                <a:lnTo>
                  <a:pt x="249140" y="38849"/>
                </a:lnTo>
                <a:lnTo>
                  <a:pt x="237530" y="38849"/>
                </a:lnTo>
                <a:lnTo>
                  <a:pt x="236478" y="37801"/>
                </a:lnTo>
                <a:close/>
              </a:path>
              <a:path w="259715" h="101600">
                <a:moveTo>
                  <a:pt x="249140" y="9226"/>
                </a:moveTo>
                <a:lnTo>
                  <a:pt x="233708" y="9226"/>
                </a:lnTo>
                <a:lnTo>
                  <a:pt x="234625" y="9525"/>
                </a:lnTo>
                <a:lnTo>
                  <a:pt x="236113" y="10713"/>
                </a:lnTo>
                <a:lnTo>
                  <a:pt x="236661" y="11856"/>
                </a:lnTo>
                <a:lnTo>
                  <a:pt x="237350" y="15240"/>
                </a:lnTo>
                <a:lnTo>
                  <a:pt x="237530" y="19702"/>
                </a:lnTo>
                <a:lnTo>
                  <a:pt x="237530" y="38849"/>
                </a:lnTo>
                <a:lnTo>
                  <a:pt x="249140" y="38849"/>
                </a:lnTo>
                <a:lnTo>
                  <a:pt x="249140" y="9226"/>
                </a:lnTo>
                <a:close/>
              </a:path>
              <a:path w="259715" h="101600">
                <a:moveTo>
                  <a:pt x="249140" y="0"/>
                </a:moveTo>
                <a:lnTo>
                  <a:pt x="246007" y="0"/>
                </a:lnTo>
                <a:lnTo>
                  <a:pt x="226957" y="7891"/>
                </a:lnTo>
                <a:lnTo>
                  <a:pt x="227850" y="10274"/>
                </a:lnTo>
                <a:lnTo>
                  <a:pt x="229840" y="9582"/>
                </a:lnTo>
                <a:lnTo>
                  <a:pt x="231422" y="9226"/>
                </a:lnTo>
                <a:lnTo>
                  <a:pt x="249140" y="9226"/>
                </a:lnTo>
                <a:lnTo>
                  <a:pt x="249140" y="0"/>
                </a:lnTo>
                <a:close/>
              </a:path>
            </a:pathLst>
          </a:custGeom>
          <a:solidFill>
            <a:srgbClr val="000000"/>
          </a:solidFill>
        </p:spPr>
        <p:txBody>
          <a:bodyPr wrap="square" lIns="0" tIns="0" rIns="0" bIns="0" rtlCol="0"/>
          <a:lstStyle/>
          <a:p>
            <a:endParaRPr sz="1980"/>
          </a:p>
        </p:txBody>
      </p:sp>
      <p:sp>
        <p:nvSpPr>
          <p:cNvPr id="32" name="object 32"/>
          <p:cNvSpPr/>
          <p:nvPr/>
        </p:nvSpPr>
        <p:spPr>
          <a:xfrm>
            <a:off x="3543280" y="8195149"/>
            <a:ext cx="447756" cy="111322"/>
          </a:xfrm>
          <a:prstGeom prst="rect">
            <a:avLst/>
          </a:prstGeom>
          <a:blipFill>
            <a:blip r:embed="rId27" cstate="print"/>
            <a:stretch>
              <a:fillRect/>
            </a:stretch>
          </a:blipFill>
        </p:spPr>
        <p:txBody>
          <a:bodyPr wrap="square" lIns="0" tIns="0" rIns="0" bIns="0" rtlCol="0"/>
          <a:lstStyle/>
          <a:p>
            <a:endParaRPr sz="1980"/>
          </a:p>
        </p:txBody>
      </p:sp>
      <p:sp>
        <p:nvSpPr>
          <p:cNvPr id="33" name="object 33"/>
          <p:cNvSpPr/>
          <p:nvPr/>
        </p:nvSpPr>
        <p:spPr>
          <a:xfrm>
            <a:off x="3550657" y="8417139"/>
            <a:ext cx="226075" cy="111651"/>
          </a:xfrm>
          <a:prstGeom prst="rect">
            <a:avLst/>
          </a:prstGeom>
          <a:blipFill>
            <a:blip r:embed="rId28" cstate="print"/>
            <a:stretch>
              <a:fillRect/>
            </a:stretch>
          </a:blipFill>
        </p:spPr>
        <p:txBody>
          <a:bodyPr wrap="square" lIns="0" tIns="0" rIns="0" bIns="0" rtlCol="0"/>
          <a:lstStyle/>
          <a:p>
            <a:endParaRPr sz="1980"/>
          </a:p>
        </p:txBody>
      </p:sp>
      <p:sp>
        <p:nvSpPr>
          <p:cNvPr id="34" name="object 34"/>
          <p:cNvSpPr/>
          <p:nvPr/>
        </p:nvSpPr>
        <p:spPr>
          <a:xfrm>
            <a:off x="3544108" y="8639130"/>
            <a:ext cx="386271" cy="143193"/>
          </a:xfrm>
          <a:custGeom>
            <a:avLst/>
            <a:gdLst/>
            <a:ahLst/>
            <a:cxnLst/>
            <a:rect l="l" t="t" r="r" b="b"/>
            <a:pathLst>
              <a:path w="351155" h="130175">
                <a:moveTo>
                  <a:pt x="8631" y="83499"/>
                </a:moveTo>
                <a:lnTo>
                  <a:pt x="5059" y="83499"/>
                </a:lnTo>
                <a:lnTo>
                  <a:pt x="3212" y="84188"/>
                </a:lnTo>
                <a:lnTo>
                  <a:pt x="1630" y="85584"/>
                </a:lnTo>
                <a:lnTo>
                  <a:pt x="533" y="86773"/>
                </a:lnTo>
                <a:lnTo>
                  <a:pt x="14" y="88465"/>
                </a:lnTo>
                <a:lnTo>
                  <a:pt x="0" y="93573"/>
                </a:lnTo>
                <a:lnTo>
                  <a:pt x="1237" y="96048"/>
                </a:lnTo>
                <a:lnTo>
                  <a:pt x="6190" y="100419"/>
                </a:lnTo>
                <a:lnTo>
                  <a:pt x="9619" y="101501"/>
                </a:lnTo>
                <a:lnTo>
                  <a:pt x="19443" y="101501"/>
                </a:lnTo>
                <a:lnTo>
                  <a:pt x="24073" y="99846"/>
                </a:lnTo>
                <a:lnTo>
                  <a:pt x="27991" y="96441"/>
                </a:lnTo>
                <a:lnTo>
                  <a:pt x="17952" y="96441"/>
                </a:lnTo>
                <a:lnTo>
                  <a:pt x="16608" y="95204"/>
                </a:lnTo>
                <a:lnTo>
                  <a:pt x="15568" y="92607"/>
                </a:lnTo>
                <a:lnTo>
                  <a:pt x="13737" y="88465"/>
                </a:lnTo>
                <a:lnTo>
                  <a:pt x="12225" y="85856"/>
                </a:lnTo>
                <a:lnTo>
                  <a:pt x="9939" y="83975"/>
                </a:lnTo>
                <a:lnTo>
                  <a:pt x="8631" y="83499"/>
                </a:lnTo>
                <a:close/>
              </a:path>
              <a:path w="351155" h="130175">
                <a:moveTo>
                  <a:pt x="44491" y="7299"/>
                </a:moveTo>
                <a:lnTo>
                  <a:pt x="16904" y="7299"/>
                </a:lnTo>
                <a:lnTo>
                  <a:pt x="18989" y="7848"/>
                </a:lnTo>
                <a:lnTo>
                  <a:pt x="22466" y="9729"/>
                </a:lnTo>
                <a:lnTo>
                  <a:pt x="24847" y="89894"/>
                </a:lnTo>
                <a:lnTo>
                  <a:pt x="24298" y="92607"/>
                </a:lnTo>
                <a:lnTo>
                  <a:pt x="22119" y="95679"/>
                </a:lnTo>
                <a:lnTo>
                  <a:pt x="20930" y="96441"/>
                </a:lnTo>
                <a:lnTo>
                  <a:pt x="27991" y="96441"/>
                </a:lnTo>
                <a:lnTo>
                  <a:pt x="31717" y="93204"/>
                </a:lnTo>
                <a:lnTo>
                  <a:pt x="34396" y="89333"/>
                </a:lnTo>
                <a:lnTo>
                  <a:pt x="37469" y="80500"/>
                </a:lnTo>
                <a:lnTo>
                  <a:pt x="38240" y="74773"/>
                </a:lnTo>
                <a:lnTo>
                  <a:pt x="38240" y="15776"/>
                </a:lnTo>
                <a:lnTo>
                  <a:pt x="38788" y="12204"/>
                </a:lnTo>
                <a:lnTo>
                  <a:pt x="39886" y="10716"/>
                </a:lnTo>
                <a:lnTo>
                  <a:pt x="41669" y="8442"/>
                </a:lnTo>
                <a:lnTo>
                  <a:pt x="44491" y="7299"/>
                </a:lnTo>
                <a:close/>
              </a:path>
              <a:path w="351155" h="130175">
                <a:moveTo>
                  <a:pt x="51791" y="4620"/>
                </a:moveTo>
                <a:lnTo>
                  <a:pt x="11311" y="4620"/>
                </a:lnTo>
                <a:lnTo>
                  <a:pt x="11311" y="7299"/>
                </a:lnTo>
                <a:lnTo>
                  <a:pt x="51791" y="7299"/>
                </a:lnTo>
                <a:lnTo>
                  <a:pt x="51791" y="4620"/>
                </a:lnTo>
                <a:close/>
              </a:path>
              <a:path w="351155" h="130175">
                <a:moveTo>
                  <a:pt x="88248" y="33494"/>
                </a:moveTo>
                <a:lnTo>
                  <a:pt x="82984" y="33494"/>
                </a:lnTo>
                <a:lnTo>
                  <a:pt x="77986" y="34887"/>
                </a:lnTo>
                <a:lnTo>
                  <a:pt x="68461" y="40434"/>
                </a:lnTo>
                <a:lnTo>
                  <a:pt x="64614" y="44708"/>
                </a:lnTo>
                <a:lnTo>
                  <a:pt x="58756" y="56211"/>
                </a:lnTo>
                <a:lnTo>
                  <a:pt x="57290" y="62069"/>
                </a:lnTo>
                <a:lnTo>
                  <a:pt x="57290" y="76059"/>
                </a:lnTo>
                <a:lnTo>
                  <a:pt x="87511" y="101205"/>
                </a:lnTo>
                <a:lnTo>
                  <a:pt x="93357" y="101205"/>
                </a:lnTo>
                <a:lnTo>
                  <a:pt x="98691" y="99715"/>
                </a:lnTo>
                <a:lnTo>
                  <a:pt x="104212" y="96298"/>
                </a:lnTo>
                <a:lnTo>
                  <a:pt x="84426" y="96298"/>
                </a:lnTo>
                <a:lnTo>
                  <a:pt x="79568" y="92930"/>
                </a:lnTo>
                <a:lnTo>
                  <a:pt x="72222" y="79427"/>
                </a:lnTo>
                <a:lnTo>
                  <a:pt x="70491" y="71844"/>
                </a:lnTo>
                <a:lnTo>
                  <a:pt x="70404" y="56211"/>
                </a:lnTo>
                <a:lnTo>
                  <a:pt x="71137" y="51602"/>
                </a:lnTo>
                <a:lnTo>
                  <a:pt x="74115" y="44256"/>
                </a:lnTo>
                <a:lnTo>
                  <a:pt x="76114" y="41672"/>
                </a:lnTo>
                <a:lnTo>
                  <a:pt x="81174" y="38697"/>
                </a:lnTo>
                <a:lnTo>
                  <a:pt x="83640" y="37959"/>
                </a:lnTo>
                <a:lnTo>
                  <a:pt x="104114" y="37959"/>
                </a:lnTo>
                <a:lnTo>
                  <a:pt x="101385" y="36246"/>
                </a:lnTo>
                <a:lnTo>
                  <a:pt x="95180" y="34182"/>
                </a:lnTo>
                <a:lnTo>
                  <a:pt x="88248" y="33494"/>
                </a:lnTo>
                <a:close/>
              </a:path>
              <a:path w="351155" h="130175">
                <a:moveTo>
                  <a:pt x="104114" y="37959"/>
                </a:moveTo>
                <a:lnTo>
                  <a:pt x="91177" y="37959"/>
                </a:lnTo>
                <a:lnTo>
                  <a:pt x="95390" y="40184"/>
                </a:lnTo>
                <a:lnTo>
                  <a:pt x="98702" y="44708"/>
                </a:lnTo>
                <a:lnTo>
                  <a:pt x="106106" y="80570"/>
                </a:lnTo>
                <a:lnTo>
                  <a:pt x="104619" y="86999"/>
                </a:lnTo>
                <a:lnTo>
                  <a:pt x="98666" y="94442"/>
                </a:lnTo>
                <a:lnTo>
                  <a:pt x="94951" y="96298"/>
                </a:lnTo>
                <a:lnTo>
                  <a:pt x="104212" y="96298"/>
                </a:lnTo>
                <a:lnTo>
                  <a:pt x="108310" y="93762"/>
                </a:lnTo>
                <a:lnTo>
                  <a:pt x="112108" y="89358"/>
                </a:lnTo>
                <a:lnTo>
                  <a:pt x="117668" y="77641"/>
                </a:lnTo>
                <a:lnTo>
                  <a:pt x="119060" y="71844"/>
                </a:lnTo>
                <a:lnTo>
                  <a:pt x="119060" y="57948"/>
                </a:lnTo>
                <a:lnTo>
                  <a:pt x="116573" y="50758"/>
                </a:lnTo>
                <a:lnTo>
                  <a:pt x="111620" y="44506"/>
                </a:lnTo>
                <a:lnTo>
                  <a:pt x="106865" y="39687"/>
                </a:lnTo>
                <a:lnTo>
                  <a:pt x="104114" y="37959"/>
                </a:lnTo>
                <a:close/>
              </a:path>
              <a:path w="351155" h="130175">
                <a:moveTo>
                  <a:pt x="136766" y="115790"/>
                </a:moveTo>
                <a:lnTo>
                  <a:pt x="132990" y="115790"/>
                </a:lnTo>
                <a:lnTo>
                  <a:pt x="131228" y="116384"/>
                </a:lnTo>
                <a:lnTo>
                  <a:pt x="128753" y="118765"/>
                </a:lnTo>
                <a:lnTo>
                  <a:pt x="128134" y="120362"/>
                </a:lnTo>
                <a:lnTo>
                  <a:pt x="128134" y="124324"/>
                </a:lnTo>
                <a:lnTo>
                  <a:pt x="129003" y="126111"/>
                </a:lnTo>
                <a:lnTo>
                  <a:pt x="132478" y="129290"/>
                </a:lnTo>
                <a:lnTo>
                  <a:pt x="134730" y="130076"/>
                </a:lnTo>
                <a:lnTo>
                  <a:pt x="141277" y="130076"/>
                </a:lnTo>
                <a:lnTo>
                  <a:pt x="145194" y="128494"/>
                </a:lnTo>
                <a:lnTo>
                  <a:pt x="153338" y="122148"/>
                </a:lnTo>
                <a:lnTo>
                  <a:pt x="156018" y="118326"/>
                </a:lnTo>
                <a:lnTo>
                  <a:pt x="144600" y="118326"/>
                </a:lnTo>
                <a:lnTo>
                  <a:pt x="143408" y="117978"/>
                </a:lnTo>
                <a:lnTo>
                  <a:pt x="138848" y="116290"/>
                </a:lnTo>
                <a:lnTo>
                  <a:pt x="136766" y="115790"/>
                </a:lnTo>
                <a:close/>
              </a:path>
              <a:path w="351155" h="130175">
                <a:moveTo>
                  <a:pt x="154625" y="35420"/>
                </a:moveTo>
                <a:lnTo>
                  <a:pt x="124858" y="35420"/>
                </a:lnTo>
                <a:lnTo>
                  <a:pt x="124858" y="37959"/>
                </a:lnTo>
                <a:lnTo>
                  <a:pt x="127241" y="38554"/>
                </a:lnTo>
                <a:lnTo>
                  <a:pt x="128930" y="39197"/>
                </a:lnTo>
                <a:lnTo>
                  <a:pt x="159090" y="96740"/>
                </a:lnTo>
                <a:lnTo>
                  <a:pt x="154625" y="107908"/>
                </a:lnTo>
                <a:lnTo>
                  <a:pt x="152933" y="111980"/>
                </a:lnTo>
                <a:lnTo>
                  <a:pt x="151278" y="114729"/>
                </a:lnTo>
                <a:lnTo>
                  <a:pt x="148004" y="117610"/>
                </a:lnTo>
                <a:lnTo>
                  <a:pt x="146492" y="118326"/>
                </a:lnTo>
                <a:lnTo>
                  <a:pt x="156018" y="118326"/>
                </a:lnTo>
                <a:lnTo>
                  <a:pt x="156612" y="117479"/>
                </a:lnTo>
                <a:lnTo>
                  <a:pt x="159090" y="111325"/>
                </a:lnTo>
                <a:lnTo>
                  <a:pt x="170898" y="82451"/>
                </a:lnTo>
                <a:lnTo>
                  <a:pt x="164744" y="82451"/>
                </a:lnTo>
                <a:lnTo>
                  <a:pt x="149123" y="50160"/>
                </a:lnTo>
                <a:lnTo>
                  <a:pt x="147635" y="46981"/>
                </a:lnTo>
                <a:lnTo>
                  <a:pt x="146929" y="44650"/>
                </a:lnTo>
                <a:lnTo>
                  <a:pt x="146886" y="41327"/>
                </a:lnTo>
                <a:lnTo>
                  <a:pt x="147410" y="40184"/>
                </a:lnTo>
                <a:lnTo>
                  <a:pt x="149492" y="38398"/>
                </a:lnTo>
                <a:lnTo>
                  <a:pt x="151052" y="37959"/>
                </a:lnTo>
                <a:lnTo>
                  <a:pt x="154625" y="37959"/>
                </a:lnTo>
                <a:lnTo>
                  <a:pt x="154625" y="35420"/>
                </a:lnTo>
                <a:close/>
              </a:path>
              <a:path w="351155" h="130175">
                <a:moveTo>
                  <a:pt x="194511" y="35420"/>
                </a:moveTo>
                <a:lnTo>
                  <a:pt x="173830" y="35420"/>
                </a:lnTo>
                <a:lnTo>
                  <a:pt x="173830" y="37959"/>
                </a:lnTo>
                <a:lnTo>
                  <a:pt x="175805" y="37959"/>
                </a:lnTo>
                <a:lnTo>
                  <a:pt x="177198" y="38100"/>
                </a:lnTo>
                <a:lnTo>
                  <a:pt x="180225" y="43412"/>
                </a:lnTo>
                <a:lnTo>
                  <a:pt x="179812" y="45351"/>
                </a:lnTo>
                <a:lnTo>
                  <a:pt x="179033" y="47186"/>
                </a:lnTo>
                <a:lnTo>
                  <a:pt x="164744" y="82451"/>
                </a:lnTo>
                <a:lnTo>
                  <a:pt x="170898" y="82451"/>
                </a:lnTo>
                <a:lnTo>
                  <a:pt x="185398" y="46981"/>
                </a:lnTo>
                <a:lnTo>
                  <a:pt x="186393" y="44506"/>
                </a:lnTo>
                <a:lnTo>
                  <a:pt x="187116" y="42864"/>
                </a:lnTo>
                <a:lnTo>
                  <a:pt x="194511" y="37959"/>
                </a:lnTo>
                <a:lnTo>
                  <a:pt x="194511" y="35420"/>
                </a:lnTo>
                <a:close/>
              </a:path>
              <a:path w="351155" h="130175">
                <a:moveTo>
                  <a:pt x="265352" y="37862"/>
                </a:moveTo>
                <a:lnTo>
                  <a:pt x="246397" y="37862"/>
                </a:lnTo>
                <a:lnTo>
                  <a:pt x="248707" y="38136"/>
                </a:lnTo>
                <a:lnTo>
                  <a:pt x="251185" y="39422"/>
                </a:lnTo>
                <a:lnTo>
                  <a:pt x="252161" y="40340"/>
                </a:lnTo>
                <a:lnTo>
                  <a:pt x="253541" y="42720"/>
                </a:lnTo>
                <a:lnTo>
                  <a:pt x="253898" y="44805"/>
                </a:lnTo>
                <a:lnTo>
                  <a:pt x="253898" y="82308"/>
                </a:lnTo>
                <a:lnTo>
                  <a:pt x="254389" y="86892"/>
                </a:lnTo>
                <a:lnTo>
                  <a:pt x="256376" y="93345"/>
                </a:lnTo>
                <a:lnTo>
                  <a:pt x="258186" y="96002"/>
                </a:lnTo>
                <a:lnTo>
                  <a:pt x="263447" y="100169"/>
                </a:lnTo>
                <a:lnTo>
                  <a:pt x="266544" y="101205"/>
                </a:lnTo>
                <a:lnTo>
                  <a:pt x="273390" y="101205"/>
                </a:lnTo>
                <a:lnTo>
                  <a:pt x="276462" y="100443"/>
                </a:lnTo>
                <a:lnTo>
                  <a:pt x="282223" y="97371"/>
                </a:lnTo>
                <a:lnTo>
                  <a:pt x="286393" y="93619"/>
                </a:lnTo>
                <a:lnTo>
                  <a:pt x="287353" y="92570"/>
                </a:lnTo>
                <a:lnTo>
                  <a:pt x="273091" y="92570"/>
                </a:lnTo>
                <a:lnTo>
                  <a:pt x="270567" y="91656"/>
                </a:lnTo>
                <a:lnTo>
                  <a:pt x="266401" y="87989"/>
                </a:lnTo>
                <a:lnTo>
                  <a:pt x="265352" y="84094"/>
                </a:lnTo>
                <a:lnTo>
                  <a:pt x="265352" y="37862"/>
                </a:lnTo>
                <a:close/>
              </a:path>
              <a:path w="351155" h="130175">
                <a:moveTo>
                  <a:pt x="303823" y="87666"/>
                </a:moveTo>
                <a:lnTo>
                  <a:pt x="291846" y="87666"/>
                </a:lnTo>
                <a:lnTo>
                  <a:pt x="291846" y="101205"/>
                </a:lnTo>
                <a:lnTo>
                  <a:pt x="294976" y="101205"/>
                </a:lnTo>
                <a:lnTo>
                  <a:pt x="314117" y="93345"/>
                </a:lnTo>
                <a:lnTo>
                  <a:pt x="314080" y="93119"/>
                </a:lnTo>
                <a:lnTo>
                  <a:pt x="313651" y="92131"/>
                </a:lnTo>
                <a:lnTo>
                  <a:pt x="307226" y="92131"/>
                </a:lnTo>
                <a:lnTo>
                  <a:pt x="306333" y="91808"/>
                </a:lnTo>
                <a:lnTo>
                  <a:pt x="304739" y="90525"/>
                </a:lnTo>
                <a:lnTo>
                  <a:pt x="304169" y="89358"/>
                </a:lnTo>
                <a:lnTo>
                  <a:pt x="303823" y="87666"/>
                </a:lnTo>
                <a:close/>
              </a:path>
              <a:path w="351155" h="130175">
                <a:moveTo>
                  <a:pt x="239456" y="96740"/>
                </a:moveTo>
                <a:lnTo>
                  <a:pt x="201356" y="96740"/>
                </a:lnTo>
                <a:lnTo>
                  <a:pt x="201356" y="99276"/>
                </a:lnTo>
                <a:lnTo>
                  <a:pt x="239456" y="99276"/>
                </a:lnTo>
                <a:lnTo>
                  <a:pt x="239456" y="96740"/>
                </a:lnTo>
                <a:close/>
              </a:path>
              <a:path w="351155" h="130175">
                <a:moveTo>
                  <a:pt x="224872" y="40340"/>
                </a:moveTo>
                <a:lnTo>
                  <a:pt x="213262" y="40340"/>
                </a:lnTo>
                <a:lnTo>
                  <a:pt x="213166" y="87989"/>
                </a:lnTo>
                <a:lnTo>
                  <a:pt x="212991" y="89952"/>
                </a:lnTo>
                <a:lnTo>
                  <a:pt x="211893" y="93119"/>
                </a:lnTo>
                <a:lnTo>
                  <a:pt x="210857" y="94393"/>
                </a:lnTo>
                <a:lnTo>
                  <a:pt x="207785" y="96274"/>
                </a:lnTo>
                <a:lnTo>
                  <a:pt x="206072" y="96740"/>
                </a:lnTo>
                <a:lnTo>
                  <a:pt x="230776" y="96740"/>
                </a:lnTo>
                <a:lnTo>
                  <a:pt x="228490" y="95704"/>
                </a:lnTo>
                <a:lnTo>
                  <a:pt x="226813" y="93619"/>
                </a:lnTo>
                <a:lnTo>
                  <a:pt x="225515" y="92131"/>
                </a:lnTo>
                <a:lnTo>
                  <a:pt x="224872" y="88404"/>
                </a:lnTo>
                <a:lnTo>
                  <a:pt x="224872" y="40340"/>
                </a:lnTo>
                <a:close/>
              </a:path>
              <a:path w="351155" h="130175">
                <a:moveTo>
                  <a:pt x="303309" y="35420"/>
                </a:moveTo>
                <a:lnTo>
                  <a:pt x="281580" y="35420"/>
                </a:lnTo>
                <a:lnTo>
                  <a:pt x="281580" y="37959"/>
                </a:lnTo>
                <a:lnTo>
                  <a:pt x="285750" y="38054"/>
                </a:lnTo>
                <a:lnTo>
                  <a:pt x="288499" y="38755"/>
                </a:lnTo>
                <a:lnTo>
                  <a:pt x="291178" y="41327"/>
                </a:lnTo>
                <a:lnTo>
                  <a:pt x="291846" y="43757"/>
                </a:lnTo>
                <a:lnTo>
                  <a:pt x="291846" y="83643"/>
                </a:lnTo>
                <a:lnTo>
                  <a:pt x="288368" y="87117"/>
                </a:lnTo>
                <a:lnTo>
                  <a:pt x="285369" y="89477"/>
                </a:lnTo>
                <a:lnTo>
                  <a:pt x="280306" y="91952"/>
                </a:lnTo>
                <a:lnTo>
                  <a:pt x="278056" y="92570"/>
                </a:lnTo>
                <a:lnTo>
                  <a:pt x="287353" y="92570"/>
                </a:lnTo>
                <a:lnTo>
                  <a:pt x="291846" y="87666"/>
                </a:lnTo>
                <a:lnTo>
                  <a:pt x="303823" y="87666"/>
                </a:lnTo>
                <a:lnTo>
                  <a:pt x="303477" y="85974"/>
                </a:lnTo>
                <a:lnTo>
                  <a:pt x="303390" y="83643"/>
                </a:lnTo>
                <a:lnTo>
                  <a:pt x="303309" y="35420"/>
                </a:lnTo>
                <a:close/>
              </a:path>
              <a:path w="351155" h="130175">
                <a:moveTo>
                  <a:pt x="313133" y="90940"/>
                </a:moveTo>
                <a:lnTo>
                  <a:pt x="311347" y="91738"/>
                </a:lnTo>
                <a:lnTo>
                  <a:pt x="309704" y="92131"/>
                </a:lnTo>
                <a:lnTo>
                  <a:pt x="313651" y="92131"/>
                </a:lnTo>
                <a:lnTo>
                  <a:pt x="313133" y="90940"/>
                </a:lnTo>
                <a:close/>
              </a:path>
              <a:path w="351155" h="130175">
                <a:moveTo>
                  <a:pt x="241243" y="35420"/>
                </a:moveTo>
                <a:lnTo>
                  <a:pt x="200918" y="35420"/>
                </a:lnTo>
                <a:lnTo>
                  <a:pt x="200918" y="40340"/>
                </a:lnTo>
                <a:lnTo>
                  <a:pt x="241243" y="40340"/>
                </a:lnTo>
                <a:lnTo>
                  <a:pt x="241243" y="35420"/>
                </a:lnTo>
                <a:close/>
              </a:path>
              <a:path w="351155" h="130175">
                <a:moveTo>
                  <a:pt x="265352" y="35420"/>
                </a:moveTo>
                <a:lnTo>
                  <a:pt x="243029" y="35420"/>
                </a:lnTo>
                <a:lnTo>
                  <a:pt x="243029" y="37959"/>
                </a:lnTo>
                <a:lnTo>
                  <a:pt x="246397" y="37862"/>
                </a:lnTo>
                <a:lnTo>
                  <a:pt x="265352" y="37862"/>
                </a:lnTo>
                <a:lnTo>
                  <a:pt x="265352" y="35420"/>
                </a:lnTo>
                <a:close/>
              </a:path>
              <a:path w="351155" h="130175">
                <a:moveTo>
                  <a:pt x="244909" y="155"/>
                </a:moveTo>
                <a:lnTo>
                  <a:pt x="234790" y="155"/>
                </a:lnTo>
                <a:lnTo>
                  <a:pt x="230050" y="1524"/>
                </a:lnTo>
                <a:lnTo>
                  <a:pt x="221601" y="7001"/>
                </a:lnTo>
                <a:lnTo>
                  <a:pt x="218477" y="10549"/>
                </a:lnTo>
                <a:lnTo>
                  <a:pt x="214310" y="19385"/>
                </a:lnTo>
                <a:lnTo>
                  <a:pt x="213262" y="24765"/>
                </a:lnTo>
                <a:lnTo>
                  <a:pt x="213262" y="35420"/>
                </a:lnTo>
                <a:lnTo>
                  <a:pt x="224872" y="35420"/>
                </a:lnTo>
                <a:lnTo>
                  <a:pt x="224944" y="19385"/>
                </a:lnTo>
                <a:lnTo>
                  <a:pt x="225184" y="14740"/>
                </a:lnTo>
                <a:lnTo>
                  <a:pt x="232361" y="5215"/>
                </a:lnTo>
                <a:lnTo>
                  <a:pt x="253834" y="5215"/>
                </a:lnTo>
                <a:lnTo>
                  <a:pt x="249375" y="1740"/>
                </a:lnTo>
                <a:lnTo>
                  <a:pt x="244909" y="155"/>
                </a:lnTo>
                <a:close/>
              </a:path>
              <a:path w="351155" h="130175">
                <a:moveTo>
                  <a:pt x="253834" y="5215"/>
                </a:moveTo>
                <a:lnTo>
                  <a:pt x="236229" y="5215"/>
                </a:lnTo>
                <a:lnTo>
                  <a:pt x="237826" y="5657"/>
                </a:lnTo>
                <a:lnTo>
                  <a:pt x="239313" y="6550"/>
                </a:lnTo>
                <a:lnTo>
                  <a:pt x="240694" y="7443"/>
                </a:lnTo>
                <a:lnTo>
                  <a:pt x="242255" y="9156"/>
                </a:lnTo>
                <a:lnTo>
                  <a:pt x="245732" y="14215"/>
                </a:lnTo>
                <a:lnTo>
                  <a:pt x="247195" y="15861"/>
                </a:lnTo>
                <a:lnTo>
                  <a:pt x="249576" y="17349"/>
                </a:lnTo>
                <a:lnTo>
                  <a:pt x="250719" y="17718"/>
                </a:lnTo>
                <a:lnTo>
                  <a:pt x="253197" y="17718"/>
                </a:lnTo>
                <a:lnTo>
                  <a:pt x="254495" y="17123"/>
                </a:lnTo>
                <a:lnTo>
                  <a:pt x="256876" y="14740"/>
                </a:lnTo>
                <a:lnTo>
                  <a:pt x="257470" y="13453"/>
                </a:lnTo>
                <a:lnTo>
                  <a:pt x="257470" y="9384"/>
                </a:lnTo>
                <a:lnTo>
                  <a:pt x="256126" y="7001"/>
                </a:lnTo>
                <a:lnTo>
                  <a:pt x="253834" y="5215"/>
                </a:lnTo>
                <a:close/>
              </a:path>
              <a:path w="351155" h="130175">
                <a:moveTo>
                  <a:pt x="351077" y="96740"/>
                </a:moveTo>
                <a:lnTo>
                  <a:pt x="319823" y="96740"/>
                </a:lnTo>
                <a:lnTo>
                  <a:pt x="319823" y="99276"/>
                </a:lnTo>
                <a:lnTo>
                  <a:pt x="351077" y="99276"/>
                </a:lnTo>
                <a:lnTo>
                  <a:pt x="351077" y="96740"/>
                </a:lnTo>
                <a:close/>
              </a:path>
              <a:path w="351155" h="130175">
                <a:moveTo>
                  <a:pt x="340815" y="9229"/>
                </a:moveTo>
                <a:lnTo>
                  <a:pt x="325526" y="9229"/>
                </a:lnTo>
                <a:lnTo>
                  <a:pt x="326419" y="9525"/>
                </a:lnTo>
                <a:lnTo>
                  <a:pt x="327812" y="10716"/>
                </a:lnTo>
                <a:lnTo>
                  <a:pt x="328336" y="11835"/>
                </a:lnTo>
                <a:lnTo>
                  <a:pt x="329028" y="15108"/>
                </a:lnTo>
                <a:lnTo>
                  <a:pt x="329205" y="19549"/>
                </a:lnTo>
                <a:lnTo>
                  <a:pt x="329205" y="88809"/>
                </a:lnTo>
                <a:lnTo>
                  <a:pt x="322707" y="96740"/>
                </a:lnTo>
                <a:lnTo>
                  <a:pt x="347804" y="96740"/>
                </a:lnTo>
                <a:lnTo>
                  <a:pt x="340815" y="88809"/>
                </a:lnTo>
                <a:lnTo>
                  <a:pt x="340815" y="9229"/>
                </a:lnTo>
                <a:close/>
              </a:path>
              <a:path w="351155" h="130175">
                <a:moveTo>
                  <a:pt x="340815" y="0"/>
                </a:moveTo>
                <a:lnTo>
                  <a:pt x="337684" y="0"/>
                </a:lnTo>
                <a:lnTo>
                  <a:pt x="318634" y="7894"/>
                </a:lnTo>
                <a:lnTo>
                  <a:pt x="319823" y="10274"/>
                </a:lnTo>
                <a:lnTo>
                  <a:pt x="321609" y="9585"/>
                </a:lnTo>
                <a:lnTo>
                  <a:pt x="323145" y="9229"/>
                </a:lnTo>
                <a:lnTo>
                  <a:pt x="340815" y="9229"/>
                </a:lnTo>
                <a:lnTo>
                  <a:pt x="340815" y="0"/>
                </a:lnTo>
                <a:close/>
              </a:path>
            </a:pathLst>
          </a:custGeom>
          <a:solidFill>
            <a:srgbClr val="000000"/>
          </a:solidFill>
        </p:spPr>
        <p:txBody>
          <a:bodyPr wrap="square" lIns="0" tIns="0" rIns="0" bIns="0" rtlCol="0"/>
          <a:lstStyle/>
          <a:p>
            <a:endParaRPr sz="1980"/>
          </a:p>
        </p:txBody>
      </p:sp>
      <p:sp>
        <p:nvSpPr>
          <p:cNvPr id="35" name="object 35"/>
          <p:cNvSpPr/>
          <p:nvPr/>
        </p:nvSpPr>
        <p:spPr>
          <a:xfrm>
            <a:off x="3543450" y="8861120"/>
            <a:ext cx="372999" cy="111760"/>
          </a:xfrm>
          <a:custGeom>
            <a:avLst/>
            <a:gdLst/>
            <a:ahLst/>
            <a:cxnLst/>
            <a:rect l="l" t="t" r="r" b="b"/>
            <a:pathLst>
              <a:path w="339090" h="101600">
                <a:moveTo>
                  <a:pt x="40483" y="96740"/>
                </a:moveTo>
                <a:lnTo>
                  <a:pt x="0" y="96740"/>
                </a:lnTo>
                <a:lnTo>
                  <a:pt x="0" y="99276"/>
                </a:lnTo>
                <a:lnTo>
                  <a:pt x="40483" y="99276"/>
                </a:lnTo>
                <a:lnTo>
                  <a:pt x="40483" y="96740"/>
                </a:lnTo>
                <a:close/>
              </a:path>
              <a:path w="339090" h="101600">
                <a:moveTo>
                  <a:pt x="43101" y="4620"/>
                </a:moveTo>
                <a:lnTo>
                  <a:pt x="0" y="4620"/>
                </a:lnTo>
                <a:lnTo>
                  <a:pt x="0" y="7299"/>
                </a:lnTo>
                <a:lnTo>
                  <a:pt x="7144" y="7299"/>
                </a:lnTo>
                <a:lnTo>
                  <a:pt x="9823" y="8287"/>
                </a:lnTo>
                <a:lnTo>
                  <a:pt x="11609" y="10274"/>
                </a:lnTo>
                <a:lnTo>
                  <a:pt x="12896" y="11765"/>
                </a:lnTo>
                <a:lnTo>
                  <a:pt x="13390" y="14621"/>
                </a:lnTo>
                <a:lnTo>
                  <a:pt x="13476" y="88404"/>
                </a:lnTo>
                <a:lnTo>
                  <a:pt x="13097" y="91333"/>
                </a:lnTo>
                <a:lnTo>
                  <a:pt x="12204" y="92726"/>
                </a:lnTo>
                <a:lnTo>
                  <a:pt x="10418" y="95405"/>
                </a:lnTo>
                <a:lnTo>
                  <a:pt x="7537" y="96740"/>
                </a:lnTo>
                <a:lnTo>
                  <a:pt x="33339" y="96740"/>
                </a:lnTo>
                <a:lnTo>
                  <a:pt x="30659" y="95704"/>
                </a:lnTo>
                <a:lnTo>
                  <a:pt x="27575" y="92131"/>
                </a:lnTo>
                <a:lnTo>
                  <a:pt x="26932" y="88404"/>
                </a:lnTo>
                <a:lnTo>
                  <a:pt x="26932" y="54924"/>
                </a:lnTo>
                <a:lnTo>
                  <a:pt x="57955" y="54924"/>
                </a:lnTo>
                <a:lnTo>
                  <a:pt x="59378" y="54449"/>
                </a:lnTo>
                <a:lnTo>
                  <a:pt x="61544" y="52389"/>
                </a:lnTo>
                <a:lnTo>
                  <a:pt x="37005" y="52389"/>
                </a:lnTo>
                <a:lnTo>
                  <a:pt x="35362" y="52270"/>
                </a:lnTo>
                <a:lnTo>
                  <a:pt x="31598" y="51770"/>
                </a:lnTo>
                <a:lnTo>
                  <a:pt x="26932" y="51054"/>
                </a:lnTo>
                <a:lnTo>
                  <a:pt x="26932" y="11609"/>
                </a:lnTo>
                <a:lnTo>
                  <a:pt x="30598" y="10716"/>
                </a:lnTo>
                <a:lnTo>
                  <a:pt x="33634" y="10274"/>
                </a:lnTo>
                <a:lnTo>
                  <a:pt x="61262" y="10274"/>
                </a:lnTo>
                <a:lnTo>
                  <a:pt x="59603" y="9086"/>
                </a:lnTo>
                <a:lnTo>
                  <a:pt x="49779" y="5513"/>
                </a:lnTo>
                <a:lnTo>
                  <a:pt x="43101" y="4620"/>
                </a:lnTo>
                <a:close/>
              </a:path>
              <a:path w="339090" h="101600">
                <a:moveTo>
                  <a:pt x="57955" y="54924"/>
                </a:moveTo>
                <a:lnTo>
                  <a:pt x="26932" y="54924"/>
                </a:lnTo>
                <a:lnTo>
                  <a:pt x="29910" y="55613"/>
                </a:lnTo>
                <a:lnTo>
                  <a:pt x="32741" y="56113"/>
                </a:lnTo>
                <a:lnTo>
                  <a:pt x="38100" y="56711"/>
                </a:lnTo>
                <a:lnTo>
                  <a:pt x="40578" y="56854"/>
                </a:lnTo>
                <a:lnTo>
                  <a:pt x="52184" y="56854"/>
                </a:lnTo>
                <a:lnTo>
                  <a:pt x="57955" y="54924"/>
                </a:lnTo>
                <a:close/>
              </a:path>
              <a:path w="339090" h="101600">
                <a:moveTo>
                  <a:pt x="61262" y="10274"/>
                </a:moveTo>
                <a:lnTo>
                  <a:pt x="39980" y="10274"/>
                </a:lnTo>
                <a:lnTo>
                  <a:pt x="43507" y="11146"/>
                </a:lnTo>
                <a:lnTo>
                  <a:pt x="49648" y="14621"/>
                </a:lnTo>
                <a:lnTo>
                  <a:pt x="52008" y="17242"/>
                </a:lnTo>
                <a:lnTo>
                  <a:pt x="55281" y="24289"/>
                </a:lnTo>
                <a:lnTo>
                  <a:pt x="56104" y="28136"/>
                </a:lnTo>
                <a:lnTo>
                  <a:pt x="55996" y="38554"/>
                </a:lnTo>
                <a:lnTo>
                  <a:pt x="54364" y="43089"/>
                </a:lnTo>
                <a:lnTo>
                  <a:pt x="47423" y="50529"/>
                </a:lnTo>
                <a:lnTo>
                  <a:pt x="43257" y="52389"/>
                </a:lnTo>
                <a:lnTo>
                  <a:pt x="61544" y="52389"/>
                </a:lnTo>
                <a:lnTo>
                  <a:pt x="69497" y="44826"/>
                </a:lnTo>
                <a:lnTo>
                  <a:pt x="72033" y="38554"/>
                </a:lnTo>
                <a:lnTo>
                  <a:pt x="72033" y="25158"/>
                </a:lnTo>
                <a:lnTo>
                  <a:pt x="70366" y="20278"/>
                </a:lnTo>
                <a:lnTo>
                  <a:pt x="63724" y="12039"/>
                </a:lnTo>
                <a:lnTo>
                  <a:pt x="61262" y="10274"/>
                </a:lnTo>
                <a:close/>
              </a:path>
              <a:path w="339090" h="101600">
                <a:moveTo>
                  <a:pt x="111325" y="96740"/>
                </a:moveTo>
                <a:lnTo>
                  <a:pt x="78583" y="96740"/>
                </a:lnTo>
                <a:lnTo>
                  <a:pt x="78583" y="99276"/>
                </a:lnTo>
                <a:lnTo>
                  <a:pt x="111325" y="99276"/>
                </a:lnTo>
                <a:lnTo>
                  <a:pt x="111325" y="96740"/>
                </a:lnTo>
                <a:close/>
              </a:path>
              <a:path w="339090" h="101600">
                <a:moveTo>
                  <a:pt x="100157" y="42720"/>
                </a:moveTo>
                <a:lnTo>
                  <a:pt x="84679" y="42720"/>
                </a:lnTo>
                <a:lnTo>
                  <a:pt x="85697" y="43065"/>
                </a:lnTo>
                <a:lnTo>
                  <a:pt x="87261" y="44327"/>
                </a:lnTo>
                <a:lnTo>
                  <a:pt x="87809" y="45375"/>
                </a:lnTo>
                <a:lnTo>
                  <a:pt x="88335" y="47923"/>
                </a:lnTo>
                <a:lnTo>
                  <a:pt x="88452" y="90894"/>
                </a:lnTo>
                <a:lnTo>
                  <a:pt x="88248" y="91677"/>
                </a:lnTo>
                <a:lnTo>
                  <a:pt x="81857" y="96740"/>
                </a:lnTo>
                <a:lnTo>
                  <a:pt x="108441" y="96740"/>
                </a:lnTo>
                <a:lnTo>
                  <a:pt x="100157" y="53733"/>
                </a:lnTo>
                <a:lnTo>
                  <a:pt x="102336" y="49365"/>
                </a:lnTo>
                <a:lnTo>
                  <a:pt x="103326" y="47923"/>
                </a:lnTo>
                <a:lnTo>
                  <a:pt x="100157" y="47923"/>
                </a:lnTo>
                <a:lnTo>
                  <a:pt x="100157" y="42720"/>
                </a:lnTo>
                <a:close/>
              </a:path>
              <a:path w="339090" h="101600">
                <a:moveTo>
                  <a:pt x="119109" y="33494"/>
                </a:moveTo>
                <a:lnTo>
                  <a:pt x="110968" y="33494"/>
                </a:lnTo>
                <a:lnTo>
                  <a:pt x="105512" y="38304"/>
                </a:lnTo>
                <a:lnTo>
                  <a:pt x="100157" y="47923"/>
                </a:lnTo>
                <a:lnTo>
                  <a:pt x="103326" y="47923"/>
                </a:lnTo>
                <a:lnTo>
                  <a:pt x="104479" y="46244"/>
                </a:lnTo>
                <a:lnTo>
                  <a:pt x="106585" y="44327"/>
                </a:lnTo>
                <a:lnTo>
                  <a:pt x="107548" y="43363"/>
                </a:lnTo>
                <a:lnTo>
                  <a:pt x="108490" y="42864"/>
                </a:lnTo>
                <a:lnTo>
                  <a:pt x="125455" y="42864"/>
                </a:lnTo>
                <a:lnTo>
                  <a:pt x="125455" y="39148"/>
                </a:lnTo>
                <a:lnTo>
                  <a:pt x="124611" y="37338"/>
                </a:lnTo>
                <a:lnTo>
                  <a:pt x="121243" y="34268"/>
                </a:lnTo>
                <a:lnTo>
                  <a:pt x="119109" y="33494"/>
                </a:lnTo>
                <a:close/>
              </a:path>
              <a:path w="339090" h="101600">
                <a:moveTo>
                  <a:pt x="125455" y="42864"/>
                </a:moveTo>
                <a:lnTo>
                  <a:pt x="110276" y="42864"/>
                </a:lnTo>
                <a:lnTo>
                  <a:pt x="111739" y="43683"/>
                </a:lnTo>
                <a:lnTo>
                  <a:pt x="115811" y="46960"/>
                </a:lnTo>
                <a:lnTo>
                  <a:pt x="117671" y="47780"/>
                </a:lnTo>
                <a:lnTo>
                  <a:pt x="120944" y="47780"/>
                </a:lnTo>
                <a:lnTo>
                  <a:pt x="122361" y="47137"/>
                </a:lnTo>
                <a:lnTo>
                  <a:pt x="124836" y="44555"/>
                </a:lnTo>
                <a:lnTo>
                  <a:pt x="125437" y="43065"/>
                </a:lnTo>
                <a:lnTo>
                  <a:pt x="125455" y="42864"/>
                </a:lnTo>
                <a:close/>
              </a:path>
              <a:path w="339090" h="101600">
                <a:moveTo>
                  <a:pt x="100157" y="33494"/>
                </a:moveTo>
                <a:lnTo>
                  <a:pt x="97179" y="33494"/>
                </a:lnTo>
                <a:lnTo>
                  <a:pt x="77830" y="41233"/>
                </a:lnTo>
                <a:lnTo>
                  <a:pt x="78583" y="43757"/>
                </a:lnTo>
                <a:lnTo>
                  <a:pt x="80366" y="43065"/>
                </a:lnTo>
                <a:lnTo>
                  <a:pt x="82000" y="42720"/>
                </a:lnTo>
                <a:lnTo>
                  <a:pt x="100157" y="42720"/>
                </a:lnTo>
                <a:lnTo>
                  <a:pt x="100157" y="33494"/>
                </a:lnTo>
                <a:close/>
              </a:path>
              <a:path w="339090" h="101600">
                <a:moveTo>
                  <a:pt x="160138" y="33494"/>
                </a:moveTo>
                <a:lnTo>
                  <a:pt x="154878" y="33494"/>
                </a:lnTo>
                <a:lnTo>
                  <a:pt x="149864" y="34887"/>
                </a:lnTo>
                <a:lnTo>
                  <a:pt x="140339" y="40434"/>
                </a:lnTo>
                <a:lnTo>
                  <a:pt x="136495" y="44708"/>
                </a:lnTo>
                <a:lnTo>
                  <a:pt x="130637" y="56211"/>
                </a:lnTo>
                <a:lnTo>
                  <a:pt x="129183" y="62069"/>
                </a:lnTo>
                <a:lnTo>
                  <a:pt x="129183" y="76056"/>
                </a:lnTo>
                <a:lnTo>
                  <a:pt x="159389" y="101202"/>
                </a:lnTo>
                <a:lnTo>
                  <a:pt x="165247" y="101202"/>
                </a:lnTo>
                <a:lnTo>
                  <a:pt x="170581" y="99715"/>
                </a:lnTo>
                <a:lnTo>
                  <a:pt x="176102" y="96298"/>
                </a:lnTo>
                <a:lnTo>
                  <a:pt x="156316" y="96298"/>
                </a:lnTo>
                <a:lnTo>
                  <a:pt x="151449" y="92930"/>
                </a:lnTo>
                <a:lnTo>
                  <a:pt x="144115" y="79427"/>
                </a:lnTo>
                <a:lnTo>
                  <a:pt x="142384" y="71844"/>
                </a:lnTo>
                <a:lnTo>
                  <a:pt x="142297" y="56211"/>
                </a:lnTo>
                <a:lnTo>
                  <a:pt x="143018" y="51602"/>
                </a:lnTo>
                <a:lnTo>
                  <a:pt x="145996" y="44256"/>
                </a:lnTo>
                <a:lnTo>
                  <a:pt x="148007" y="41672"/>
                </a:lnTo>
                <a:lnTo>
                  <a:pt x="153067" y="38697"/>
                </a:lnTo>
                <a:lnTo>
                  <a:pt x="155521" y="37956"/>
                </a:lnTo>
                <a:lnTo>
                  <a:pt x="175990" y="37956"/>
                </a:lnTo>
                <a:lnTo>
                  <a:pt x="173266" y="36246"/>
                </a:lnTo>
                <a:lnTo>
                  <a:pt x="167064" y="34182"/>
                </a:lnTo>
                <a:lnTo>
                  <a:pt x="160138" y="33494"/>
                </a:lnTo>
                <a:close/>
              </a:path>
              <a:path w="339090" h="101600">
                <a:moveTo>
                  <a:pt x="175990" y="37956"/>
                </a:moveTo>
                <a:lnTo>
                  <a:pt x="163055" y="37956"/>
                </a:lnTo>
                <a:lnTo>
                  <a:pt x="167283" y="40184"/>
                </a:lnTo>
                <a:lnTo>
                  <a:pt x="170592" y="44708"/>
                </a:lnTo>
                <a:lnTo>
                  <a:pt x="178000" y="80570"/>
                </a:lnTo>
                <a:lnTo>
                  <a:pt x="176509" y="86999"/>
                </a:lnTo>
                <a:lnTo>
                  <a:pt x="170556" y="94442"/>
                </a:lnTo>
                <a:lnTo>
                  <a:pt x="166832" y="96298"/>
                </a:lnTo>
                <a:lnTo>
                  <a:pt x="176102" y="96298"/>
                </a:lnTo>
                <a:lnTo>
                  <a:pt x="180200" y="93762"/>
                </a:lnTo>
                <a:lnTo>
                  <a:pt x="183998" y="89358"/>
                </a:lnTo>
                <a:lnTo>
                  <a:pt x="189549" y="77641"/>
                </a:lnTo>
                <a:lnTo>
                  <a:pt x="190941" y="71844"/>
                </a:lnTo>
                <a:lnTo>
                  <a:pt x="190941" y="57948"/>
                </a:lnTo>
                <a:lnTo>
                  <a:pt x="188463" y="50758"/>
                </a:lnTo>
                <a:lnTo>
                  <a:pt x="183498" y="44506"/>
                </a:lnTo>
                <a:lnTo>
                  <a:pt x="178745" y="39687"/>
                </a:lnTo>
                <a:lnTo>
                  <a:pt x="175990" y="37956"/>
                </a:lnTo>
                <a:close/>
              </a:path>
              <a:path w="339090" h="101600">
                <a:moveTo>
                  <a:pt x="218325" y="37862"/>
                </a:moveTo>
                <a:lnTo>
                  <a:pt x="199369" y="37862"/>
                </a:lnTo>
                <a:lnTo>
                  <a:pt x="201680" y="38136"/>
                </a:lnTo>
                <a:lnTo>
                  <a:pt x="204158" y="39422"/>
                </a:lnTo>
                <a:lnTo>
                  <a:pt x="205133" y="40340"/>
                </a:lnTo>
                <a:lnTo>
                  <a:pt x="206514" y="42720"/>
                </a:lnTo>
                <a:lnTo>
                  <a:pt x="206870" y="44805"/>
                </a:lnTo>
                <a:lnTo>
                  <a:pt x="206870" y="82308"/>
                </a:lnTo>
                <a:lnTo>
                  <a:pt x="207361" y="86892"/>
                </a:lnTo>
                <a:lnTo>
                  <a:pt x="209348" y="93345"/>
                </a:lnTo>
                <a:lnTo>
                  <a:pt x="211159" y="95999"/>
                </a:lnTo>
                <a:lnTo>
                  <a:pt x="216420" y="100169"/>
                </a:lnTo>
                <a:lnTo>
                  <a:pt x="219516" y="101202"/>
                </a:lnTo>
                <a:lnTo>
                  <a:pt x="226362" y="101202"/>
                </a:lnTo>
                <a:lnTo>
                  <a:pt x="229435" y="100440"/>
                </a:lnTo>
                <a:lnTo>
                  <a:pt x="235195" y="97371"/>
                </a:lnTo>
                <a:lnTo>
                  <a:pt x="239365" y="93619"/>
                </a:lnTo>
                <a:lnTo>
                  <a:pt x="240326" y="92570"/>
                </a:lnTo>
                <a:lnTo>
                  <a:pt x="226064" y="92570"/>
                </a:lnTo>
                <a:lnTo>
                  <a:pt x="223540" y="91656"/>
                </a:lnTo>
                <a:lnTo>
                  <a:pt x="219373" y="87989"/>
                </a:lnTo>
                <a:lnTo>
                  <a:pt x="218325" y="84094"/>
                </a:lnTo>
                <a:lnTo>
                  <a:pt x="218325" y="37862"/>
                </a:lnTo>
                <a:close/>
              </a:path>
              <a:path w="339090" h="101600">
                <a:moveTo>
                  <a:pt x="256795" y="87666"/>
                </a:moveTo>
                <a:lnTo>
                  <a:pt x="244818" y="87666"/>
                </a:lnTo>
                <a:lnTo>
                  <a:pt x="244818" y="101202"/>
                </a:lnTo>
                <a:lnTo>
                  <a:pt x="247948" y="101202"/>
                </a:lnTo>
                <a:lnTo>
                  <a:pt x="267141" y="93323"/>
                </a:lnTo>
                <a:lnTo>
                  <a:pt x="266623" y="92131"/>
                </a:lnTo>
                <a:lnTo>
                  <a:pt x="260198" y="92131"/>
                </a:lnTo>
                <a:lnTo>
                  <a:pt x="259308" y="91808"/>
                </a:lnTo>
                <a:lnTo>
                  <a:pt x="257711" y="90525"/>
                </a:lnTo>
                <a:lnTo>
                  <a:pt x="257141" y="89358"/>
                </a:lnTo>
                <a:lnTo>
                  <a:pt x="256795" y="87666"/>
                </a:lnTo>
                <a:close/>
              </a:path>
              <a:path w="339090" h="101600">
                <a:moveTo>
                  <a:pt x="256281" y="35420"/>
                </a:moveTo>
                <a:lnTo>
                  <a:pt x="234552" y="35420"/>
                </a:lnTo>
                <a:lnTo>
                  <a:pt x="234552" y="37956"/>
                </a:lnTo>
                <a:lnTo>
                  <a:pt x="238722" y="38054"/>
                </a:lnTo>
                <a:lnTo>
                  <a:pt x="241471" y="38755"/>
                </a:lnTo>
                <a:lnTo>
                  <a:pt x="244150" y="41327"/>
                </a:lnTo>
                <a:lnTo>
                  <a:pt x="244818" y="43757"/>
                </a:lnTo>
                <a:lnTo>
                  <a:pt x="244818" y="83643"/>
                </a:lnTo>
                <a:lnTo>
                  <a:pt x="241340" y="87117"/>
                </a:lnTo>
                <a:lnTo>
                  <a:pt x="238341" y="89477"/>
                </a:lnTo>
                <a:lnTo>
                  <a:pt x="233278" y="91952"/>
                </a:lnTo>
                <a:lnTo>
                  <a:pt x="231029" y="92570"/>
                </a:lnTo>
                <a:lnTo>
                  <a:pt x="240326" y="92570"/>
                </a:lnTo>
                <a:lnTo>
                  <a:pt x="244818" y="87666"/>
                </a:lnTo>
                <a:lnTo>
                  <a:pt x="256795" y="87666"/>
                </a:lnTo>
                <a:lnTo>
                  <a:pt x="256449" y="85974"/>
                </a:lnTo>
                <a:lnTo>
                  <a:pt x="256362" y="83643"/>
                </a:lnTo>
                <a:lnTo>
                  <a:pt x="256281" y="35420"/>
                </a:lnTo>
                <a:close/>
              </a:path>
              <a:path w="339090" h="101600">
                <a:moveTo>
                  <a:pt x="266105" y="90940"/>
                </a:moveTo>
                <a:lnTo>
                  <a:pt x="264319" y="91738"/>
                </a:lnTo>
                <a:lnTo>
                  <a:pt x="262676" y="92131"/>
                </a:lnTo>
                <a:lnTo>
                  <a:pt x="266623" y="92131"/>
                </a:lnTo>
                <a:lnTo>
                  <a:pt x="266105" y="90940"/>
                </a:lnTo>
                <a:close/>
              </a:path>
              <a:path w="339090" h="101600">
                <a:moveTo>
                  <a:pt x="218325" y="35420"/>
                </a:moveTo>
                <a:lnTo>
                  <a:pt x="196001" y="35420"/>
                </a:lnTo>
                <a:lnTo>
                  <a:pt x="196001" y="37956"/>
                </a:lnTo>
                <a:lnTo>
                  <a:pt x="199369" y="37862"/>
                </a:lnTo>
                <a:lnTo>
                  <a:pt x="218325" y="37862"/>
                </a:lnTo>
                <a:lnTo>
                  <a:pt x="218325" y="35420"/>
                </a:lnTo>
                <a:close/>
              </a:path>
              <a:path w="339090" h="101600">
                <a:moveTo>
                  <a:pt x="308564" y="33339"/>
                </a:moveTo>
                <a:lnTo>
                  <a:pt x="293882" y="33339"/>
                </a:lnTo>
                <a:lnTo>
                  <a:pt x="286441" y="37161"/>
                </a:lnTo>
                <a:lnTo>
                  <a:pt x="272058" y="69951"/>
                </a:lnTo>
                <a:lnTo>
                  <a:pt x="272058" y="79083"/>
                </a:lnTo>
                <a:lnTo>
                  <a:pt x="274655" y="86572"/>
                </a:lnTo>
                <a:lnTo>
                  <a:pt x="285073" y="98285"/>
                </a:lnTo>
                <a:lnTo>
                  <a:pt x="291157" y="101202"/>
                </a:lnTo>
                <a:lnTo>
                  <a:pt x="301575" y="101202"/>
                </a:lnTo>
                <a:lnTo>
                  <a:pt x="304800" y="100513"/>
                </a:lnTo>
                <a:lnTo>
                  <a:pt x="310752" y="97740"/>
                </a:lnTo>
                <a:lnTo>
                  <a:pt x="313779" y="95405"/>
                </a:lnTo>
                <a:lnTo>
                  <a:pt x="315454" y="93619"/>
                </a:lnTo>
                <a:lnTo>
                  <a:pt x="299584" y="93619"/>
                </a:lnTo>
                <a:lnTo>
                  <a:pt x="295025" y="91119"/>
                </a:lnTo>
                <a:lnTo>
                  <a:pt x="286880" y="81095"/>
                </a:lnTo>
                <a:lnTo>
                  <a:pt x="284856" y="73880"/>
                </a:lnTo>
                <a:lnTo>
                  <a:pt x="284856" y="55126"/>
                </a:lnTo>
                <a:lnTo>
                  <a:pt x="286941" y="48079"/>
                </a:lnTo>
                <a:lnTo>
                  <a:pt x="291108" y="43315"/>
                </a:lnTo>
                <a:lnTo>
                  <a:pt x="294381" y="39648"/>
                </a:lnTo>
                <a:lnTo>
                  <a:pt x="298048" y="37804"/>
                </a:lnTo>
                <a:lnTo>
                  <a:pt x="315803" y="37804"/>
                </a:lnTo>
                <a:lnTo>
                  <a:pt x="313182" y="35183"/>
                </a:lnTo>
                <a:lnTo>
                  <a:pt x="308564" y="33339"/>
                </a:lnTo>
                <a:close/>
              </a:path>
              <a:path w="339090" h="101600">
                <a:moveTo>
                  <a:pt x="338282" y="90940"/>
                </a:moveTo>
                <a:lnTo>
                  <a:pt x="336197" y="91738"/>
                </a:lnTo>
                <a:lnTo>
                  <a:pt x="334505" y="92131"/>
                </a:lnTo>
                <a:lnTo>
                  <a:pt x="316848" y="92131"/>
                </a:lnTo>
                <a:lnTo>
                  <a:pt x="316848" y="101202"/>
                </a:lnTo>
                <a:lnTo>
                  <a:pt x="320125" y="101202"/>
                </a:lnTo>
                <a:lnTo>
                  <a:pt x="339032" y="93323"/>
                </a:lnTo>
                <a:lnTo>
                  <a:pt x="338282" y="90940"/>
                </a:lnTo>
                <a:close/>
              </a:path>
              <a:path w="339090" h="101600">
                <a:moveTo>
                  <a:pt x="315803" y="37804"/>
                </a:moveTo>
                <a:lnTo>
                  <a:pt x="304300" y="37804"/>
                </a:lnTo>
                <a:lnTo>
                  <a:pt x="306528" y="38459"/>
                </a:lnTo>
                <a:lnTo>
                  <a:pt x="311100" y="41029"/>
                </a:lnTo>
                <a:lnTo>
                  <a:pt x="312932" y="42995"/>
                </a:lnTo>
                <a:lnTo>
                  <a:pt x="315705" y="48255"/>
                </a:lnTo>
                <a:lnTo>
                  <a:pt x="316553" y="51151"/>
                </a:lnTo>
                <a:lnTo>
                  <a:pt x="316848" y="54330"/>
                </a:lnTo>
                <a:lnTo>
                  <a:pt x="316848" y="87215"/>
                </a:lnTo>
                <a:lnTo>
                  <a:pt x="312886" y="91488"/>
                </a:lnTo>
                <a:lnTo>
                  <a:pt x="308814" y="93619"/>
                </a:lnTo>
                <a:lnTo>
                  <a:pt x="315454" y="93619"/>
                </a:lnTo>
                <a:lnTo>
                  <a:pt x="316848" y="92131"/>
                </a:lnTo>
                <a:lnTo>
                  <a:pt x="332232" y="92131"/>
                </a:lnTo>
                <a:lnTo>
                  <a:pt x="331363" y="91808"/>
                </a:lnTo>
                <a:lnTo>
                  <a:pt x="329875" y="90525"/>
                </a:lnTo>
                <a:lnTo>
                  <a:pt x="329327" y="89358"/>
                </a:lnTo>
                <a:lnTo>
                  <a:pt x="328638" y="85974"/>
                </a:lnTo>
                <a:lnTo>
                  <a:pt x="328458" y="81415"/>
                </a:lnTo>
                <a:lnTo>
                  <a:pt x="328458" y="38849"/>
                </a:lnTo>
                <a:lnTo>
                  <a:pt x="316848" y="38849"/>
                </a:lnTo>
                <a:lnTo>
                  <a:pt x="315803" y="37804"/>
                </a:lnTo>
                <a:close/>
              </a:path>
              <a:path w="339090" h="101600">
                <a:moveTo>
                  <a:pt x="328458" y="9229"/>
                </a:moveTo>
                <a:lnTo>
                  <a:pt x="313026" y="9229"/>
                </a:lnTo>
                <a:lnTo>
                  <a:pt x="313944" y="9525"/>
                </a:lnTo>
                <a:lnTo>
                  <a:pt x="315434" y="10716"/>
                </a:lnTo>
                <a:lnTo>
                  <a:pt x="315980" y="11859"/>
                </a:lnTo>
                <a:lnTo>
                  <a:pt x="316671" y="15240"/>
                </a:lnTo>
                <a:lnTo>
                  <a:pt x="316848" y="19705"/>
                </a:lnTo>
                <a:lnTo>
                  <a:pt x="316848" y="38849"/>
                </a:lnTo>
                <a:lnTo>
                  <a:pt x="328458" y="38849"/>
                </a:lnTo>
                <a:lnTo>
                  <a:pt x="328458" y="9229"/>
                </a:lnTo>
                <a:close/>
              </a:path>
              <a:path w="339090" h="101600">
                <a:moveTo>
                  <a:pt x="328458" y="0"/>
                </a:moveTo>
                <a:lnTo>
                  <a:pt x="325340" y="0"/>
                </a:lnTo>
                <a:lnTo>
                  <a:pt x="306290" y="7894"/>
                </a:lnTo>
                <a:lnTo>
                  <a:pt x="307183" y="10274"/>
                </a:lnTo>
                <a:lnTo>
                  <a:pt x="309158" y="9585"/>
                </a:lnTo>
                <a:lnTo>
                  <a:pt x="310752" y="9229"/>
                </a:lnTo>
                <a:lnTo>
                  <a:pt x="328458" y="9229"/>
                </a:lnTo>
                <a:lnTo>
                  <a:pt x="328458" y="0"/>
                </a:lnTo>
                <a:close/>
              </a:path>
            </a:pathLst>
          </a:custGeom>
          <a:solidFill>
            <a:srgbClr val="000000"/>
          </a:solidFill>
        </p:spPr>
        <p:txBody>
          <a:bodyPr wrap="square" lIns="0" tIns="0" rIns="0" bIns="0" rtlCol="0"/>
          <a:lstStyle/>
          <a:p>
            <a:endParaRPr sz="1980"/>
          </a:p>
        </p:txBody>
      </p:sp>
      <p:sp>
        <p:nvSpPr>
          <p:cNvPr id="36" name="object 36"/>
          <p:cNvSpPr/>
          <p:nvPr/>
        </p:nvSpPr>
        <p:spPr>
          <a:xfrm>
            <a:off x="3542142" y="9083114"/>
            <a:ext cx="525668" cy="111322"/>
          </a:xfrm>
          <a:prstGeom prst="rect">
            <a:avLst/>
          </a:prstGeom>
          <a:blipFill>
            <a:blip r:embed="rId29" cstate="print"/>
            <a:stretch>
              <a:fillRect/>
            </a:stretch>
          </a:blipFill>
        </p:spPr>
        <p:txBody>
          <a:bodyPr wrap="square" lIns="0" tIns="0" rIns="0" bIns="0" rtlCol="0"/>
          <a:lstStyle/>
          <a:p>
            <a:endParaRPr sz="1980"/>
          </a:p>
        </p:txBody>
      </p:sp>
      <p:sp>
        <p:nvSpPr>
          <p:cNvPr id="37" name="object 37"/>
          <p:cNvSpPr/>
          <p:nvPr/>
        </p:nvSpPr>
        <p:spPr>
          <a:xfrm>
            <a:off x="6357613" y="6338703"/>
            <a:ext cx="249347" cy="152585"/>
          </a:xfrm>
          <a:prstGeom prst="rect">
            <a:avLst/>
          </a:prstGeom>
          <a:blipFill>
            <a:blip r:embed="rId30" cstate="print"/>
            <a:stretch>
              <a:fillRect/>
            </a:stretch>
          </a:blipFill>
        </p:spPr>
        <p:txBody>
          <a:bodyPr wrap="square" lIns="0" tIns="0" rIns="0" bIns="0" rtlCol="0"/>
          <a:lstStyle/>
          <a:p>
            <a:endParaRPr sz="1980"/>
          </a:p>
        </p:txBody>
      </p:sp>
      <p:sp>
        <p:nvSpPr>
          <p:cNvPr id="38" name="object 38"/>
          <p:cNvSpPr/>
          <p:nvPr/>
        </p:nvSpPr>
        <p:spPr>
          <a:xfrm>
            <a:off x="6349766" y="6565957"/>
            <a:ext cx="726887" cy="111312"/>
          </a:xfrm>
          <a:prstGeom prst="rect">
            <a:avLst/>
          </a:prstGeom>
          <a:blipFill>
            <a:blip r:embed="rId31" cstate="print"/>
            <a:stretch>
              <a:fillRect/>
            </a:stretch>
          </a:blipFill>
        </p:spPr>
        <p:txBody>
          <a:bodyPr wrap="square" lIns="0" tIns="0" rIns="0" bIns="0" rtlCol="0"/>
          <a:lstStyle/>
          <a:p>
            <a:endParaRPr sz="1980"/>
          </a:p>
        </p:txBody>
      </p:sp>
      <p:sp>
        <p:nvSpPr>
          <p:cNvPr id="39" name="object 39"/>
          <p:cNvSpPr/>
          <p:nvPr/>
        </p:nvSpPr>
        <p:spPr>
          <a:xfrm>
            <a:off x="6349599" y="6775499"/>
            <a:ext cx="634383" cy="111322"/>
          </a:xfrm>
          <a:prstGeom prst="rect">
            <a:avLst/>
          </a:prstGeom>
          <a:blipFill>
            <a:blip r:embed="rId32" cstate="print"/>
            <a:stretch>
              <a:fillRect/>
            </a:stretch>
          </a:blipFill>
        </p:spPr>
        <p:txBody>
          <a:bodyPr wrap="square" lIns="0" tIns="0" rIns="0" bIns="0" rtlCol="0"/>
          <a:lstStyle/>
          <a:p>
            <a:endParaRPr sz="1980"/>
          </a:p>
        </p:txBody>
      </p:sp>
      <p:sp>
        <p:nvSpPr>
          <p:cNvPr id="40" name="object 40"/>
          <p:cNvSpPr/>
          <p:nvPr/>
        </p:nvSpPr>
        <p:spPr>
          <a:xfrm>
            <a:off x="6348461" y="6985049"/>
            <a:ext cx="592305" cy="111322"/>
          </a:xfrm>
          <a:prstGeom prst="rect">
            <a:avLst/>
          </a:prstGeom>
          <a:blipFill>
            <a:blip r:embed="rId33" cstate="print"/>
            <a:stretch>
              <a:fillRect/>
            </a:stretch>
          </a:blipFill>
        </p:spPr>
        <p:txBody>
          <a:bodyPr wrap="square" lIns="0" tIns="0" rIns="0" bIns="0" rtlCol="0"/>
          <a:lstStyle/>
          <a:p>
            <a:endParaRPr sz="1980"/>
          </a:p>
        </p:txBody>
      </p:sp>
      <p:sp>
        <p:nvSpPr>
          <p:cNvPr id="41" name="object 41"/>
          <p:cNvSpPr/>
          <p:nvPr/>
        </p:nvSpPr>
        <p:spPr>
          <a:xfrm>
            <a:off x="6349768" y="7194598"/>
            <a:ext cx="382080" cy="111760"/>
          </a:xfrm>
          <a:custGeom>
            <a:avLst/>
            <a:gdLst/>
            <a:ahLst/>
            <a:cxnLst/>
            <a:rect l="l" t="t" r="r" b="b"/>
            <a:pathLst>
              <a:path w="347345" h="101600">
                <a:moveTo>
                  <a:pt x="48554" y="4617"/>
                </a:moveTo>
                <a:lnTo>
                  <a:pt x="0" y="4617"/>
                </a:lnTo>
                <a:lnTo>
                  <a:pt x="0" y="7296"/>
                </a:lnTo>
                <a:lnTo>
                  <a:pt x="7132" y="7296"/>
                </a:lnTo>
                <a:lnTo>
                  <a:pt x="9814" y="8284"/>
                </a:lnTo>
                <a:lnTo>
                  <a:pt x="13014" y="11856"/>
                </a:lnTo>
                <a:lnTo>
                  <a:pt x="13612" y="15179"/>
                </a:lnTo>
                <a:lnTo>
                  <a:pt x="13685" y="87806"/>
                </a:lnTo>
                <a:lnTo>
                  <a:pt x="13136" y="91284"/>
                </a:lnTo>
                <a:lnTo>
                  <a:pt x="12039" y="92866"/>
                </a:lnTo>
                <a:lnTo>
                  <a:pt x="10363" y="95451"/>
                </a:lnTo>
                <a:lnTo>
                  <a:pt x="7528" y="96737"/>
                </a:lnTo>
                <a:lnTo>
                  <a:pt x="0" y="96737"/>
                </a:lnTo>
                <a:lnTo>
                  <a:pt x="0" y="99273"/>
                </a:lnTo>
                <a:lnTo>
                  <a:pt x="55260" y="99273"/>
                </a:lnTo>
                <a:lnTo>
                  <a:pt x="63185" y="98285"/>
                </a:lnTo>
                <a:lnTo>
                  <a:pt x="73481" y="94356"/>
                </a:lnTo>
                <a:lnTo>
                  <a:pt x="37764" y="94356"/>
                </a:lnTo>
                <a:lnTo>
                  <a:pt x="32461" y="93713"/>
                </a:lnTo>
                <a:lnTo>
                  <a:pt x="27198" y="92451"/>
                </a:lnTo>
                <a:lnTo>
                  <a:pt x="27096" y="53577"/>
                </a:lnTo>
                <a:lnTo>
                  <a:pt x="28285" y="53385"/>
                </a:lnTo>
                <a:lnTo>
                  <a:pt x="29900" y="53230"/>
                </a:lnTo>
                <a:lnTo>
                  <a:pt x="34076" y="53041"/>
                </a:lnTo>
                <a:lnTo>
                  <a:pt x="36576" y="52980"/>
                </a:lnTo>
                <a:lnTo>
                  <a:pt x="71371" y="52980"/>
                </a:lnTo>
                <a:lnTo>
                  <a:pt x="70195" y="52446"/>
                </a:lnTo>
                <a:lnTo>
                  <a:pt x="63550" y="51054"/>
                </a:lnTo>
                <a:lnTo>
                  <a:pt x="69189" y="49170"/>
                </a:lnTo>
                <a:lnTo>
                  <a:pt x="70645" y="48219"/>
                </a:lnTo>
                <a:lnTo>
                  <a:pt x="37612" y="48219"/>
                </a:lnTo>
                <a:lnTo>
                  <a:pt x="35204" y="48149"/>
                </a:lnTo>
                <a:lnTo>
                  <a:pt x="30723" y="47850"/>
                </a:lnTo>
                <a:lnTo>
                  <a:pt x="28773" y="47576"/>
                </a:lnTo>
                <a:lnTo>
                  <a:pt x="27096" y="47183"/>
                </a:lnTo>
                <a:lnTo>
                  <a:pt x="27096" y="10869"/>
                </a:lnTo>
                <a:lnTo>
                  <a:pt x="30754" y="9881"/>
                </a:lnTo>
                <a:lnTo>
                  <a:pt x="34930" y="9381"/>
                </a:lnTo>
                <a:lnTo>
                  <a:pt x="68694" y="9381"/>
                </a:lnTo>
                <a:lnTo>
                  <a:pt x="66172" y="7988"/>
                </a:lnTo>
                <a:lnTo>
                  <a:pt x="59222" y="6403"/>
                </a:lnTo>
                <a:lnTo>
                  <a:pt x="54681" y="5215"/>
                </a:lnTo>
                <a:lnTo>
                  <a:pt x="48554" y="4617"/>
                </a:lnTo>
                <a:close/>
              </a:path>
              <a:path w="347345" h="101600">
                <a:moveTo>
                  <a:pt x="71371" y="52980"/>
                </a:moveTo>
                <a:lnTo>
                  <a:pt x="46085" y="52980"/>
                </a:lnTo>
                <a:lnTo>
                  <a:pt x="51663" y="53983"/>
                </a:lnTo>
                <a:lnTo>
                  <a:pt x="60716" y="57945"/>
                </a:lnTo>
                <a:lnTo>
                  <a:pt x="63947" y="60624"/>
                </a:lnTo>
                <a:lnTo>
                  <a:pt x="67909" y="67376"/>
                </a:lnTo>
                <a:lnTo>
                  <a:pt x="68915" y="70899"/>
                </a:lnTo>
                <a:lnTo>
                  <a:pt x="68915" y="80128"/>
                </a:lnTo>
                <a:lnTo>
                  <a:pt x="66690" y="84807"/>
                </a:lnTo>
                <a:lnTo>
                  <a:pt x="57881" y="92451"/>
                </a:lnTo>
                <a:lnTo>
                  <a:pt x="51450" y="94356"/>
                </a:lnTo>
                <a:lnTo>
                  <a:pt x="73481" y="94356"/>
                </a:lnTo>
                <a:lnTo>
                  <a:pt x="73609" y="94308"/>
                </a:lnTo>
                <a:lnTo>
                  <a:pt x="77693" y="91165"/>
                </a:lnTo>
                <a:lnTo>
                  <a:pt x="83637" y="82533"/>
                </a:lnTo>
                <a:lnTo>
                  <a:pt x="85130" y="78044"/>
                </a:lnTo>
                <a:lnTo>
                  <a:pt x="85130" y="67220"/>
                </a:lnTo>
                <a:lnTo>
                  <a:pt x="82844" y="62017"/>
                </a:lnTo>
                <a:lnTo>
                  <a:pt x="78272" y="57744"/>
                </a:lnTo>
                <a:lnTo>
                  <a:pt x="75102" y="54671"/>
                </a:lnTo>
                <a:lnTo>
                  <a:pt x="71371" y="52980"/>
                </a:lnTo>
                <a:close/>
              </a:path>
              <a:path w="347345" h="101600">
                <a:moveTo>
                  <a:pt x="68694" y="9381"/>
                </a:moveTo>
                <a:lnTo>
                  <a:pt x="48219" y="9381"/>
                </a:lnTo>
                <a:lnTo>
                  <a:pt x="54803" y="11332"/>
                </a:lnTo>
                <a:lnTo>
                  <a:pt x="63825" y="19181"/>
                </a:lnTo>
                <a:lnTo>
                  <a:pt x="66080" y="23871"/>
                </a:lnTo>
                <a:lnTo>
                  <a:pt x="66080" y="32897"/>
                </a:lnTo>
                <a:lnTo>
                  <a:pt x="65196" y="36195"/>
                </a:lnTo>
                <a:lnTo>
                  <a:pt x="63398" y="39218"/>
                </a:lnTo>
                <a:lnTo>
                  <a:pt x="61630" y="42242"/>
                </a:lnTo>
                <a:lnTo>
                  <a:pt x="59009" y="44503"/>
                </a:lnTo>
                <a:lnTo>
                  <a:pt x="52151" y="47481"/>
                </a:lnTo>
                <a:lnTo>
                  <a:pt x="47030" y="48219"/>
                </a:lnTo>
                <a:lnTo>
                  <a:pt x="70645" y="48219"/>
                </a:lnTo>
                <a:lnTo>
                  <a:pt x="73487" y="46363"/>
                </a:lnTo>
                <a:lnTo>
                  <a:pt x="79217" y="38919"/>
                </a:lnTo>
                <a:lnTo>
                  <a:pt x="80680" y="34683"/>
                </a:lnTo>
                <a:lnTo>
                  <a:pt x="80680" y="24359"/>
                </a:lnTo>
                <a:lnTo>
                  <a:pt x="78821" y="19452"/>
                </a:lnTo>
                <a:lnTo>
                  <a:pt x="75163" y="15179"/>
                </a:lnTo>
                <a:lnTo>
                  <a:pt x="71475" y="10917"/>
                </a:lnTo>
                <a:lnTo>
                  <a:pt x="68694" y="9381"/>
                </a:lnTo>
                <a:close/>
              </a:path>
              <a:path w="347345" h="101600">
                <a:moveTo>
                  <a:pt x="128595" y="33491"/>
                </a:moveTo>
                <a:lnTo>
                  <a:pt x="123322" y="33491"/>
                </a:lnTo>
                <a:lnTo>
                  <a:pt x="118323" y="34884"/>
                </a:lnTo>
                <a:lnTo>
                  <a:pt x="108783" y="40431"/>
                </a:lnTo>
                <a:lnTo>
                  <a:pt x="104942" y="44708"/>
                </a:lnTo>
                <a:lnTo>
                  <a:pt x="99090" y="56208"/>
                </a:lnTo>
                <a:lnTo>
                  <a:pt x="97627" y="62066"/>
                </a:lnTo>
                <a:lnTo>
                  <a:pt x="97627" y="76056"/>
                </a:lnTo>
                <a:lnTo>
                  <a:pt x="127833" y="101202"/>
                </a:lnTo>
                <a:lnTo>
                  <a:pt x="133685" y="101202"/>
                </a:lnTo>
                <a:lnTo>
                  <a:pt x="139019" y="99712"/>
                </a:lnTo>
                <a:lnTo>
                  <a:pt x="144547" y="96295"/>
                </a:lnTo>
                <a:lnTo>
                  <a:pt x="124754" y="96295"/>
                </a:lnTo>
                <a:lnTo>
                  <a:pt x="119908" y="92927"/>
                </a:lnTo>
                <a:lnTo>
                  <a:pt x="116220" y="86176"/>
                </a:lnTo>
                <a:lnTo>
                  <a:pt x="112562" y="79424"/>
                </a:lnTo>
                <a:lnTo>
                  <a:pt x="110836" y="71841"/>
                </a:lnTo>
                <a:lnTo>
                  <a:pt x="110750" y="56208"/>
                </a:lnTo>
                <a:lnTo>
                  <a:pt x="111465" y="51599"/>
                </a:lnTo>
                <a:lnTo>
                  <a:pt x="114452" y="44253"/>
                </a:lnTo>
                <a:lnTo>
                  <a:pt x="116464" y="41672"/>
                </a:lnTo>
                <a:lnTo>
                  <a:pt x="121523" y="38694"/>
                </a:lnTo>
                <a:lnTo>
                  <a:pt x="123962" y="37956"/>
                </a:lnTo>
                <a:lnTo>
                  <a:pt x="144445" y="37956"/>
                </a:lnTo>
                <a:lnTo>
                  <a:pt x="141720" y="36243"/>
                </a:lnTo>
                <a:lnTo>
                  <a:pt x="135522" y="34179"/>
                </a:lnTo>
                <a:lnTo>
                  <a:pt x="128595" y="33491"/>
                </a:lnTo>
                <a:close/>
              </a:path>
              <a:path w="347345" h="101600">
                <a:moveTo>
                  <a:pt x="144445" y="37956"/>
                </a:moveTo>
                <a:lnTo>
                  <a:pt x="131521" y="37956"/>
                </a:lnTo>
                <a:lnTo>
                  <a:pt x="135727" y="40181"/>
                </a:lnTo>
                <a:lnTo>
                  <a:pt x="139056" y="44708"/>
                </a:lnTo>
                <a:lnTo>
                  <a:pt x="146456" y="80567"/>
                </a:lnTo>
                <a:lnTo>
                  <a:pt x="144962" y="86999"/>
                </a:lnTo>
                <a:lnTo>
                  <a:pt x="141975" y="90711"/>
                </a:lnTo>
                <a:lnTo>
                  <a:pt x="139019" y="94439"/>
                </a:lnTo>
                <a:lnTo>
                  <a:pt x="135270" y="96295"/>
                </a:lnTo>
                <a:lnTo>
                  <a:pt x="144547" y="96295"/>
                </a:lnTo>
                <a:lnTo>
                  <a:pt x="148650" y="93759"/>
                </a:lnTo>
                <a:lnTo>
                  <a:pt x="152460" y="89355"/>
                </a:lnTo>
                <a:lnTo>
                  <a:pt x="158008" y="77638"/>
                </a:lnTo>
                <a:lnTo>
                  <a:pt x="159379" y="71841"/>
                </a:lnTo>
                <a:lnTo>
                  <a:pt x="159379" y="57945"/>
                </a:lnTo>
                <a:lnTo>
                  <a:pt x="156911" y="50755"/>
                </a:lnTo>
                <a:lnTo>
                  <a:pt x="151942" y="44503"/>
                </a:lnTo>
                <a:lnTo>
                  <a:pt x="147193" y="39684"/>
                </a:lnTo>
                <a:lnTo>
                  <a:pt x="144445" y="37956"/>
                </a:lnTo>
                <a:close/>
              </a:path>
              <a:path w="347345" h="101600">
                <a:moveTo>
                  <a:pt x="198668" y="96737"/>
                </a:moveTo>
                <a:lnTo>
                  <a:pt x="165933" y="96737"/>
                </a:lnTo>
                <a:lnTo>
                  <a:pt x="165933" y="99273"/>
                </a:lnTo>
                <a:lnTo>
                  <a:pt x="198668" y="99273"/>
                </a:lnTo>
                <a:lnTo>
                  <a:pt x="198668" y="96737"/>
                </a:lnTo>
                <a:close/>
              </a:path>
              <a:path w="347345" h="101600">
                <a:moveTo>
                  <a:pt x="187512" y="42717"/>
                </a:moveTo>
                <a:lnTo>
                  <a:pt x="172059" y="42717"/>
                </a:lnTo>
                <a:lnTo>
                  <a:pt x="173065" y="43065"/>
                </a:lnTo>
                <a:lnTo>
                  <a:pt x="174619" y="44327"/>
                </a:lnTo>
                <a:lnTo>
                  <a:pt x="175168" y="45372"/>
                </a:lnTo>
                <a:lnTo>
                  <a:pt x="175709" y="47920"/>
                </a:lnTo>
                <a:lnTo>
                  <a:pt x="175808" y="90891"/>
                </a:lnTo>
                <a:lnTo>
                  <a:pt x="175625" y="91677"/>
                </a:lnTo>
                <a:lnTo>
                  <a:pt x="169224" y="96737"/>
                </a:lnTo>
                <a:lnTo>
                  <a:pt x="195803" y="96737"/>
                </a:lnTo>
                <a:lnTo>
                  <a:pt x="187512" y="53733"/>
                </a:lnTo>
                <a:lnTo>
                  <a:pt x="189707" y="49362"/>
                </a:lnTo>
                <a:lnTo>
                  <a:pt x="190694" y="47920"/>
                </a:lnTo>
                <a:lnTo>
                  <a:pt x="187512" y="47920"/>
                </a:lnTo>
                <a:lnTo>
                  <a:pt x="187512" y="42717"/>
                </a:lnTo>
                <a:close/>
              </a:path>
              <a:path w="347345" h="101600">
                <a:moveTo>
                  <a:pt x="206471" y="33491"/>
                </a:moveTo>
                <a:lnTo>
                  <a:pt x="198333" y="33491"/>
                </a:lnTo>
                <a:lnTo>
                  <a:pt x="192877" y="38301"/>
                </a:lnTo>
                <a:lnTo>
                  <a:pt x="187512" y="47920"/>
                </a:lnTo>
                <a:lnTo>
                  <a:pt x="190694" y="47920"/>
                </a:lnTo>
                <a:lnTo>
                  <a:pt x="191841" y="46244"/>
                </a:lnTo>
                <a:lnTo>
                  <a:pt x="193935" y="44327"/>
                </a:lnTo>
                <a:lnTo>
                  <a:pt x="194919" y="43360"/>
                </a:lnTo>
                <a:lnTo>
                  <a:pt x="195864" y="42860"/>
                </a:lnTo>
                <a:lnTo>
                  <a:pt x="212841" y="42860"/>
                </a:lnTo>
                <a:lnTo>
                  <a:pt x="212841" y="39145"/>
                </a:lnTo>
                <a:lnTo>
                  <a:pt x="211988" y="37338"/>
                </a:lnTo>
                <a:lnTo>
                  <a:pt x="210281" y="35801"/>
                </a:lnTo>
                <a:lnTo>
                  <a:pt x="208605" y="34253"/>
                </a:lnTo>
                <a:lnTo>
                  <a:pt x="206471" y="33491"/>
                </a:lnTo>
                <a:close/>
              </a:path>
              <a:path w="347345" h="101600">
                <a:moveTo>
                  <a:pt x="212841" y="42860"/>
                </a:moveTo>
                <a:lnTo>
                  <a:pt x="197632" y="42860"/>
                </a:lnTo>
                <a:lnTo>
                  <a:pt x="199125" y="43683"/>
                </a:lnTo>
                <a:lnTo>
                  <a:pt x="201194" y="45372"/>
                </a:lnTo>
                <a:lnTo>
                  <a:pt x="203179" y="46957"/>
                </a:lnTo>
                <a:lnTo>
                  <a:pt x="205038" y="47777"/>
                </a:lnTo>
                <a:lnTo>
                  <a:pt x="208300" y="47777"/>
                </a:lnTo>
                <a:lnTo>
                  <a:pt x="209732" y="47134"/>
                </a:lnTo>
                <a:lnTo>
                  <a:pt x="212201" y="44552"/>
                </a:lnTo>
                <a:lnTo>
                  <a:pt x="212821" y="43065"/>
                </a:lnTo>
                <a:lnTo>
                  <a:pt x="212841" y="42860"/>
                </a:lnTo>
                <a:close/>
              </a:path>
              <a:path w="347345" h="101600">
                <a:moveTo>
                  <a:pt x="187512" y="33491"/>
                </a:moveTo>
                <a:lnTo>
                  <a:pt x="184556" y="33491"/>
                </a:lnTo>
                <a:lnTo>
                  <a:pt x="165201" y="41230"/>
                </a:lnTo>
                <a:lnTo>
                  <a:pt x="165933" y="43754"/>
                </a:lnTo>
                <a:lnTo>
                  <a:pt x="167731" y="43065"/>
                </a:lnTo>
                <a:lnTo>
                  <a:pt x="169377" y="42717"/>
                </a:lnTo>
                <a:lnTo>
                  <a:pt x="187512" y="42717"/>
                </a:lnTo>
                <a:lnTo>
                  <a:pt x="187512" y="33491"/>
                </a:lnTo>
                <a:close/>
              </a:path>
              <a:path w="347345" h="101600">
                <a:moveTo>
                  <a:pt x="253746" y="33335"/>
                </a:moveTo>
                <a:lnTo>
                  <a:pt x="238170" y="33335"/>
                </a:lnTo>
                <a:lnTo>
                  <a:pt x="231160" y="36420"/>
                </a:lnTo>
                <a:lnTo>
                  <a:pt x="217139" y="68162"/>
                </a:lnTo>
                <a:lnTo>
                  <a:pt x="217653" y="75361"/>
                </a:lnTo>
                <a:lnTo>
                  <a:pt x="237317" y="101202"/>
                </a:lnTo>
                <a:lnTo>
                  <a:pt x="252008" y="101202"/>
                </a:lnTo>
                <a:lnTo>
                  <a:pt x="257891" y="98605"/>
                </a:lnTo>
                <a:lnTo>
                  <a:pt x="265769" y="89891"/>
                </a:lnTo>
                <a:lnTo>
                  <a:pt x="243992" y="89891"/>
                </a:lnTo>
                <a:lnTo>
                  <a:pt x="238506" y="87163"/>
                </a:lnTo>
                <a:lnTo>
                  <a:pt x="233964" y="81710"/>
                </a:lnTo>
                <a:lnTo>
                  <a:pt x="229301" y="76352"/>
                </a:lnTo>
                <a:lnTo>
                  <a:pt x="226954" y="68912"/>
                </a:lnTo>
                <a:lnTo>
                  <a:pt x="226954" y="59387"/>
                </a:lnTo>
                <a:lnTo>
                  <a:pt x="271180" y="59387"/>
                </a:lnTo>
                <a:lnTo>
                  <a:pt x="271180" y="55363"/>
                </a:lnTo>
                <a:lnTo>
                  <a:pt x="226954" y="55363"/>
                </a:lnTo>
                <a:lnTo>
                  <a:pt x="227472" y="50005"/>
                </a:lnTo>
                <a:lnTo>
                  <a:pt x="229240" y="45838"/>
                </a:lnTo>
                <a:lnTo>
                  <a:pt x="235397" y="39886"/>
                </a:lnTo>
                <a:lnTo>
                  <a:pt x="238871" y="38395"/>
                </a:lnTo>
                <a:lnTo>
                  <a:pt x="262226" y="38395"/>
                </a:lnTo>
                <a:lnTo>
                  <a:pt x="259628" y="35716"/>
                </a:lnTo>
                <a:lnTo>
                  <a:pt x="253746" y="33335"/>
                </a:lnTo>
                <a:close/>
              </a:path>
              <a:path w="347345" h="101600">
                <a:moveTo>
                  <a:pt x="268925" y="74566"/>
                </a:moveTo>
                <a:lnTo>
                  <a:pt x="266852" y="80128"/>
                </a:lnTo>
                <a:lnTo>
                  <a:pt x="264261" y="84069"/>
                </a:lnTo>
                <a:lnTo>
                  <a:pt x="258104" y="88724"/>
                </a:lnTo>
                <a:lnTo>
                  <a:pt x="254508" y="89891"/>
                </a:lnTo>
                <a:lnTo>
                  <a:pt x="265769" y="89891"/>
                </a:lnTo>
                <a:lnTo>
                  <a:pt x="267309" y="88187"/>
                </a:lnTo>
                <a:lnTo>
                  <a:pt x="270174" y="82353"/>
                </a:lnTo>
                <a:lnTo>
                  <a:pt x="271180" y="75901"/>
                </a:lnTo>
                <a:lnTo>
                  <a:pt x="268925" y="74566"/>
                </a:lnTo>
                <a:close/>
              </a:path>
              <a:path w="347345" h="101600">
                <a:moveTo>
                  <a:pt x="262226" y="38395"/>
                </a:moveTo>
                <a:lnTo>
                  <a:pt x="245211" y="38395"/>
                </a:lnTo>
                <a:lnTo>
                  <a:pt x="247619" y="39145"/>
                </a:lnTo>
                <a:lnTo>
                  <a:pt x="252161" y="42123"/>
                </a:lnTo>
                <a:lnTo>
                  <a:pt x="253898" y="44159"/>
                </a:lnTo>
                <a:lnTo>
                  <a:pt x="255879" y="48420"/>
                </a:lnTo>
                <a:lnTo>
                  <a:pt x="256367" y="51303"/>
                </a:lnTo>
                <a:lnTo>
                  <a:pt x="256580" y="55363"/>
                </a:lnTo>
                <a:lnTo>
                  <a:pt x="271180" y="55363"/>
                </a:lnTo>
                <a:lnTo>
                  <a:pt x="271088" y="51303"/>
                </a:lnTo>
                <a:lnTo>
                  <a:pt x="268864" y="45241"/>
                </a:lnTo>
                <a:lnTo>
                  <a:pt x="262226" y="38395"/>
                </a:lnTo>
                <a:close/>
              </a:path>
              <a:path w="347345" h="101600">
                <a:moveTo>
                  <a:pt x="316473" y="33335"/>
                </a:moveTo>
                <a:lnTo>
                  <a:pt x="301782" y="33335"/>
                </a:lnTo>
                <a:lnTo>
                  <a:pt x="294345" y="37158"/>
                </a:lnTo>
                <a:lnTo>
                  <a:pt x="279928" y="69948"/>
                </a:lnTo>
                <a:lnTo>
                  <a:pt x="279928" y="79080"/>
                </a:lnTo>
                <a:lnTo>
                  <a:pt x="282549" y="86569"/>
                </a:lnTo>
                <a:lnTo>
                  <a:pt x="292973" y="98285"/>
                </a:lnTo>
                <a:lnTo>
                  <a:pt x="299039" y="101202"/>
                </a:lnTo>
                <a:lnTo>
                  <a:pt x="309463" y="101202"/>
                </a:lnTo>
                <a:lnTo>
                  <a:pt x="312694" y="100510"/>
                </a:lnTo>
                <a:lnTo>
                  <a:pt x="318637" y="97737"/>
                </a:lnTo>
                <a:lnTo>
                  <a:pt x="321685" y="95402"/>
                </a:lnTo>
                <a:lnTo>
                  <a:pt x="323348" y="93616"/>
                </a:lnTo>
                <a:lnTo>
                  <a:pt x="307482" y="93616"/>
                </a:lnTo>
                <a:lnTo>
                  <a:pt x="302910" y="91104"/>
                </a:lnTo>
                <a:lnTo>
                  <a:pt x="294772" y="81092"/>
                </a:lnTo>
                <a:lnTo>
                  <a:pt x="292729" y="73877"/>
                </a:lnTo>
                <a:lnTo>
                  <a:pt x="292729" y="55126"/>
                </a:lnTo>
                <a:lnTo>
                  <a:pt x="294833" y="48076"/>
                </a:lnTo>
                <a:lnTo>
                  <a:pt x="298978" y="43315"/>
                </a:lnTo>
                <a:lnTo>
                  <a:pt x="302270" y="39645"/>
                </a:lnTo>
                <a:lnTo>
                  <a:pt x="305958" y="37801"/>
                </a:lnTo>
                <a:lnTo>
                  <a:pt x="323688" y="37801"/>
                </a:lnTo>
                <a:lnTo>
                  <a:pt x="321076" y="35183"/>
                </a:lnTo>
                <a:lnTo>
                  <a:pt x="316473" y="33335"/>
                </a:lnTo>
                <a:close/>
              </a:path>
              <a:path w="347345" h="101600">
                <a:moveTo>
                  <a:pt x="346191" y="90940"/>
                </a:moveTo>
                <a:lnTo>
                  <a:pt x="344088" y="91735"/>
                </a:lnTo>
                <a:lnTo>
                  <a:pt x="342412" y="92128"/>
                </a:lnTo>
                <a:lnTo>
                  <a:pt x="324733" y="92128"/>
                </a:lnTo>
                <a:lnTo>
                  <a:pt x="324733" y="101202"/>
                </a:lnTo>
                <a:lnTo>
                  <a:pt x="328025" y="101202"/>
                </a:lnTo>
                <a:lnTo>
                  <a:pt x="346923" y="93320"/>
                </a:lnTo>
                <a:lnTo>
                  <a:pt x="346191" y="90940"/>
                </a:lnTo>
                <a:close/>
              </a:path>
              <a:path w="347345" h="101600">
                <a:moveTo>
                  <a:pt x="323688" y="37801"/>
                </a:moveTo>
                <a:lnTo>
                  <a:pt x="312206" y="37801"/>
                </a:lnTo>
                <a:lnTo>
                  <a:pt x="314431" y="38456"/>
                </a:lnTo>
                <a:lnTo>
                  <a:pt x="319003" y="41029"/>
                </a:lnTo>
                <a:lnTo>
                  <a:pt x="320832" y="42992"/>
                </a:lnTo>
                <a:lnTo>
                  <a:pt x="322204" y="45622"/>
                </a:lnTo>
                <a:lnTo>
                  <a:pt x="323606" y="48243"/>
                </a:lnTo>
                <a:lnTo>
                  <a:pt x="324459" y="51148"/>
                </a:lnTo>
                <a:lnTo>
                  <a:pt x="324733" y="54327"/>
                </a:lnTo>
                <a:lnTo>
                  <a:pt x="324733" y="87212"/>
                </a:lnTo>
                <a:lnTo>
                  <a:pt x="320771" y="91485"/>
                </a:lnTo>
                <a:lnTo>
                  <a:pt x="316717" y="93616"/>
                </a:lnTo>
                <a:lnTo>
                  <a:pt x="323348" y="93616"/>
                </a:lnTo>
                <a:lnTo>
                  <a:pt x="324733" y="92128"/>
                </a:lnTo>
                <a:lnTo>
                  <a:pt x="340126" y="92128"/>
                </a:lnTo>
                <a:lnTo>
                  <a:pt x="339272" y="91808"/>
                </a:lnTo>
                <a:lnTo>
                  <a:pt x="336346" y="81415"/>
                </a:lnTo>
                <a:lnTo>
                  <a:pt x="336346" y="38849"/>
                </a:lnTo>
                <a:lnTo>
                  <a:pt x="324733" y="38849"/>
                </a:lnTo>
                <a:lnTo>
                  <a:pt x="323688" y="37801"/>
                </a:lnTo>
                <a:close/>
              </a:path>
              <a:path w="347345" h="101600">
                <a:moveTo>
                  <a:pt x="336346" y="9226"/>
                </a:moveTo>
                <a:lnTo>
                  <a:pt x="320923" y="9226"/>
                </a:lnTo>
                <a:lnTo>
                  <a:pt x="321838" y="9525"/>
                </a:lnTo>
                <a:lnTo>
                  <a:pt x="323331" y="10713"/>
                </a:lnTo>
                <a:lnTo>
                  <a:pt x="323880" y="11856"/>
                </a:lnTo>
                <a:lnTo>
                  <a:pt x="324215" y="13548"/>
                </a:lnTo>
                <a:lnTo>
                  <a:pt x="324581" y="15240"/>
                </a:lnTo>
                <a:lnTo>
                  <a:pt x="324733" y="19702"/>
                </a:lnTo>
                <a:lnTo>
                  <a:pt x="324733" y="38849"/>
                </a:lnTo>
                <a:lnTo>
                  <a:pt x="336346" y="38849"/>
                </a:lnTo>
                <a:lnTo>
                  <a:pt x="336346" y="9226"/>
                </a:lnTo>
                <a:close/>
              </a:path>
              <a:path w="347345" h="101600">
                <a:moveTo>
                  <a:pt x="336346" y="0"/>
                </a:moveTo>
                <a:lnTo>
                  <a:pt x="333237" y="0"/>
                </a:lnTo>
                <a:lnTo>
                  <a:pt x="314187" y="7894"/>
                </a:lnTo>
                <a:lnTo>
                  <a:pt x="315071" y="10274"/>
                </a:lnTo>
                <a:lnTo>
                  <a:pt x="317052" y="9582"/>
                </a:lnTo>
                <a:lnTo>
                  <a:pt x="318637" y="9226"/>
                </a:lnTo>
                <a:lnTo>
                  <a:pt x="336346" y="9226"/>
                </a:lnTo>
                <a:lnTo>
                  <a:pt x="336346" y="0"/>
                </a:lnTo>
                <a:close/>
              </a:path>
            </a:pathLst>
          </a:custGeom>
          <a:solidFill>
            <a:srgbClr val="000000"/>
          </a:solidFill>
        </p:spPr>
        <p:txBody>
          <a:bodyPr wrap="square" lIns="0" tIns="0" rIns="0" bIns="0" rtlCol="0"/>
          <a:lstStyle/>
          <a:p>
            <a:endParaRPr sz="1980"/>
          </a:p>
        </p:txBody>
      </p:sp>
      <p:sp>
        <p:nvSpPr>
          <p:cNvPr id="42" name="object 42"/>
          <p:cNvSpPr/>
          <p:nvPr/>
        </p:nvSpPr>
        <p:spPr>
          <a:xfrm>
            <a:off x="6352886" y="7406938"/>
            <a:ext cx="492443" cy="108966"/>
          </a:xfrm>
          <a:custGeom>
            <a:avLst/>
            <a:gdLst/>
            <a:ahLst/>
            <a:cxnLst/>
            <a:rect l="l" t="t" r="r" b="b"/>
            <a:pathLst>
              <a:path w="447675" h="99059">
                <a:moveTo>
                  <a:pt x="54924" y="0"/>
                </a:moveTo>
                <a:lnTo>
                  <a:pt x="39349" y="0"/>
                </a:lnTo>
                <a:lnTo>
                  <a:pt x="31242" y="2154"/>
                </a:lnTo>
                <a:lnTo>
                  <a:pt x="3561" y="30942"/>
                </a:lnTo>
                <a:lnTo>
                  <a:pt x="0" y="50898"/>
                </a:lnTo>
                <a:lnTo>
                  <a:pt x="594" y="59388"/>
                </a:lnTo>
                <a:lnTo>
                  <a:pt x="25100" y="94575"/>
                </a:lnTo>
                <a:lnTo>
                  <a:pt x="45994" y="98962"/>
                </a:lnTo>
                <a:lnTo>
                  <a:pt x="54711" y="98962"/>
                </a:lnTo>
                <a:lnTo>
                  <a:pt x="62209" y="97011"/>
                </a:lnTo>
                <a:lnTo>
                  <a:pt x="69158" y="92714"/>
                </a:lnTo>
                <a:lnTo>
                  <a:pt x="44165" y="92714"/>
                </a:lnTo>
                <a:lnTo>
                  <a:pt x="37886" y="91059"/>
                </a:lnTo>
                <a:lnTo>
                  <a:pt x="26852" y="84402"/>
                </a:lnTo>
                <a:lnTo>
                  <a:pt x="22738" y="79592"/>
                </a:lnTo>
                <a:lnTo>
                  <a:pt x="19993" y="73222"/>
                </a:lnTo>
                <a:lnTo>
                  <a:pt x="17282" y="66995"/>
                </a:lnTo>
                <a:lnTo>
                  <a:pt x="15910" y="59579"/>
                </a:lnTo>
                <a:lnTo>
                  <a:pt x="15915" y="50898"/>
                </a:lnTo>
                <a:lnTo>
                  <a:pt x="16183" y="43554"/>
                </a:lnTo>
                <a:lnTo>
                  <a:pt x="37185" y="6641"/>
                </a:lnTo>
                <a:lnTo>
                  <a:pt x="42915" y="5059"/>
                </a:lnTo>
                <a:lnTo>
                  <a:pt x="68332" y="5059"/>
                </a:lnTo>
                <a:lnTo>
                  <a:pt x="61661" y="1688"/>
                </a:lnTo>
                <a:lnTo>
                  <a:pt x="54924" y="0"/>
                </a:lnTo>
                <a:close/>
              </a:path>
              <a:path w="447675" h="99059">
                <a:moveTo>
                  <a:pt x="83027" y="73222"/>
                </a:moveTo>
                <a:lnTo>
                  <a:pt x="77388" y="80960"/>
                </a:lnTo>
                <a:lnTo>
                  <a:pt x="72207" y="86139"/>
                </a:lnTo>
                <a:lnTo>
                  <a:pt x="62758" y="91403"/>
                </a:lnTo>
                <a:lnTo>
                  <a:pt x="57332" y="92714"/>
                </a:lnTo>
                <a:lnTo>
                  <a:pt x="69158" y="92714"/>
                </a:lnTo>
                <a:lnTo>
                  <a:pt x="74828" y="89166"/>
                </a:lnTo>
                <a:lnTo>
                  <a:pt x="80345" y="82997"/>
                </a:lnTo>
                <a:lnTo>
                  <a:pt x="85130" y="74557"/>
                </a:lnTo>
                <a:lnTo>
                  <a:pt x="83027" y="73222"/>
                </a:lnTo>
                <a:close/>
              </a:path>
              <a:path w="447675" h="99059">
                <a:moveTo>
                  <a:pt x="68332" y="5059"/>
                </a:moveTo>
                <a:lnTo>
                  <a:pt x="56692" y="5059"/>
                </a:lnTo>
                <a:lnTo>
                  <a:pt x="63093" y="7165"/>
                </a:lnTo>
                <a:lnTo>
                  <a:pt x="73822" y="15596"/>
                </a:lnTo>
                <a:lnTo>
                  <a:pt x="77937" y="22524"/>
                </a:lnTo>
                <a:lnTo>
                  <a:pt x="80802" y="32147"/>
                </a:lnTo>
                <a:lnTo>
                  <a:pt x="83027" y="32147"/>
                </a:lnTo>
                <a:lnTo>
                  <a:pt x="81255" y="6547"/>
                </a:lnTo>
                <a:lnTo>
                  <a:pt x="71688" y="6547"/>
                </a:lnTo>
                <a:lnTo>
                  <a:pt x="70286" y="6047"/>
                </a:lnTo>
                <a:lnTo>
                  <a:pt x="68332" y="5059"/>
                </a:lnTo>
                <a:close/>
              </a:path>
              <a:path w="447675" h="99059">
                <a:moveTo>
                  <a:pt x="80802" y="0"/>
                </a:moveTo>
                <a:lnTo>
                  <a:pt x="78425" y="0"/>
                </a:lnTo>
                <a:lnTo>
                  <a:pt x="77845" y="2179"/>
                </a:lnTo>
                <a:lnTo>
                  <a:pt x="76931" y="3916"/>
                </a:lnTo>
                <a:lnTo>
                  <a:pt x="75742" y="5202"/>
                </a:lnTo>
                <a:lnTo>
                  <a:pt x="74858" y="6096"/>
                </a:lnTo>
                <a:lnTo>
                  <a:pt x="73761" y="6547"/>
                </a:lnTo>
                <a:lnTo>
                  <a:pt x="81255" y="6547"/>
                </a:lnTo>
                <a:lnTo>
                  <a:pt x="80802" y="0"/>
                </a:lnTo>
                <a:close/>
              </a:path>
              <a:path w="447675" h="99059">
                <a:moveTo>
                  <a:pt x="125760" y="30955"/>
                </a:moveTo>
                <a:lnTo>
                  <a:pt x="120487" y="30955"/>
                </a:lnTo>
                <a:lnTo>
                  <a:pt x="115488" y="32348"/>
                </a:lnTo>
                <a:lnTo>
                  <a:pt x="105948" y="37895"/>
                </a:lnTo>
                <a:lnTo>
                  <a:pt x="102108" y="42172"/>
                </a:lnTo>
                <a:lnTo>
                  <a:pt x="96255" y="53672"/>
                </a:lnTo>
                <a:lnTo>
                  <a:pt x="94792" y="59530"/>
                </a:lnTo>
                <a:lnTo>
                  <a:pt x="94792" y="73520"/>
                </a:lnTo>
                <a:lnTo>
                  <a:pt x="124998" y="98666"/>
                </a:lnTo>
                <a:lnTo>
                  <a:pt x="130850" y="98666"/>
                </a:lnTo>
                <a:lnTo>
                  <a:pt x="136184" y="97176"/>
                </a:lnTo>
                <a:lnTo>
                  <a:pt x="141713" y="93759"/>
                </a:lnTo>
                <a:lnTo>
                  <a:pt x="121920" y="93759"/>
                </a:lnTo>
                <a:lnTo>
                  <a:pt x="117073" y="90391"/>
                </a:lnTo>
                <a:lnTo>
                  <a:pt x="113385" y="83640"/>
                </a:lnTo>
                <a:lnTo>
                  <a:pt x="109728" y="76888"/>
                </a:lnTo>
                <a:lnTo>
                  <a:pt x="108001" y="69305"/>
                </a:lnTo>
                <a:lnTo>
                  <a:pt x="107915" y="53672"/>
                </a:lnTo>
                <a:lnTo>
                  <a:pt x="108630" y="49063"/>
                </a:lnTo>
                <a:lnTo>
                  <a:pt x="111617" y="41717"/>
                </a:lnTo>
                <a:lnTo>
                  <a:pt x="113629" y="39136"/>
                </a:lnTo>
                <a:lnTo>
                  <a:pt x="118689" y="36158"/>
                </a:lnTo>
                <a:lnTo>
                  <a:pt x="121127" y="35420"/>
                </a:lnTo>
                <a:lnTo>
                  <a:pt x="141611" y="35420"/>
                </a:lnTo>
                <a:lnTo>
                  <a:pt x="138885" y="33707"/>
                </a:lnTo>
                <a:lnTo>
                  <a:pt x="132687" y="31643"/>
                </a:lnTo>
                <a:lnTo>
                  <a:pt x="125760" y="30955"/>
                </a:lnTo>
                <a:close/>
              </a:path>
              <a:path w="447675" h="99059">
                <a:moveTo>
                  <a:pt x="141611" y="35420"/>
                </a:moveTo>
                <a:lnTo>
                  <a:pt x="128686" y="35420"/>
                </a:lnTo>
                <a:lnTo>
                  <a:pt x="132892" y="37645"/>
                </a:lnTo>
                <a:lnTo>
                  <a:pt x="136221" y="42172"/>
                </a:lnTo>
                <a:lnTo>
                  <a:pt x="143621" y="78031"/>
                </a:lnTo>
                <a:lnTo>
                  <a:pt x="142128" y="84463"/>
                </a:lnTo>
                <a:lnTo>
                  <a:pt x="139141" y="88175"/>
                </a:lnTo>
                <a:lnTo>
                  <a:pt x="136184" y="91903"/>
                </a:lnTo>
                <a:lnTo>
                  <a:pt x="132435" y="93759"/>
                </a:lnTo>
                <a:lnTo>
                  <a:pt x="141713" y="93759"/>
                </a:lnTo>
                <a:lnTo>
                  <a:pt x="145816" y="91223"/>
                </a:lnTo>
                <a:lnTo>
                  <a:pt x="149626" y="86819"/>
                </a:lnTo>
                <a:lnTo>
                  <a:pt x="155173" y="75102"/>
                </a:lnTo>
                <a:lnTo>
                  <a:pt x="156545" y="69305"/>
                </a:lnTo>
                <a:lnTo>
                  <a:pt x="156545" y="55409"/>
                </a:lnTo>
                <a:lnTo>
                  <a:pt x="154076" y="48219"/>
                </a:lnTo>
                <a:lnTo>
                  <a:pt x="149108" y="41967"/>
                </a:lnTo>
                <a:lnTo>
                  <a:pt x="144358" y="37148"/>
                </a:lnTo>
                <a:lnTo>
                  <a:pt x="141611" y="35420"/>
                </a:lnTo>
                <a:close/>
              </a:path>
              <a:path w="447675" h="99059">
                <a:moveTo>
                  <a:pt x="194950" y="94201"/>
                </a:moveTo>
                <a:lnTo>
                  <a:pt x="163403" y="94201"/>
                </a:lnTo>
                <a:lnTo>
                  <a:pt x="163403" y="96737"/>
                </a:lnTo>
                <a:lnTo>
                  <a:pt x="194950" y="96737"/>
                </a:lnTo>
                <a:lnTo>
                  <a:pt x="194950" y="94201"/>
                </a:lnTo>
                <a:close/>
              </a:path>
              <a:path w="447675" h="99059">
                <a:moveTo>
                  <a:pt x="232318" y="94201"/>
                </a:moveTo>
                <a:lnTo>
                  <a:pt x="200619" y="94201"/>
                </a:lnTo>
                <a:lnTo>
                  <a:pt x="200619" y="96737"/>
                </a:lnTo>
                <a:lnTo>
                  <a:pt x="232318" y="96737"/>
                </a:lnTo>
                <a:lnTo>
                  <a:pt x="232318" y="94201"/>
                </a:lnTo>
                <a:close/>
              </a:path>
              <a:path w="447675" h="99059">
                <a:moveTo>
                  <a:pt x="184525" y="40181"/>
                </a:moveTo>
                <a:lnTo>
                  <a:pt x="169224" y="40181"/>
                </a:lnTo>
                <a:lnTo>
                  <a:pt x="170169" y="40480"/>
                </a:lnTo>
                <a:lnTo>
                  <a:pt x="171663" y="41672"/>
                </a:lnTo>
                <a:lnTo>
                  <a:pt x="172212" y="42815"/>
                </a:lnTo>
                <a:lnTo>
                  <a:pt x="172907" y="46158"/>
                </a:lnTo>
                <a:lnTo>
                  <a:pt x="173009" y="48661"/>
                </a:lnTo>
                <a:lnTo>
                  <a:pt x="173095" y="86962"/>
                </a:lnTo>
                <a:lnTo>
                  <a:pt x="172516" y="90117"/>
                </a:lnTo>
                <a:lnTo>
                  <a:pt x="171358" y="91747"/>
                </a:lnTo>
                <a:lnTo>
                  <a:pt x="170230" y="93390"/>
                </a:lnTo>
                <a:lnTo>
                  <a:pt x="168036" y="94201"/>
                </a:lnTo>
                <a:lnTo>
                  <a:pt x="191475" y="94201"/>
                </a:lnTo>
                <a:lnTo>
                  <a:pt x="189189" y="93878"/>
                </a:lnTo>
                <a:lnTo>
                  <a:pt x="186903" y="92595"/>
                </a:lnTo>
                <a:lnTo>
                  <a:pt x="184525" y="48661"/>
                </a:lnTo>
                <a:lnTo>
                  <a:pt x="188306" y="44491"/>
                </a:lnTo>
                <a:lnTo>
                  <a:pt x="184525" y="44491"/>
                </a:lnTo>
                <a:lnTo>
                  <a:pt x="184525" y="40181"/>
                </a:lnTo>
                <a:close/>
              </a:path>
              <a:path w="447675" h="99059">
                <a:moveTo>
                  <a:pt x="220059" y="39587"/>
                </a:moveTo>
                <a:lnTo>
                  <a:pt x="204642" y="39587"/>
                </a:lnTo>
                <a:lnTo>
                  <a:pt x="207172" y="40898"/>
                </a:lnTo>
                <a:lnTo>
                  <a:pt x="210285" y="46183"/>
                </a:lnTo>
                <a:lnTo>
                  <a:pt x="210855" y="49313"/>
                </a:lnTo>
                <a:lnTo>
                  <a:pt x="210921" y="88154"/>
                </a:lnTo>
                <a:lnTo>
                  <a:pt x="210251" y="90629"/>
                </a:lnTo>
                <a:lnTo>
                  <a:pt x="209397" y="91973"/>
                </a:lnTo>
                <a:lnTo>
                  <a:pt x="207020" y="93759"/>
                </a:lnTo>
                <a:lnTo>
                  <a:pt x="204947" y="94201"/>
                </a:lnTo>
                <a:lnTo>
                  <a:pt x="229240" y="94201"/>
                </a:lnTo>
                <a:lnTo>
                  <a:pt x="223462" y="90330"/>
                </a:lnTo>
                <a:lnTo>
                  <a:pt x="222839" y="89093"/>
                </a:lnTo>
                <a:lnTo>
                  <a:pt x="222577" y="86962"/>
                </a:lnTo>
                <a:lnTo>
                  <a:pt x="222504" y="49313"/>
                </a:lnTo>
                <a:lnTo>
                  <a:pt x="221985" y="44991"/>
                </a:lnTo>
                <a:lnTo>
                  <a:pt x="221010" y="42111"/>
                </a:lnTo>
                <a:lnTo>
                  <a:pt x="220059" y="39587"/>
                </a:lnTo>
                <a:close/>
              </a:path>
              <a:path w="447675" h="99059">
                <a:moveTo>
                  <a:pt x="209458" y="30955"/>
                </a:moveTo>
                <a:lnTo>
                  <a:pt x="199217" y="30955"/>
                </a:lnTo>
                <a:lnTo>
                  <a:pt x="192084" y="35466"/>
                </a:lnTo>
                <a:lnTo>
                  <a:pt x="184525" y="44491"/>
                </a:lnTo>
                <a:lnTo>
                  <a:pt x="188306" y="44491"/>
                </a:lnTo>
                <a:lnTo>
                  <a:pt x="190012" y="42611"/>
                </a:lnTo>
                <a:lnTo>
                  <a:pt x="195498" y="39587"/>
                </a:lnTo>
                <a:lnTo>
                  <a:pt x="220059" y="39587"/>
                </a:lnTo>
                <a:lnTo>
                  <a:pt x="219516" y="38145"/>
                </a:lnTo>
                <a:lnTo>
                  <a:pt x="217505" y="35289"/>
                </a:lnTo>
                <a:lnTo>
                  <a:pt x="212445" y="31824"/>
                </a:lnTo>
                <a:lnTo>
                  <a:pt x="209458" y="30955"/>
                </a:lnTo>
                <a:close/>
              </a:path>
              <a:path w="447675" h="99059">
                <a:moveTo>
                  <a:pt x="184525" y="30955"/>
                </a:moveTo>
                <a:lnTo>
                  <a:pt x="181569" y="30955"/>
                </a:lnTo>
                <a:lnTo>
                  <a:pt x="162366" y="38694"/>
                </a:lnTo>
                <a:lnTo>
                  <a:pt x="163403" y="41218"/>
                </a:lnTo>
                <a:lnTo>
                  <a:pt x="165201" y="40529"/>
                </a:lnTo>
                <a:lnTo>
                  <a:pt x="166725" y="40181"/>
                </a:lnTo>
                <a:lnTo>
                  <a:pt x="184525" y="40181"/>
                </a:lnTo>
                <a:lnTo>
                  <a:pt x="184525" y="30955"/>
                </a:lnTo>
                <a:close/>
              </a:path>
              <a:path w="447675" h="99059">
                <a:moveTo>
                  <a:pt x="255971" y="37645"/>
                </a:moveTo>
                <a:lnTo>
                  <a:pt x="244358" y="37645"/>
                </a:lnTo>
                <a:lnTo>
                  <a:pt x="244480" y="86139"/>
                </a:lnTo>
                <a:lnTo>
                  <a:pt x="254538" y="97773"/>
                </a:lnTo>
                <a:lnTo>
                  <a:pt x="259902" y="97773"/>
                </a:lnTo>
                <a:lnTo>
                  <a:pt x="262981" y="96642"/>
                </a:lnTo>
                <a:lnTo>
                  <a:pt x="268925" y="92070"/>
                </a:lnTo>
                <a:lnTo>
                  <a:pt x="270487" y="89736"/>
                </a:lnTo>
                <a:lnTo>
                  <a:pt x="260451" y="89736"/>
                </a:lnTo>
                <a:lnTo>
                  <a:pt x="258958" y="89022"/>
                </a:lnTo>
                <a:lnTo>
                  <a:pt x="256580" y="86139"/>
                </a:lnTo>
                <a:lnTo>
                  <a:pt x="255971" y="83341"/>
                </a:lnTo>
                <a:lnTo>
                  <a:pt x="255971" y="37645"/>
                </a:lnTo>
                <a:close/>
              </a:path>
              <a:path w="447675" h="99059">
                <a:moveTo>
                  <a:pt x="272796" y="84082"/>
                </a:moveTo>
                <a:lnTo>
                  <a:pt x="270113" y="84082"/>
                </a:lnTo>
                <a:lnTo>
                  <a:pt x="269321" y="85868"/>
                </a:lnTo>
                <a:lnTo>
                  <a:pt x="268193" y="87261"/>
                </a:lnTo>
                <a:lnTo>
                  <a:pt x="265328" y="89248"/>
                </a:lnTo>
                <a:lnTo>
                  <a:pt x="263834" y="89736"/>
                </a:lnTo>
                <a:lnTo>
                  <a:pt x="270487" y="89736"/>
                </a:lnTo>
                <a:lnTo>
                  <a:pt x="271211" y="88654"/>
                </a:lnTo>
                <a:lnTo>
                  <a:pt x="272796" y="84082"/>
                </a:lnTo>
                <a:close/>
              </a:path>
              <a:path w="447675" h="99059">
                <a:moveTo>
                  <a:pt x="255971" y="11905"/>
                </a:moveTo>
                <a:lnTo>
                  <a:pt x="253746" y="11905"/>
                </a:lnTo>
                <a:lnTo>
                  <a:pt x="251856" y="16571"/>
                </a:lnTo>
                <a:lnTo>
                  <a:pt x="250393" y="19787"/>
                </a:lnTo>
                <a:lnTo>
                  <a:pt x="234238" y="35420"/>
                </a:lnTo>
                <a:lnTo>
                  <a:pt x="234238" y="37645"/>
                </a:lnTo>
                <a:lnTo>
                  <a:pt x="270845" y="37645"/>
                </a:lnTo>
                <a:lnTo>
                  <a:pt x="270845" y="32884"/>
                </a:lnTo>
                <a:lnTo>
                  <a:pt x="255971" y="32884"/>
                </a:lnTo>
                <a:lnTo>
                  <a:pt x="255971" y="11905"/>
                </a:lnTo>
                <a:close/>
              </a:path>
              <a:path w="447675" h="99059">
                <a:moveTo>
                  <a:pt x="314462" y="30800"/>
                </a:moveTo>
                <a:lnTo>
                  <a:pt x="298886" y="30800"/>
                </a:lnTo>
                <a:lnTo>
                  <a:pt x="291876" y="33884"/>
                </a:lnTo>
                <a:lnTo>
                  <a:pt x="277855" y="65626"/>
                </a:lnTo>
                <a:lnTo>
                  <a:pt x="278369" y="72825"/>
                </a:lnTo>
                <a:lnTo>
                  <a:pt x="298063" y="98666"/>
                </a:lnTo>
                <a:lnTo>
                  <a:pt x="312724" y="98666"/>
                </a:lnTo>
                <a:lnTo>
                  <a:pt x="318607" y="96069"/>
                </a:lnTo>
                <a:lnTo>
                  <a:pt x="326485" y="87355"/>
                </a:lnTo>
                <a:lnTo>
                  <a:pt x="304708" y="87355"/>
                </a:lnTo>
                <a:lnTo>
                  <a:pt x="299252" y="84627"/>
                </a:lnTo>
                <a:lnTo>
                  <a:pt x="294680" y="79174"/>
                </a:lnTo>
                <a:lnTo>
                  <a:pt x="290017" y="73816"/>
                </a:lnTo>
                <a:lnTo>
                  <a:pt x="287670" y="66376"/>
                </a:lnTo>
                <a:lnTo>
                  <a:pt x="287670" y="56851"/>
                </a:lnTo>
                <a:lnTo>
                  <a:pt x="331866" y="56851"/>
                </a:lnTo>
                <a:lnTo>
                  <a:pt x="331866" y="52827"/>
                </a:lnTo>
                <a:lnTo>
                  <a:pt x="287670" y="52827"/>
                </a:lnTo>
                <a:lnTo>
                  <a:pt x="288188" y="47469"/>
                </a:lnTo>
                <a:lnTo>
                  <a:pt x="289956" y="43302"/>
                </a:lnTo>
                <a:lnTo>
                  <a:pt x="296113" y="37350"/>
                </a:lnTo>
                <a:lnTo>
                  <a:pt x="299587" y="35859"/>
                </a:lnTo>
                <a:lnTo>
                  <a:pt x="322942" y="35859"/>
                </a:lnTo>
                <a:lnTo>
                  <a:pt x="320344" y="33180"/>
                </a:lnTo>
                <a:lnTo>
                  <a:pt x="314462" y="30800"/>
                </a:lnTo>
                <a:close/>
              </a:path>
              <a:path w="447675" h="99059">
                <a:moveTo>
                  <a:pt x="329641" y="72030"/>
                </a:moveTo>
                <a:lnTo>
                  <a:pt x="327568" y="77592"/>
                </a:lnTo>
                <a:lnTo>
                  <a:pt x="324977" y="81534"/>
                </a:lnTo>
                <a:lnTo>
                  <a:pt x="318851" y="86188"/>
                </a:lnTo>
                <a:lnTo>
                  <a:pt x="315193" y="87355"/>
                </a:lnTo>
                <a:lnTo>
                  <a:pt x="326485" y="87355"/>
                </a:lnTo>
                <a:lnTo>
                  <a:pt x="328025" y="85651"/>
                </a:lnTo>
                <a:lnTo>
                  <a:pt x="330890" y="79817"/>
                </a:lnTo>
                <a:lnTo>
                  <a:pt x="331866" y="73365"/>
                </a:lnTo>
                <a:lnTo>
                  <a:pt x="329641" y="72030"/>
                </a:lnTo>
                <a:close/>
              </a:path>
              <a:path w="447675" h="99059">
                <a:moveTo>
                  <a:pt x="322942" y="35859"/>
                </a:moveTo>
                <a:lnTo>
                  <a:pt x="305927" y="35859"/>
                </a:lnTo>
                <a:lnTo>
                  <a:pt x="308305" y="36609"/>
                </a:lnTo>
                <a:lnTo>
                  <a:pt x="312877" y="39587"/>
                </a:lnTo>
                <a:lnTo>
                  <a:pt x="314614" y="41623"/>
                </a:lnTo>
                <a:lnTo>
                  <a:pt x="316595" y="45884"/>
                </a:lnTo>
                <a:lnTo>
                  <a:pt x="317113" y="48768"/>
                </a:lnTo>
                <a:lnTo>
                  <a:pt x="317296" y="52827"/>
                </a:lnTo>
                <a:lnTo>
                  <a:pt x="331866" y="52827"/>
                </a:lnTo>
                <a:lnTo>
                  <a:pt x="331775" y="48768"/>
                </a:lnTo>
                <a:lnTo>
                  <a:pt x="329580" y="42705"/>
                </a:lnTo>
                <a:lnTo>
                  <a:pt x="322942" y="35859"/>
                </a:lnTo>
                <a:close/>
              </a:path>
              <a:path w="447675" h="99059">
                <a:moveTo>
                  <a:pt x="369387" y="94201"/>
                </a:moveTo>
                <a:lnTo>
                  <a:pt x="337840" y="94201"/>
                </a:lnTo>
                <a:lnTo>
                  <a:pt x="337840" y="96737"/>
                </a:lnTo>
                <a:lnTo>
                  <a:pt x="369387" y="96737"/>
                </a:lnTo>
                <a:lnTo>
                  <a:pt x="369387" y="94201"/>
                </a:lnTo>
                <a:close/>
              </a:path>
              <a:path w="447675" h="99059">
                <a:moveTo>
                  <a:pt x="406755" y="94201"/>
                </a:moveTo>
                <a:lnTo>
                  <a:pt x="375025" y="94201"/>
                </a:lnTo>
                <a:lnTo>
                  <a:pt x="375025" y="96737"/>
                </a:lnTo>
                <a:lnTo>
                  <a:pt x="406755" y="96737"/>
                </a:lnTo>
                <a:lnTo>
                  <a:pt x="406755" y="94201"/>
                </a:lnTo>
                <a:close/>
              </a:path>
              <a:path w="447675" h="99059">
                <a:moveTo>
                  <a:pt x="358962" y="40181"/>
                </a:moveTo>
                <a:lnTo>
                  <a:pt x="343631" y="40181"/>
                </a:lnTo>
                <a:lnTo>
                  <a:pt x="344606" y="40480"/>
                </a:lnTo>
                <a:lnTo>
                  <a:pt x="346100" y="41672"/>
                </a:lnTo>
                <a:lnTo>
                  <a:pt x="346649" y="42815"/>
                </a:lnTo>
                <a:lnTo>
                  <a:pt x="347314" y="46158"/>
                </a:lnTo>
                <a:lnTo>
                  <a:pt x="347415" y="48661"/>
                </a:lnTo>
                <a:lnTo>
                  <a:pt x="347502" y="86962"/>
                </a:lnTo>
                <a:lnTo>
                  <a:pt x="346923" y="90117"/>
                </a:lnTo>
                <a:lnTo>
                  <a:pt x="344667" y="93390"/>
                </a:lnTo>
                <a:lnTo>
                  <a:pt x="342442" y="94201"/>
                </a:lnTo>
                <a:lnTo>
                  <a:pt x="365912" y="94201"/>
                </a:lnTo>
                <a:lnTo>
                  <a:pt x="358962" y="48661"/>
                </a:lnTo>
                <a:lnTo>
                  <a:pt x="362723" y="44491"/>
                </a:lnTo>
                <a:lnTo>
                  <a:pt x="358962" y="44491"/>
                </a:lnTo>
                <a:lnTo>
                  <a:pt x="358962" y="40181"/>
                </a:lnTo>
                <a:close/>
              </a:path>
              <a:path w="447675" h="99059">
                <a:moveTo>
                  <a:pt x="394497" y="39587"/>
                </a:moveTo>
                <a:lnTo>
                  <a:pt x="379049" y="39587"/>
                </a:lnTo>
                <a:lnTo>
                  <a:pt x="381609" y="40898"/>
                </a:lnTo>
                <a:lnTo>
                  <a:pt x="383164" y="43528"/>
                </a:lnTo>
                <a:lnTo>
                  <a:pt x="384692" y="46183"/>
                </a:lnTo>
                <a:lnTo>
                  <a:pt x="385261" y="49313"/>
                </a:lnTo>
                <a:lnTo>
                  <a:pt x="385358" y="88154"/>
                </a:lnTo>
                <a:lnTo>
                  <a:pt x="384657" y="90629"/>
                </a:lnTo>
                <a:lnTo>
                  <a:pt x="383834" y="91973"/>
                </a:lnTo>
                <a:lnTo>
                  <a:pt x="381457" y="93759"/>
                </a:lnTo>
                <a:lnTo>
                  <a:pt x="379354" y="94201"/>
                </a:lnTo>
                <a:lnTo>
                  <a:pt x="403677" y="94201"/>
                </a:lnTo>
                <a:lnTo>
                  <a:pt x="401543" y="93878"/>
                </a:lnTo>
                <a:lnTo>
                  <a:pt x="399288" y="92595"/>
                </a:lnTo>
                <a:lnTo>
                  <a:pt x="398465" y="91677"/>
                </a:lnTo>
                <a:lnTo>
                  <a:pt x="397946" y="90485"/>
                </a:lnTo>
                <a:lnTo>
                  <a:pt x="397276" y="89093"/>
                </a:lnTo>
                <a:lnTo>
                  <a:pt x="396990" y="86962"/>
                </a:lnTo>
                <a:lnTo>
                  <a:pt x="396910" y="49313"/>
                </a:lnTo>
                <a:lnTo>
                  <a:pt x="396422" y="44991"/>
                </a:lnTo>
                <a:lnTo>
                  <a:pt x="395447" y="42111"/>
                </a:lnTo>
                <a:lnTo>
                  <a:pt x="394497" y="39587"/>
                </a:lnTo>
                <a:close/>
              </a:path>
              <a:path w="447675" h="99059">
                <a:moveTo>
                  <a:pt x="383865" y="30955"/>
                </a:moveTo>
                <a:lnTo>
                  <a:pt x="373654" y="30955"/>
                </a:lnTo>
                <a:lnTo>
                  <a:pt x="366522" y="35466"/>
                </a:lnTo>
                <a:lnTo>
                  <a:pt x="358962" y="44491"/>
                </a:lnTo>
                <a:lnTo>
                  <a:pt x="362723" y="44491"/>
                </a:lnTo>
                <a:lnTo>
                  <a:pt x="364418" y="42611"/>
                </a:lnTo>
                <a:lnTo>
                  <a:pt x="369935" y="39587"/>
                </a:lnTo>
                <a:lnTo>
                  <a:pt x="394497" y="39587"/>
                </a:lnTo>
                <a:lnTo>
                  <a:pt x="393954" y="38145"/>
                </a:lnTo>
                <a:lnTo>
                  <a:pt x="391942" y="35289"/>
                </a:lnTo>
                <a:lnTo>
                  <a:pt x="386882" y="31824"/>
                </a:lnTo>
                <a:lnTo>
                  <a:pt x="383865" y="30955"/>
                </a:lnTo>
                <a:close/>
              </a:path>
              <a:path w="447675" h="99059">
                <a:moveTo>
                  <a:pt x="358962" y="30955"/>
                </a:moveTo>
                <a:lnTo>
                  <a:pt x="355975" y="30955"/>
                </a:lnTo>
                <a:lnTo>
                  <a:pt x="336804" y="38694"/>
                </a:lnTo>
                <a:lnTo>
                  <a:pt x="337840" y="41218"/>
                </a:lnTo>
                <a:lnTo>
                  <a:pt x="339608" y="40529"/>
                </a:lnTo>
                <a:lnTo>
                  <a:pt x="341162" y="40181"/>
                </a:lnTo>
                <a:lnTo>
                  <a:pt x="358962" y="40181"/>
                </a:lnTo>
                <a:lnTo>
                  <a:pt x="358962" y="30955"/>
                </a:lnTo>
                <a:close/>
              </a:path>
              <a:path w="447675" h="99059">
                <a:moveTo>
                  <a:pt x="430408" y="37645"/>
                </a:moveTo>
                <a:lnTo>
                  <a:pt x="418795" y="37645"/>
                </a:lnTo>
                <a:lnTo>
                  <a:pt x="418910" y="86139"/>
                </a:lnTo>
                <a:lnTo>
                  <a:pt x="428975" y="97773"/>
                </a:lnTo>
                <a:lnTo>
                  <a:pt x="434340" y="97773"/>
                </a:lnTo>
                <a:lnTo>
                  <a:pt x="437388" y="96642"/>
                </a:lnTo>
                <a:lnTo>
                  <a:pt x="443362" y="92070"/>
                </a:lnTo>
                <a:lnTo>
                  <a:pt x="444924" y="89736"/>
                </a:lnTo>
                <a:lnTo>
                  <a:pt x="434858" y="89736"/>
                </a:lnTo>
                <a:lnTo>
                  <a:pt x="433364" y="89022"/>
                </a:lnTo>
                <a:lnTo>
                  <a:pt x="430987" y="86139"/>
                </a:lnTo>
                <a:lnTo>
                  <a:pt x="430408" y="83341"/>
                </a:lnTo>
                <a:lnTo>
                  <a:pt x="430408" y="37645"/>
                </a:lnTo>
                <a:close/>
              </a:path>
              <a:path w="447675" h="99059">
                <a:moveTo>
                  <a:pt x="447233" y="84082"/>
                </a:moveTo>
                <a:lnTo>
                  <a:pt x="444550" y="84082"/>
                </a:lnTo>
                <a:lnTo>
                  <a:pt x="443758" y="85868"/>
                </a:lnTo>
                <a:lnTo>
                  <a:pt x="442630" y="87261"/>
                </a:lnTo>
                <a:lnTo>
                  <a:pt x="439765" y="89248"/>
                </a:lnTo>
                <a:lnTo>
                  <a:pt x="438241" y="89736"/>
                </a:lnTo>
                <a:lnTo>
                  <a:pt x="444924" y="89736"/>
                </a:lnTo>
                <a:lnTo>
                  <a:pt x="445648" y="88654"/>
                </a:lnTo>
                <a:lnTo>
                  <a:pt x="447233" y="84082"/>
                </a:lnTo>
                <a:close/>
              </a:path>
              <a:path w="447675" h="99059">
                <a:moveTo>
                  <a:pt x="430408" y="11905"/>
                </a:moveTo>
                <a:lnTo>
                  <a:pt x="428183" y="11905"/>
                </a:lnTo>
                <a:lnTo>
                  <a:pt x="426293" y="16571"/>
                </a:lnTo>
                <a:lnTo>
                  <a:pt x="424799" y="19787"/>
                </a:lnTo>
                <a:lnTo>
                  <a:pt x="408675" y="35420"/>
                </a:lnTo>
                <a:lnTo>
                  <a:pt x="408675" y="37645"/>
                </a:lnTo>
                <a:lnTo>
                  <a:pt x="445282" y="37645"/>
                </a:lnTo>
                <a:lnTo>
                  <a:pt x="445282" y="32884"/>
                </a:lnTo>
                <a:lnTo>
                  <a:pt x="430408" y="32884"/>
                </a:lnTo>
                <a:lnTo>
                  <a:pt x="430408" y="11905"/>
                </a:lnTo>
                <a:close/>
              </a:path>
            </a:pathLst>
          </a:custGeom>
          <a:solidFill>
            <a:srgbClr val="000000"/>
          </a:solidFill>
        </p:spPr>
        <p:txBody>
          <a:bodyPr wrap="square" lIns="0" tIns="0" rIns="0" bIns="0" rtlCol="0"/>
          <a:lstStyle/>
          <a:p>
            <a:endParaRPr sz="1980"/>
          </a:p>
        </p:txBody>
      </p:sp>
      <p:sp>
        <p:nvSpPr>
          <p:cNvPr id="43" name="object 43"/>
          <p:cNvSpPr/>
          <p:nvPr/>
        </p:nvSpPr>
        <p:spPr>
          <a:xfrm>
            <a:off x="6350437" y="7613699"/>
            <a:ext cx="506172" cy="111322"/>
          </a:xfrm>
          <a:prstGeom prst="rect">
            <a:avLst/>
          </a:prstGeom>
          <a:blipFill>
            <a:blip r:embed="rId34" cstate="print"/>
            <a:stretch>
              <a:fillRect/>
            </a:stretch>
          </a:blipFill>
        </p:spPr>
        <p:txBody>
          <a:bodyPr wrap="square" lIns="0" tIns="0" rIns="0" bIns="0" rtlCol="0"/>
          <a:lstStyle/>
          <a:p>
            <a:endParaRPr sz="1980"/>
          </a:p>
        </p:txBody>
      </p:sp>
      <p:sp>
        <p:nvSpPr>
          <p:cNvPr id="44" name="object 44"/>
          <p:cNvSpPr/>
          <p:nvPr/>
        </p:nvSpPr>
        <p:spPr>
          <a:xfrm>
            <a:off x="6350438" y="7823249"/>
            <a:ext cx="476700" cy="111322"/>
          </a:xfrm>
          <a:prstGeom prst="rect">
            <a:avLst/>
          </a:prstGeom>
          <a:blipFill>
            <a:blip r:embed="rId35" cstate="print"/>
            <a:stretch>
              <a:fillRect/>
            </a:stretch>
          </a:blipFill>
        </p:spPr>
        <p:txBody>
          <a:bodyPr wrap="square" lIns="0" tIns="0" rIns="0" bIns="0" rtlCol="0"/>
          <a:lstStyle/>
          <a:p>
            <a:endParaRPr sz="1980"/>
          </a:p>
        </p:txBody>
      </p:sp>
      <p:sp>
        <p:nvSpPr>
          <p:cNvPr id="45" name="object 45"/>
          <p:cNvSpPr/>
          <p:nvPr/>
        </p:nvSpPr>
        <p:spPr>
          <a:xfrm>
            <a:off x="6349766" y="8032799"/>
            <a:ext cx="695438" cy="111322"/>
          </a:xfrm>
          <a:prstGeom prst="rect">
            <a:avLst/>
          </a:prstGeom>
          <a:blipFill>
            <a:blip r:embed="rId36" cstate="print"/>
            <a:stretch>
              <a:fillRect/>
            </a:stretch>
          </a:blipFill>
        </p:spPr>
        <p:txBody>
          <a:bodyPr wrap="square" lIns="0" tIns="0" rIns="0" bIns="0" rtlCol="0"/>
          <a:lstStyle/>
          <a:p>
            <a:endParaRPr sz="1980"/>
          </a:p>
        </p:txBody>
      </p:sp>
      <p:sp>
        <p:nvSpPr>
          <p:cNvPr id="46" name="object 46"/>
          <p:cNvSpPr/>
          <p:nvPr/>
        </p:nvSpPr>
        <p:spPr>
          <a:xfrm>
            <a:off x="6350437" y="8242349"/>
            <a:ext cx="808058" cy="111322"/>
          </a:xfrm>
          <a:prstGeom prst="rect">
            <a:avLst/>
          </a:prstGeom>
          <a:blipFill>
            <a:blip r:embed="rId37" cstate="print"/>
            <a:stretch>
              <a:fillRect/>
            </a:stretch>
          </a:blipFill>
        </p:spPr>
        <p:txBody>
          <a:bodyPr wrap="square" lIns="0" tIns="0" rIns="0" bIns="0" rtlCol="0"/>
          <a:lstStyle/>
          <a:p>
            <a:endParaRPr sz="1980"/>
          </a:p>
        </p:txBody>
      </p:sp>
      <p:sp>
        <p:nvSpPr>
          <p:cNvPr id="47" name="object 47"/>
          <p:cNvSpPr/>
          <p:nvPr/>
        </p:nvSpPr>
        <p:spPr>
          <a:xfrm>
            <a:off x="6350272" y="8451898"/>
            <a:ext cx="398844" cy="111760"/>
          </a:xfrm>
          <a:custGeom>
            <a:avLst/>
            <a:gdLst/>
            <a:ahLst/>
            <a:cxnLst/>
            <a:rect l="l" t="t" r="r" b="b"/>
            <a:pathLst>
              <a:path w="362585" h="101600">
                <a:moveTo>
                  <a:pt x="42854" y="4617"/>
                </a:moveTo>
                <a:lnTo>
                  <a:pt x="0" y="4617"/>
                </a:lnTo>
                <a:lnTo>
                  <a:pt x="0" y="7296"/>
                </a:lnTo>
                <a:lnTo>
                  <a:pt x="7132" y="7296"/>
                </a:lnTo>
                <a:lnTo>
                  <a:pt x="9875" y="8284"/>
                </a:lnTo>
                <a:lnTo>
                  <a:pt x="11765" y="10274"/>
                </a:lnTo>
                <a:lnTo>
                  <a:pt x="13045" y="11762"/>
                </a:lnTo>
                <a:lnTo>
                  <a:pt x="13685" y="15477"/>
                </a:lnTo>
                <a:lnTo>
                  <a:pt x="13561" y="88675"/>
                </a:lnTo>
                <a:lnTo>
                  <a:pt x="13197" y="91235"/>
                </a:lnTo>
                <a:lnTo>
                  <a:pt x="10393" y="95402"/>
                </a:lnTo>
                <a:lnTo>
                  <a:pt x="7528" y="96737"/>
                </a:lnTo>
                <a:lnTo>
                  <a:pt x="0" y="96737"/>
                </a:lnTo>
                <a:lnTo>
                  <a:pt x="0" y="99273"/>
                </a:lnTo>
                <a:lnTo>
                  <a:pt x="73212" y="99273"/>
                </a:lnTo>
                <a:lnTo>
                  <a:pt x="75108" y="93320"/>
                </a:lnTo>
                <a:lnTo>
                  <a:pt x="35509" y="93320"/>
                </a:lnTo>
                <a:lnTo>
                  <a:pt x="31851" y="93070"/>
                </a:lnTo>
                <a:lnTo>
                  <a:pt x="27066" y="86319"/>
                </a:lnTo>
                <a:lnTo>
                  <a:pt x="27066" y="17416"/>
                </a:lnTo>
                <a:lnTo>
                  <a:pt x="37795" y="7202"/>
                </a:lnTo>
                <a:lnTo>
                  <a:pt x="42854" y="7202"/>
                </a:lnTo>
                <a:lnTo>
                  <a:pt x="42854" y="4617"/>
                </a:lnTo>
                <a:close/>
              </a:path>
              <a:path w="362585" h="101600">
                <a:moveTo>
                  <a:pt x="79034" y="73078"/>
                </a:moveTo>
                <a:lnTo>
                  <a:pt x="55747" y="93320"/>
                </a:lnTo>
                <a:lnTo>
                  <a:pt x="75108" y="93320"/>
                </a:lnTo>
                <a:lnTo>
                  <a:pt x="81412" y="73520"/>
                </a:lnTo>
                <a:lnTo>
                  <a:pt x="79034" y="73078"/>
                </a:lnTo>
                <a:close/>
              </a:path>
              <a:path w="362585" h="101600">
                <a:moveTo>
                  <a:pt x="42854" y="7202"/>
                </a:moveTo>
                <a:lnTo>
                  <a:pt x="37795" y="7202"/>
                </a:lnTo>
                <a:lnTo>
                  <a:pt x="42854" y="7296"/>
                </a:lnTo>
                <a:close/>
              </a:path>
              <a:path w="362585" h="101600">
                <a:moveTo>
                  <a:pt x="120091" y="33491"/>
                </a:moveTo>
                <a:lnTo>
                  <a:pt x="114848" y="33491"/>
                </a:lnTo>
                <a:lnTo>
                  <a:pt x="109819" y="34884"/>
                </a:lnTo>
                <a:lnTo>
                  <a:pt x="100309" y="40431"/>
                </a:lnTo>
                <a:lnTo>
                  <a:pt x="96438" y="44708"/>
                </a:lnTo>
                <a:lnTo>
                  <a:pt x="93543" y="50456"/>
                </a:lnTo>
                <a:lnTo>
                  <a:pt x="90617" y="56208"/>
                </a:lnTo>
                <a:lnTo>
                  <a:pt x="89154" y="62066"/>
                </a:lnTo>
                <a:lnTo>
                  <a:pt x="89154" y="76056"/>
                </a:lnTo>
                <a:lnTo>
                  <a:pt x="119359" y="101202"/>
                </a:lnTo>
                <a:lnTo>
                  <a:pt x="125211" y="101202"/>
                </a:lnTo>
                <a:lnTo>
                  <a:pt x="130545" y="99712"/>
                </a:lnTo>
                <a:lnTo>
                  <a:pt x="136056" y="96295"/>
                </a:lnTo>
                <a:lnTo>
                  <a:pt x="116281" y="96295"/>
                </a:lnTo>
                <a:lnTo>
                  <a:pt x="111404" y="92927"/>
                </a:lnTo>
                <a:lnTo>
                  <a:pt x="107746" y="86176"/>
                </a:lnTo>
                <a:lnTo>
                  <a:pt x="104058" y="79424"/>
                </a:lnTo>
                <a:lnTo>
                  <a:pt x="102332" y="71841"/>
                </a:lnTo>
                <a:lnTo>
                  <a:pt x="115488" y="37956"/>
                </a:lnTo>
                <a:lnTo>
                  <a:pt x="135962" y="37956"/>
                </a:lnTo>
                <a:lnTo>
                  <a:pt x="133231" y="36243"/>
                </a:lnTo>
                <a:lnTo>
                  <a:pt x="127023" y="34179"/>
                </a:lnTo>
                <a:lnTo>
                  <a:pt x="120091" y="33491"/>
                </a:lnTo>
                <a:close/>
              </a:path>
              <a:path w="362585" h="101600">
                <a:moveTo>
                  <a:pt x="135962" y="37956"/>
                </a:moveTo>
                <a:lnTo>
                  <a:pt x="123017" y="37956"/>
                </a:lnTo>
                <a:lnTo>
                  <a:pt x="127254" y="40181"/>
                </a:lnTo>
                <a:lnTo>
                  <a:pt x="130552" y="44708"/>
                </a:lnTo>
                <a:lnTo>
                  <a:pt x="137952" y="80567"/>
                </a:lnTo>
                <a:lnTo>
                  <a:pt x="136458" y="86999"/>
                </a:lnTo>
                <a:lnTo>
                  <a:pt x="130515" y="94439"/>
                </a:lnTo>
                <a:lnTo>
                  <a:pt x="126796" y="96295"/>
                </a:lnTo>
                <a:lnTo>
                  <a:pt x="136056" y="96295"/>
                </a:lnTo>
                <a:lnTo>
                  <a:pt x="140147" y="93759"/>
                </a:lnTo>
                <a:lnTo>
                  <a:pt x="143957" y="89355"/>
                </a:lnTo>
                <a:lnTo>
                  <a:pt x="149504" y="77638"/>
                </a:lnTo>
                <a:lnTo>
                  <a:pt x="150906" y="71841"/>
                </a:lnTo>
                <a:lnTo>
                  <a:pt x="150906" y="57945"/>
                </a:lnTo>
                <a:lnTo>
                  <a:pt x="148407" y="50755"/>
                </a:lnTo>
                <a:lnTo>
                  <a:pt x="143469" y="44503"/>
                </a:lnTo>
                <a:lnTo>
                  <a:pt x="138714" y="39684"/>
                </a:lnTo>
                <a:lnTo>
                  <a:pt x="135962" y="37956"/>
                </a:lnTo>
                <a:close/>
              </a:path>
              <a:path w="362585" h="101600">
                <a:moveTo>
                  <a:pt x="187055" y="35420"/>
                </a:moveTo>
                <a:lnTo>
                  <a:pt x="157002" y="35420"/>
                </a:lnTo>
                <a:lnTo>
                  <a:pt x="157002" y="37956"/>
                </a:lnTo>
                <a:lnTo>
                  <a:pt x="159288" y="38349"/>
                </a:lnTo>
                <a:lnTo>
                  <a:pt x="160842" y="38752"/>
                </a:lnTo>
                <a:lnTo>
                  <a:pt x="161604" y="39145"/>
                </a:lnTo>
                <a:lnTo>
                  <a:pt x="163098" y="39837"/>
                </a:lnTo>
                <a:lnTo>
                  <a:pt x="164317" y="40730"/>
                </a:lnTo>
                <a:lnTo>
                  <a:pt x="166207" y="42921"/>
                </a:lnTo>
                <a:lnTo>
                  <a:pt x="167182" y="44753"/>
                </a:lnTo>
                <a:lnTo>
                  <a:pt x="168158" y="47326"/>
                </a:lnTo>
                <a:lnTo>
                  <a:pt x="190926" y="101202"/>
                </a:lnTo>
                <a:lnTo>
                  <a:pt x="193761" y="101202"/>
                </a:lnTo>
                <a:lnTo>
                  <a:pt x="200938" y="83938"/>
                </a:lnTo>
                <a:lnTo>
                  <a:pt x="195834" y="83938"/>
                </a:lnTo>
                <a:lnTo>
                  <a:pt x="179984" y="46384"/>
                </a:lnTo>
                <a:lnTo>
                  <a:pt x="179545" y="44753"/>
                </a:lnTo>
                <a:lnTo>
                  <a:pt x="179466" y="41373"/>
                </a:lnTo>
                <a:lnTo>
                  <a:pt x="179984" y="40181"/>
                </a:lnTo>
                <a:lnTo>
                  <a:pt x="181965" y="38395"/>
                </a:lnTo>
                <a:lnTo>
                  <a:pt x="183337" y="37956"/>
                </a:lnTo>
                <a:lnTo>
                  <a:pt x="187055" y="37956"/>
                </a:lnTo>
                <a:lnTo>
                  <a:pt x="187055" y="35420"/>
                </a:lnTo>
                <a:close/>
              </a:path>
              <a:path w="362585" h="101600">
                <a:moveTo>
                  <a:pt x="225917" y="35420"/>
                </a:moveTo>
                <a:lnTo>
                  <a:pt x="205069" y="35420"/>
                </a:lnTo>
                <a:lnTo>
                  <a:pt x="205069" y="37956"/>
                </a:lnTo>
                <a:lnTo>
                  <a:pt x="207446" y="37956"/>
                </a:lnTo>
                <a:lnTo>
                  <a:pt x="209062" y="38075"/>
                </a:lnTo>
                <a:lnTo>
                  <a:pt x="210616" y="38575"/>
                </a:lnTo>
                <a:lnTo>
                  <a:pt x="211287" y="39050"/>
                </a:lnTo>
                <a:lnTo>
                  <a:pt x="211775" y="39742"/>
                </a:lnTo>
                <a:lnTo>
                  <a:pt x="212171" y="40136"/>
                </a:lnTo>
                <a:lnTo>
                  <a:pt x="212276" y="43159"/>
                </a:lnTo>
                <a:lnTo>
                  <a:pt x="211836" y="44753"/>
                </a:lnTo>
                <a:lnTo>
                  <a:pt x="210738" y="47326"/>
                </a:lnTo>
                <a:lnTo>
                  <a:pt x="195834" y="83938"/>
                </a:lnTo>
                <a:lnTo>
                  <a:pt x="200938" y="83938"/>
                </a:lnTo>
                <a:lnTo>
                  <a:pt x="216548" y="46384"/>
                </a:lnTo>
                <a:lnTo>
                  <a:pt x="217810" y="43159"/>
                </a:lnTo>
                <a:lnTo>
                  <a:pt x="219273" y="40837"/>
                </a:lnTo>
                <a:lnTo>
                  <a:pt x="220858" y="39444"/>
                </a:lnTo>
                <a:lnTo>
                  <a:pt x="221833" y="38645"/>
                </a:lnTo>
                <a:lnTo>
                  <a:pt x="223540" y="38157"/>
                </a:lnTo>
                <a:lnTo>
                  <a:pt x="225917" y="37956"/>
                </a:lnTo>
                <a:lnTo>
                  <a:pt x="225917" y="35420"/>
                </a:lnTo>
                <a:close/>
              </a:path>
              <a:path w="362585" h="101600">
                <a:moveTo>
                  <a:pt x="269229" y="33335"/>
                </a:moveTo>
                <a:lnTo>
                  <a:pt x="253654" y="33335"/>
                </a:lnTo>
                <a:lnTo>
                  <a:pt x="246613" y="36420"/>
                </a:lnTo>
                <a:lnTo>
                  <a:pt x="232623" y="68162"/>
                </a:lnTo>
                <a:lnTo>
                  <a:pt x="233132" y="75361"/>
                </a:lnTo>
                <a:lnTo>
                  <a:pt x="252801" y="101202"/>
                </a:lnTo>
                <a:lnTo>
                  <a:pt x="267492" y="101202"/>
                </a:lnTo>
                <a:lnTo>
                  <a:pt x="273375" y="98605"/>
                </a:lnTo>
                <a:lnTo>
                  <a:pt x="281246" y="89891"/>
                </a:lnTo>
                <a:lnTo>
                  <a:pt x="259445" y="89891"/>
                </a:lnTo>
                <a:lnTo>
                  <a:pt x="253989" y="87163"/>
                </a:lnTo>
                <a:lnTo>
                  <a:pt x="249417" y="81710"/>
                </a:lnTo>
                <a:lnTo>
                  <a:pt x="244754" y="76352"/>
                </a:lnTo>
                <a:lnTo>
                  <a:pt x="242437" y="68912"/>
                </a:lnTo>
                <a:lnTo>
                  <a:pt x="242437" y="59387"/>
                </a:lnTo>
                <a:lnTo>
                  <a:pt x="286633" y="59387"/>
                </a:lnTo>
                <a:lnTo>
                  <a:pt x="286633" y="55363"/>
                </a:lnTo>
                <a:lnTo>
                  <a:pt x="242437" y="55363"/>
                </a:lnTo>
                <a:lnTo>
                  <a:pt x="242925" y="50005"/>
                </a:lnTo>
                <a:lnTo>
                  <a:pt x="244723" y="45838"/>
                </a:lnTo>
                <a:lnTo>
                  <a:pt x="250850" y="39886"/>
                </a:lnTo>
                <a:lnTo>
                  <a:pt x="254325" y="38395"/>
                </a:lnTo>
                <a:lnTo>
                  <a:pt x="277701" y="38395"/>
                </a:lnTo>
                <a:lnTo>
                  <a:pt x="275112" y="35716"/>
                </a:lnTo>
                <a:lnTo>
                  <a:pt x="269229" y="33335"/>
                </a:lnTo>
                <a:close/>
              </a:path>
              <a:path w="362585" h="101600">
                <a:moveTo>
                  <a:pt x="284408" y="74566"/>
                </a:moveTo>
                <a:lnTo>
                  <a:pt x="282305" y="80128"/>
                </a:lnTo>
                <a:lnTo>
                  <a:pt x="279745" y="84069"/>
                </a:lnTo>
                <a:lnTo>
                  <a:pt x="273588" y="88724"/>
                </a:lnTo>
                <a:lnTo>
                  <a:pt x="269961" y="89891"/>
                </a:lnTo>
                <a:lnTo>
                  <a:pt x="281246" y="89891"/>
                </a:lnTo>
                <a:lnTo>
                  <a:pt x="282793" y="88187"/>
                </a:lnTo>
                <a:lnTo>
                  <a:pt x="285628" y="82353"/>
                </a:lnTo>
                <a:lnTo>
                  <a:pt x="286633" y="75901"/>
                </a:lnTo>
                <a:lnTo>
                  <a:pt x="284408" y="74566"/>
                </a:lnTo>
                <a:close/>
              </a:path>
              <a:path w="362585" h="101600">
                <a:moveTo>
                  <a:pt x="277701" y="38395"/>
                </a:moveTo>
                <a:lnTo>
                  <a:pt x="260695" y="38395"/>
                </a:lnTo>
                <a:lnTo>
                  <a:pt x="263072" y="39145"/>
                </a:lnTo>
                <a:lnTo>
                  <a:pt x="267644" y="42123"/>
                </a:lnTo>
                <a:lnTo>
                  <a:pt x="269351" y="44159"/>
                </a:lnTo>
                <a:lnTo>
                  <a:pt x="271363" y="48420"/>
                </a:lnTo>
                <a:lnTo>
                  <a:pt x="271851" y="51303"/>
                </a:lnTo>
                <a:lnTo>
                  <a:pt x="272034" y="55363"/>
                </a:lnTo>
                <a:lnTo>
                  <a:pt x="286633" y="55363"/>
                </a:lnTo>
                <a:lnTo>
                  <a:pt x="286542" y="51303"/>
                </a:lnTo>
                <a:lnTo>
                  <a:pt x="284317" y="45241"/>
                </a:lnTo>
                <a:lnTo>
                  <a:pt x="277701" y="38395"/>
                </a:lnTo>
                <a:close/>
              </a:path>
              <a:path w="362585" h="101600">
                <a:moveTo>
                  <a:pt x="331927" y="33335"/>
                </a:moveTo>
                <a:lnTo>
                  <a:pt x="317235" y="33335"/>
                </a:lnTo>
                <a:lnTo>
                  <a:pt x="309798" y="37158"/>
                </a:lnTo>
                <a:lnTo>
                  <a:pt x="295412" y="69948"/>
                </a:lnTo>
                <a:lnTo>
                  <a:pt x="295412" y="79080"/>
                </a:lnTo>
                <a:lnTo>
                  <a:pt x="298033" y="86569"/>
                </a:lnTo>
                <a:lnTo>
                  <a:pt x="308427" y="98285"/>
                </a:lnTo>
                <a:lnTo>
                  <a:pt x="314523" y="101202"/>
                </a:lnTo>
                <a:lnTo>
                  <a:pt x="324916" y="101202"/>
                </a:lnTo>
                <a:lnTo>
                  <a:pt x="328147" y="100510"/>
                </a:lnTo>
                <a:lnTo>
                  <a:pt x="334121" y="97737"/>
                </a:lnTo>
                <a:lnTo>
                  <a:pt x="337139" y="95402"/>
                </a:lnTo>
                <a:lnTo>
                  <a:pt x="338818" y="93616"/>
                </a:lnTo>
                <a:lnTo>
                  <a:pt x="322935" y="93616"/>
                </a:lnTo>
                <a:lnTo>
                  <a:pt x="318394" y="91104"/>
                </a:lnTo>
                <a:lnTo>
                  <a:pt x="314203" y="85974"/>
                </a:lnTo>
                <a:lnTo>
                  <a:pt x="310255" y="81092"/>
                </a:lnTo>
                <a:lnTo>
                  <a:pt x="308213" y="73877"/>
                </a:lnTo>
                <a:lnTo>
                  <a:pt x="308213" y="55126"/>
                </a:lnTo>
                <a:lnTo>
                  <a:pt x="310286" y="48076"/>
                </a:lnTo>
                <a:lnTo>
                  <a:pt x="314462" y="43315"/>
                </a:lnTo>
                <a:lnTo>
                  <a:pt x="317754" y="39645"/>
                </a:lnTo>
                <a:lnTo>
                  <a:pt x="321411" y="37801"/>
                </a:lnTo>
                <a:lnTo>
                  <a:pt x="339163" y="37801"/>
                </a:lnTo>
                <a:lnTo>
                  <a:pt x="336529" y="35183"/>
                </a:lnTo>
                <a:lnTo>
                  <a:pt x="331927" y="33335"/>
                </a:lnTo>
                <a:close/>
              </a:path>
              <a:path w="362585" h="101600">
                <a:moveTo>
                  <a:pt x="361645" y="90940"/>
                </a:moveTo>
                <a:lnTo>
                  <a:pt x="359542" y="91735"/>
                </a:lnTo>
                <a:lnTo>
                  <a:pt x="357865" y="92128"/>
                </a:lnTo>
                <a:lnTo>
                  <a:pt x="340217" y="92128"/>
                </a:lnTo>
                <a:lnTo>
                  <a:pt x="340217" y="101202"/>
                </a:lnTo>
                <a:lnTo>
                  <a:pt x="343479" y="101202"/>
                </a:lnTo>
                <a:lnTo>
                  <a:pt x="362376" y="93320"/>
                </a:lnTo>
                <a:lnTo>
                  <a:pt x="361645" y="90940"/>
                </a:lnTo>
                <a:close/>
              </a:path>
              <a:path w="362585" h="101600">
                <a:moveTo>
                  <a:pt x="339163" y="37801"/>
                </a:moveTo>
                <a:lnTo>
                  <a:pt x="327660" y="37801"/>
                </a:lnTo>
                <a:lnTo>
                  <a:pt x="329885" y="38456"/>
                </a:lnTo>
                <a:lnTo>
                  <a:pt x="334457" y="41029"/>
                </a:lnTo>
                <a:lnTo>
                  <a:pt x="336285" y="42992"/>
                </a:lnTo>
                <a:lnTo>
                  <a:pt x="339090" y="48243"/>
                </a:lnTo>
                <a:lnTo>
                  <a:pt x="339912" y="51148"/>
                </a:lnTo>
                <a:lnTo>
                  <a:pt x="340217" y="54327"/>
                </a:lnTo>
                <a:lnTo>
                  <a:pt x="340217" y="87212"/>
                </a:lnTo>
                <a:lnTo>
                  <a:pt x="336255" y="91485"/>
                </a:lnTo>
                <a:lnTo>
                  <a:pt x="332171" y="93616"/>
                </a:lnTo>
                <a:lnTo>
                  <a:pt x="338818" y="93616"/>
                </a:lnTo>
                <a:lnTo>
                  <a:pt x="340217" y="92128"/>
                </a:lnTo>
                <a:lnTo>
                  <a:pt x="355579" y="92128"/>
                </a:lnTo>
                <a:lnTo>
                  <a:pt x="354726" y="91808"/>
                </a:lnTo>
                <a:lnTo>
                  <a:pt x="353232" y="90510"/>
                </a:lnTo>
                <a:lnTo>
                  <a:pt x="352684" y="89355"/>
                </a:lnTo>
                <a:lnTo>
                  <a:pt x="351983" y="85974"/>
                </a:lnTo>
                <a:lnTo>
                  <a:pt x="351830" y="81415"/>
                </a:lnTo>
                <a:lnTo>
                  <a:pt x="351830" y="38849"/>
                </a:lnTo>
                <a:lnTo>
                  <a:pt x="340217" y="38849"/>
                </a:lnTo>
                <a:lnTo>
                  <a:pt x="339163" y="37801"/>
                </a:lnTo>
                <a:close/>
              </a:path>
              <a:path w="362585" h="101600">
                <a:moveTo>
                  <a:pt x="351830" y="9226"/>
                </a:moveTo>
                <a:lnTo>
                  <a:pt x="336407" y="9226"/>
                </a:lnTo>
                <a:lnTo>
                  <a:pt x="337322" y="9525"/>
                </a:lnTo>
                <a:lnTo>
                  <a:pt x="338815" y="10713"/>
                </a:lnTo>
                <a:lnTo>
                  <a:pt x="339333" y="11856"/>
                </a:lnTo>
                <a:lnTo>
                  <a:pt x="339699" y="13548"/>
                </a:lnTo>
                <a:lnTo>
                  <a:pt x="340034" y="15240"/>
                </a:lnTo>
                <a:lnTo>
                  <a:pt x="340217" y="19702"/>
                </a:lnTo>
                <a:lnTo>
                  <a:pt x="340217" y="38849"/>
                </a:lnTo>
                <a:lnTo>
                  <a:pt x="351830" y="38849"/>
                </a:lnTo>
                <a:lnTo>
                  <a:pt x="351830" y="9226"/>
                </a:lnTo>
                <a:close/>
              </a:path>
              <a:path w="362585" h="101600">
                <a:moveTo>
                  <a:pt x="351830" y="0"/>
                </a:moveTo>
                <a:lnTo>
                  <a:pt x="348691" y="0"/>
                </a:lnTo>
                <a:lnTo>
                  <a:pt x="329641" y="7894"/>
                </a:lnTo>
                <a:lnTo>
                  <a:pt x="330525" y="10274"/>
                </a:lnTo>
                <a:lnTo>
                  <a:pt x="332536" y="9582"/>
                </a:lnTo>
                <a:lnTo>
                  <a:pt x="334121" y="9226"/>
                </a:lnTo>
                <a:lnTo>
                  <a:pt x="351830" y="9226"/>
                </a:lnTo>
                <a:lnTo>
                  <a:pt x="351830" y="0"/>
                </a:lnTo>
                <a:close/>
              </a:path>
            </a:pathLst>
          </a:custGeom>
          <a:solidFill>
            <a:srgbClr val="000000"/>
          </a:solidFill>
        </p:spPr>
        <p:txBody>
          <a:bodyPr wrap="square" lIns="0" tIns="0" rIns="0" bIns="0" rtlCol="0"/>
          <a:lstStyle/>
          <a:p>
            <a:endParaRPr sz="1980"/>
          </a:p>
        </p:txBody>
      </p:sp>
      <p:sp>
        <p:nvSpPr>
          <p:cNvPr id="48" name="object 48"/>
          <p:cNvSpPr/>
          <p:nvPr/>
        </p:nvSpPr>
        <p:spPr>
          <a:xfrm>
            <a:off x="6352887" y="8661448"/>
            <a:ext cx="666469" cy="111648"/>
          </a:xfrm>
          <a:prstGeom prst="rect">
            <a:avLst/>
          </a:prstGeom>
          <a:blipFill>
            <a:blip r:embed="rId38" cstate="print"/>
            <a:stretch>
              <a:fillRect/>
            </a:stretch>
          </a:blipFill>
        </p:spPr>
        <p:txBody>
          <a:bodyPr wrap="square" lIns="0" tIns="0" rIns="0" bIns="0" rtlCol="0"/>
          <a:lstStyle/>
          <a:p>
            <a:endParaRPr sz="1980"/>
          </a:p>
        </p:txBody>
      </p:sp>
      <p:sp>
        <p:nvSpPr>
          <p:cNvPr id="49" name="object 49"/>
          <p:cNvSpPr/>
          <p:nvPr/>
        </p:nvSpPr>
        <p:spPr>
          <a:xfrm>
            <a:off x="6352887" y="8870998"/>
            <a:ext cx="333972" cy="321198"/>
          </a:xfrm>
          <a:prstGeom prst="rect">
            <a:avLst/>
          </a:prstGeom>
          <a:blipFill>
            <a:blip r:embed="rId39" cstate="print"/>
            <a:stretch>
              <a:fillRect/>
            </a:stretch>
          </a:blipFill>
        </p:spPr>
        <p:txBody>
          <a:bodyPr wrap="square" lIns="0" tIns="0" rIns="0" bIns="0" rtlCol="0"/>
          <a:lstStyle/>
          <a:p>
            <a:endParaRPr sz="1980"/>
          </a:p>
        </p:txBody>
      </p:sp>
      <p:sp>
        <p:nvSpPr>
          <p:cNvPr id="50" name="object 50"/>
          <p:cNvSpPr/>
          <p:nvPr/>
        </p:nvSpPr>
        <p:spPr>
          <a:xfrm>
            <a:off x="8493011" y="6332334"/>
            <a:ext cx="704121" cy="111312"/>
          </a:xfrm>
          <a:prstGeom prst="rect">
            <a:avLst/>
          </a:prstGeom>
          <a:blipFill>
            <a:blip r:embed="rId40" cstate="print"/>
            <a:stretch>
              <a:fillRect/>
            </a:stretch>
          </a:blipFill>
        </p:spPr>
        <p:txBody>
          <a:bodyPr wrap="square" lIns="0" tIns="0" rIns="0" bIns="0" rtlCol="0"/>
          <a:lstStyle/>
          <a:p>
            <a:endParaRPr sz="1980"/>
          </a:p>
        </p:txBody>
      </p:sp>
      <p:sp>
        <p:nvSpPr>
          <p:cNvPr id="51" name="object 51"/>
          <p:cNvSpPr/>
          <p:nvPr/>
        </p:nvSpPr>
        <p:spPr>
          <a:xfrm>
            <a:off x="8495123" y="6541884"/>
            <a:ext cx="542381" cy="111312"/>
          </a:xfrm>
          <a:prstGeom prst="rect">
            <a:avLst/>
          </a:prstGeom>
          <a:blipFill>
            <a:blip r:embed="rId41" cstate="print"/>
            <a:stretch>
              <a:fillRect/>
            </a:stretch>
          </a:blipFill>
        </p:spPr>
        <p:txBody>
          <a:bodyPr wrap="square" lIns="0" tIns="0" rIns="0" bIns="0" rtlCol="0"/>
          <a:lstStyle/>
          <a:p>
            <a:endParaRPr sz="1980"/>
          </a:p>
        </p:txBody>
      </p:sp>
      <p:sp>
        <p:nvSpPr>
          <p:cNvPr id="52" name="object 52"/>
          <p:cNvSpPr/>
          <p:nvPr/>
        </p:nvSpPr>
        <p:spPr>
          <a:xfrm>
            <a:off x="8500221" y="6751426"/>
            <a:ext cx="592305" cy="142755"/>
          </a:xfrm>
          <a:prstGeom prst="rect">
            <a:avLst/>
          </a:prstGeom>
          <a:blipFill>
            <a:blip r:embed="rId42" cstate="print"/>
            <a:stretch>
              <a:fillRect/>
            </a:stretch>
          </a:blipFill>
        </p:spPr>
        <p:txBody>
          <a:bodyPr wrap="square" lIns="0" tIns="0" rIns="0" bIns="0" rtlCol="0"/>
          <a:lstStyle/>
          <a:p>
            <a:endParaRPr sz="1980"/>
          </a:p>
        </p:txBody>
      </p:sp>
      <p:sp>
        <p:nvSpPr>
          <p:cNvPr id="53" name="object 53"/>
          <p:cNvSpPr/>
          <p:nvPr/>
        </p:nvSpPr>
        <p:spPr>
          <a:xfrm>
            <a:off x="8495961" y="6960977"/>
            <a:ext cx="884501" cy="111651"/>
          </a:xfrm>
          <a:prstGeom prst="rect">
            <a:avLst/>
          </a:prstGeom>
          <a:blipFill>
            <a:blip r:embed="rId43" cstate="print"/>
            <a:stretch>
              <a:fillRect/>
            </a:stretch>
          </a:blipFill>
        </p:spPr>
        <p:txBody>
          <a:bodyPr wrap="square" lIns="0" tIns="0" rIns="0" bIns="0" rtlCol="0"/>
          <a:lstStyle/>
          <a:p>
            <a:endParaRPr sz="1980"/>
          </a:p>
        </p:txBody>
      </p:sp>
      <p:sp>
        <p:nvSpPr>
          <p:cNvPr id="54" name="object 54"/>
          <p:cNvSpPr/>
          <p:nvPr/>
        </p:nvSpPr>
        <p:spPr>
          <a:xfrm>
            <a:off x="8495961" y="7170528"/>
            <a:ext cx="514386" cy="111651"/>
          </a:xfrm>
          <a:prstGeom prst="rect">
            <a:avLst/>
          </a:prstGeom>
          <a:blipFill>
            <a:blip r:embed="rId44" cstate="print"/>
            <a:stretch>
              <a:fillRect/>
            </a:stretch>
          </a:blipFill>
        </p:spPr>
        <p:txBody>
          <a:bodyPr wrap="square" lIns="0" tIns="0" rIns="0" bIns="0" rtlCol="0"/>
          <a:lstStyle/>
          <a:p>
            <a:endParaRPr sz="1980"/>
          </a:p>
        </p:txBody>
      </p:sp>
      <p:sp>
        <p:nvSpPr>
          <p:cNvPr id="55" name="object 55"/>
          <p:cNvSpPr/>
          <p:nvPr/>
        </p:nvSpPr>
        <p:spPr>
          <a:xfrm>
            <a:off x="8492508" y="7380078"/>
            <a:ext cx="508820" cy="111651"/>
          </a:xfrm>
          <a:prstGeom prst="rect">
            <a:avLst/>
          </a:prstGeom>
          <a:blipFill>
            <a:blip r:embed="rId45" cstate="print"/>
            <a:stretch>
              <a:fillRect/>
            </a:stretch>
          </a:blipFill>
        </p:spPr>
        <p:txBody>
          <a:bodyPr wrap="square" lIns="0" tIns="0" rIns="0" bIns="0" rtlCol="0"/>
          <a:lstStyle/>
          <a:p>
            <a:endParaRPr sz="1980"/>
          </a:p>
        </p:txBody>
      </p:sp>
      <p:sp>
        <p:nvSpPr>
          <p:cNvPr id="56" name="object 56"/>
          <p:cNvSpPr/>
          <p:nvPr/>
        </p:nvSpPr>
        <p:spPr>
          <a:xfrm>
            <a:off x="8493011" y="7589626"/>
            <a:ext cx="569875" cy="111322"/>
          </a:xfrm>
          <a:prstGeom prst="rect">
            <a:avLst/>
          </a:prstGeom>
          <a:blipFill>
            <a:blip r:embed="rId46" cstate="print"/>
            <a:stretch>
              <a:fillRect/>
            </a:stretch>
          </a:blipFill>
        </p:spPr>
        <p:txBody>
          <a:bodyPr wrap="square" lIns="0" tIns="0" rIns="0" bIns="0" rtlCol="0"/>
          <a:lstStyle/>
          <a:p>
            <a:endParaRPr sz="1980"/>
          </a:p>
        </p:txBody>
      </p:sp>
      <p:sp>
        <p:nvSpPr>
          <p:cNvPr id="57" name="object 57"/>
          <p:cNvSpPr/>
          <p:nvPr/>
        </p:nvSpPr>
        <p:spPr>
          <a:xfrm>
            <a:off x="8493011" y="7799178"/>
            <a:ext cx="508955" cy="142755"/>
          </a:xfrm>
          <a:prstGeom prst="rect">
            <a:avLst/>
          </a:prstGeom>
          <a:blipFill>
            <a:blip r:embed="rId47" cstate="print"/>
            <a:stretch>
              <a:fillRect/>
            </a:stretch>
          </a:blipFill>
        </p:spPr>
        <p:txBody>
          <a:bodyPr wrap="square" lIns="0" tIns="0" rIns="0" bIns="0" rtlCol="0"/>
          <a:lstStyle/>
          <a:p>
            <a:endParaRPr sz="1980"/>
          </a:p>
        </p:txBody>
      </p:sp>
      <p:sp>
        <p:nvSpPr>
          <p:cNvPr id="58" name="object 58"/>
          <p:cNvSpPr/>
          <p:nvPr/>
        </p:nvSpPr>
        <p:spPr>
          <a:xfrm>
            <a:off x="8495963" y="8008728"/>
            <a:ext cx="652053" cy="142755"/>
          </a:xfrm>
          <a:prstGeom prst="rect">
            <a:avLst/>
          </a:prstGeom>
          <a:blipFill>
            <a:blip r:embed="rId48" cstate="print"/>
            <a:stretch>
              <a:fillRect/>
            </a:stretch>
          </a:blipFill>
        </p:spPr>
        <p:txBody>
          <a:bodyPr wrap="square" lIns="0" tIns="0" rIns="0" bIns="0" rtlCol="0"/>
          <a:lstStyle/>
          <a:p>
            <a:endParaRPr sz="1980"/>
          </a:p>
        </p:txBody>
      </p:sp>
      <p:sp>
        <p:nvSpPr>
          <p:cNvPr id="59" name="object 59"/>
          <p:cNvSpPr/>
          <p:nvPr/>
        </p:nvSpPr>
        <p:spPr>
          <a:xfrm>
            <a:off x="8493011" y="8218276"/>
            <a:ext cx="534838" cy="111322"/>
          </a:xfrm>
          <a:prstGeom prst="rect">
            <a:avLst/>
          </a:prstGeom>
          <a:blipFill>
            <a:blip r:embed="rId49" cstate="print"/>
            <a:stretch>
              <a:fillRect/>
            </a:stretch>
          </a:blipFill>
        </p:spPr>
        <p:txBody>
          <a:bodyPr wrap="square" lIns="0" tIns="0" rIns="0" bIns="0" rtlCol="0"/>
          <a:lstStyle/>
          <a:p>
            <a:endParaRPr sz="1980"/>
          </a:p>
        </p:txBody>
      </p:sp>
      <p:sp>
        <p:nvSpPr>
          <p:cNvPr id="60" name="object 60"/>
          <p:cNvSpPr/>
          <p:nvPr/>
        </p:nvSpPr>
        <p:spPr>
          <a:xfrm>
            <a:off x="8493013" y="8427826"/>
            <a:ext cx="564644" cy="143084"/>
          </a:xfrm>
          <a:prstGeom prst="rect">
            <a:avLst/>
          </a:prstGeom>
          <a:blipFill>
            <a:blip r:embed="rId50" cstate="print"/>
            <a:stretch>
              <a:fillRect/>
            </a:stretch>
          </a:blipFill>
        </p:spPr>
        <p:txBody>
          <a:bodyPr wrap="square" lIns="0" tIns="0" rIns="0" bIns="0" rtlCol="0"/>
          <a:lstStyle/>
          <a:p>
            <a:endParaRPr sz="1980"/>
          </a:p>
        </p:txBody>
      </p:sp>
      <p:sp>
        <p:nvSpPr>
          <p:cNvPr id="61" name="object 61"/>
          <p:cNvSpPr/>
          <p:nvPr/>
        </p:nvSpPr>
        <p:spPr>
          <a:xfrm>
            <a:off x="8500221" y="8637378"/>
            <a:ext cx="531552" cy="111651"/>
          </a:xfrm>
          <a:prstGeom prst="rect">
            <a:avLst/>
          </a:prstGeom>
          <a:blipFill>
            <a:blip r:embed="rId51" cstate="print"/>
            <a:stretch>
              <a:fillRect/>
            </a:stretch>
          </a:blipFill>
        </p:spPr>
        <p:txBody>
          <a:bodyPr wrap="square" lIns="0" tIns="0" rIns="0" bIns="0" rtlCol="0"/>
          <a:lstStyle/>
          <a:p>
            <a:endParaRPr sz="1980"/>
          </a:p>
        </p:txBody>
      </p:sp>
      <p:sp>
        <p:nvSpPr>
          <p:cNvPr id="62" name="object 62"/>
          <p:cNvSpPr/>
          <p:nvPr/>
        </p:nvSpPr>
        <p:spPr>
          <a:xfrm>
            <a:off x="8493011" y="8846926"/>
            <a:ext cx="625867" cy="143084"/>
          </a:xfrm>
          <a:prstGeom prst="rect">
            <a:avLst/>
          </a:prstGeom>
          <a:blipFill>
            <a:blip r:embed="rId52" cstate="print"/>
            <a:stretch>
              <a:fillRect/>
            </a:stretch>
          </a:blipFill>
        </p:spPr>
        <p:txBody>
          <a:bodyPr wrap="square" lIns="0" tIns="0" rIns="0" bIns="0" rtlCol="0"/>
          <a:lstStyle/>
          <a:p>
            <a:endParaRPr sz="1980"/>
          </a:p>
        </p:txBody>
      </p:sp>
      <p:sp>
        <p:nvSpPr>
          <p:cNvPr id="63" name="object 63"/>
          <p:cNvSpPr/>
          <p:nvPr/>
        </p:nvSpPr>
        <p:spPr>
          <a:xfrm>
            <a:off x="8495124" y="9056476"/>
            <a:ext cx="698891" cy="143084"/>
          </a:xfrm>
          <a:prstGeom prst="rect">
            <a:avLst/>
          </a:prstGeom>
          <a:blipFill>
            <a:blip r:embed="rId53" cstate="print"/>
            <a:stretch>
              <a:fillRect/>
            </a:stretch>
          </a:blipFill>
        </p:spPr>
        <p:txBody>
          <a:bodyPr wrap="square" lIns="0" tIns="0" rIns="0" bIns="0" rtlCol="0"/>
          <a:lstStyle/>
          <a:p>
            <a:endParaRPr sz="1980"/>
          </a:p>
        </p:txBody>
      </p:sp>
      <p:sp>
        <p:nvSpPr>
          <p:cNvPr id="64" name="object 64"/>
          <p:cNvSpPr/>
          <p:nvPr/>
        </p:nvSpPr>
        <p:spPr>
          <a:xfrm>
            <a:off x="3748182" y="9385848"/>
            <a:ext cx="2375773" cy="152579"/>
          </a:xfrm>
          <a:prstGeom prst="rect">
            <a:avLst/>
          </a:prstGeom>
          <a:blipFill>
            <a:blip r:embed="rId54"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8846" y="9669698"/>
            <a:ext cx="53785" cy="81725"/>
          </a:xfrm>
          <a:custGeom>
            <a:avLst/>
            <a:gdLst/>
            <a:ahLst/>
            <a:cxnLst/>
            <a:rect l="l" t="t" r="r" b="b"/>
            <a:pathLst>
              <a:path w="48895" h="74295">
                <a:moveTo>
                  <a:pt x="48676" y="0"/>
                </a:moveTo>
                <a:lnTo>
                  <a:pt x="0" y="0"/>
                </a:lnTo>
                <a:lnTo>
                  <a:pt x="0" y="8775"/>
                </a:lnTo>
                <a:lnTo>
                  <a:pt x="36789" y="8775"/>
                </a:lnTo>
                <a:lnTo>
                  <a:pt x="32095" y="14133"/>
                </a:lnTo>
                <a:lnTo>
                  <a:pt x="14081" y="52602"/>
                </a:lnTo>
                <a:lnTo>
                  <a:pt x="10576" y="73962"/>
                </a:lnTo>
                <a:lnTo>
                  <a:pt x="19964" y="73962"/>
                </a:lnTo>
                <a:lnTo>
                  <a:pt x="20543" y="66521"/>
                </a:lnTo>
                <a:lnTo>
                  <a:pt x="21732" y="59627"/>
                </a:lnTo>
                <a:lnTo>
                  <a:pt x="39044" y="18943"/>
                </a:lnTo>
                <a:lnTo>
                  <a:pt x="48676" y="7144"/>
                </a:lnTo>
                <a:lnTo>
                  <a:pt x="48676" y="0"/>
                </a:lnTo>
                <a:close/>
              </a:path>
            </a:pathLst>
          </a:custGeom>
          <a:solidFill>
            <a:srgbClr val="000000"/>
          </a:solidFill>
        </p:spPr>
        <p:txBody>
          <a:bodyPr wrap="square" lIns="0" tIns="0" rIns="0" bIns="0" rtlCol="0"/>
          <a:lstStyle/>
          <a:p>
            <a:endParaRPr sz="1980"/>
          </a:p>
        </p:txBody>
      </p:sp>
      <p:grpSp>
        <p:nvGrpSpPr>
          <p:cNvPr id="53" name="Group 52">
            <a:extLst>
              <a:ext uri="{FF2B5EF4-FFF2-40B4-BE49-F238E27FC236}">
                <a16:creationId xmlns:a16="http://schemas.microsoft.com/office/drawing/2014/main" xmlns="" id="{3D3801AD-D62D-4140-A372-86D8BC02C78C}"/>
              </a:ext>
            </a:extLst>
          </p:cNvPr>
          <p:cNvGrpSpPr/>
          <p:nvPr/>
        </p:nvGrpSpPr>
        <p:grpSpPr>
          <a:xfrm>
            <a:off x="2196266" y="1074170"/>
            <a:ext cx="9072729" cy="6888730"/>
            <a:chOff x="2816115" y="976518"/>
            <a:chExt cx="6256744" cy="4750613"/>
          </a:xfrm>
        </p:grpSpPr>
        <p:sp>
          <p:nvSpPr>
            <p:cNvPr id="3" name="object 3"/>
            <p:cNvSpPr/>
            <p:nvPr/>
          </p:nvSpPr>
          <p:spPr>
            <a:xfrm>
              <a:off x="2827425" y="976518"/>
              <a:ext cx="3935446" cy="138714"/>
            </a:xfrm>
            <a:prstGeom prst="rect">
              <a:avLst/>
            </a:prstGeom>
            <a:blipFill>
              <a:blip r:embed="rId2" cstate="print"/>
              <a:stretch>
                <a:fillRect/>
              </a:stretch>
            </a:blipFill>
          </p:spPr>
          <p:txBody>
            <a:bodyPr wrap="square" lIns="0" tIns="0" rIns="0" bIns="0" rtlCol="0"/>
            <a:lstStyle/>
            <a:p>
              <a:endParaRPr sz="1980"/>
            </a:p>
          </p:txBody>
        </p:sp>
        <p:sp>
          <p:nvSpPr>
            <p:cNvPr id="4" name="object 4"/>
            <p:cNvSpPr/>
            <p:nvPr/>
          </p:nvSpPr>
          <p:spPr>
            <a:xfrm>
              <a:off x="6805757" y="1103040"/>
              <a:ext cx="85090" cy="10160"/>
            </a:xfrm>
            <a:custGeom>
              <a:avLst/>
              <a:gdLst/>
              <a:ahLst/>
              <a:cxnLst/>
              <a:rect l="l" t="t" r="r" b="b"/>
              <a:pathLst>
                <a:path w="85089" h="10159">
                  <a:moveTo>
                    <a:pt x="84673" y="0"/>
                  </a:moveTo>
                  <a:lnTo>
                    <a:pt x="0" y="0"/>
                  </a:lnTo>
                  <a:lnTo>
                    <a:pt x="0" y="9662"/>
                  </a:lnTo>
                  <a:lnTo>
                    <a:pt x="84673" y="9662"/>
                  </a:lnTo>
                  <a:lnTo>
                    <a:pt x="84673" y="0"/>
                  </a:lnTo>
                  <a:close/>
                </a:path>
              </a:pathLst>
            </a:custGeom>
            <a:solidFill>
              <a:srgbClr val="000000"/>
            </a:solidFill>
          </p:spPr>
          <p:txBody>
            <a:bodyPr wrap="square" lIns="0" tIns="0" rIns="0" bIns="0" rtlCol="0"/>
            <a:lstStyle/>
            <a:p>
              <a:endParaRPr sz="1980"/>
            </a:p>
          </p:txBody>
        </p:sp>
        <p:sp>
          <p:nvSpPr>
            <p:cNvPr id="5" name="object 5"/>
            <p:cNvSpPr/>
            <p:nvPr/>
          </p:nvSpPr>
          <p:spPr>
            <a:xfrm>
              <a:off x="6890431" y="1103040"/>
              <a:ext cx="4445" cy="10160"/>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6" name="object 6"/>
            <p:cNvSpPr/>
            <p:nvPr/>
          </p:nvSpPr>
          <p:spPr>
            <a:xfrm>
              <a:off x="6894607" y="1103040"/>
              <a:ext cx="80645" cy="10160"/>
            </a:xfrm>
            <a:custGeom>
              <a:avLst/>
              <a:gdLst/>
              <a:ahLst/>
              <a:cxnLst/>
              <a:rect l="l" t="t" r="r" b="b"/>
              <a:pathLst>
                <a:path w="80645" h="10159">
                  <a:moveTo>
                    <a:pt x="80497" y="0"/>
                  </a:moveTo>
                  <a:lnTo>
                    <a:pt x="0" y="0"/>
                  </a:lnTo>
                  <a:lnTo>
                    <a:pt x="0" y="9662"/>
                  </a:lnTo>
                  <a:lnTo>
                    <a:pt x="80497" y="9662"/>
                  </a:lnTo>
                  <a:lnTo>
                    <a:pt x="80497" y="0"/>
                  </a:lnTo>
                  <a:close/>
                </a:path>
              </a:pathLst>
            </a:custGeom>
            <a:solidFill>
              <a:srgbClr val="000000"/>
            </a:solidFill>
          </p:spPr>
          <p:txBody>
            <a:bodyPr wrap="square" lIns="0" tIns="0" rIns="0" bIns="0" rtlCol="0"/>
            <a:lstStyle/>
            <a:p>
              <a:endParaRPr sz="1980"/>
            </a:p>
          </p:txBody>
        </p:sp>
        <p:sp>
          <p:nvSpPr>
            <p:cNvPr id="7" name="object 7"/>
            <p:cNvSpPr/>
            <p:nvPr/>
          </p:nvSpPr>
          <p:spPr>
            <a:xfrm>
              <a:off x="6975105" y="1103040"/>
              <a:ext cx="4445" cy="10160"/>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8" name="object 8"/>
            <p:cNvSpPr/>
            <p:nvPr/>
          </p:nvSpPr>
          <p:spPr>
            <a:xfrm>
              <a:off x="6979281" y="1103040"/>
              <a:ext cx="80645" cy="10160"/>
            </a:xfrm>
            <a:custGeom>
              <a:avLst/>
              <a:gdLst/>
              <a:ahLst/>
              <a:cxnLst/>
              <a:rect l="l" t="t" r="r" b="b"/>
              <a:pathLst>
                <a:path w="80645" h="10159">
                  <a:moveTo>
                    <a:pt x="80528" y="0"/>
                  </a:moveTo>
                  <a:lnTo>
                    <a:pt x="0" y="0"/>
                  </a:lnTo>
                  <a:lnTo>
                    <a:pt x="0" y="9662"/>
                  </a:lnTo>
                  <a:lnTo>
                    <a:pt x="80528" y="9662"/>
                  </a:lnTo>
                  <a:lnTo>
                    <a:pt x="80528" y="0"/>
                  </a:lnTo>
                  <a:close/>
                </a:path>
              </a:pathLst>
            </a:custGeom>
            <a:solidFill>
              <a:srgbClr val="000000"/>
            </a:solidFill>
          </p:spPr>
          <p:txBody>
            <a:bodyPr wrap="square" lIns="0" tIns="0" rIns="0" bIns="0" rtlCol="0"/>
            <a:lstStyle/>
            <a:p>
              <a:endParaRPr sz="1980"/>
            </a:p>
          </p:txBody>
        </p:sp>
        <p:sp>
          <p:nvSpPr>
            <p:cNvPr id="9" name="object 9"/>
            <p:cNvSpPr/>
            <p:nvPr/>
          </p:nvSpPr>
          <p:spPr>
            <a:xfrm>
              <a:off x="7059809" y="1103040"/>
              <a:ext cx="4445" cy="10160"/>
            </a:xfrm>
            <a:custGeom>
              <a:avLst/>
              <a:gdLst/>
              <a:ahLst/>
              <a:cxnLst/>
              <a:rect l="l" t="t" r="r" b="b"/>
              <a:pathLst>
                <a:path w="4445" h="10159">
                  <a:moveTo>
                    <a:pt x="4145" y="0"/>
                  </a:moveTo>
                  <a:lnTo>
                    <a:pt x="0" y="0"/>
                  </a:lnTo>
                  <a:lnTo>
                    <a:pt x="0" y="9662"/>
                  </a:lnTo>
                  <a:lnTo>
                    <a:pt x="4145" y="9662"/>
                  </a:lnTo>
                  <a:lnTo>
                    <a:pt x="4145" y="0"/>
                  </a:lnTo>
                  <a:close/>
                </a:path>
              </a:pathLst>
            </a:custGeom>
            <a:solidFill>
              <a:srgbClr val="000000"/>
            </a:solidFill>
          </p:spPr>
          <p:txBody>
            <a:bodyPr wrap="square" lIns="0" tIns="0" rIns="0" bIns="0" rtlCol="0"/>
            <a:lstStyle/>
            <a:p>
              <a:endParaRPr sz="1980"/>
            </a:p>
          </p:txBody>
        </p:sp>
        <p:sp>
          <p:nvSpPr>
            <p:cNvPr id="10" name="object 10"/>
            <p:cNvSpPr/>
            <p:nvPr/>
          </p:nvSpPr>
          <p:spPr>
            <a:xfrm>
              <a:off x="7063954" y="1103040"/>
              <a:ext cx="80645" cy="10160"/>
            </a:xfrm>
            <a:custGeom>
              <a:avLst/>
              <a:gdLst/>
              <a:ahLst/>
              <a:cxnLst/>
              <a:rect l="l" t="t" r="r" b="b"/>
              <a:pathLst>
                <a:path w="80645" h="10159">
                  <a:moveTo>
                    <a:pt x="80528" y="0"/>
                  </a:moveTo>
                  <a:lnTo>
                    <a:pt x="0" y="0"/>
                  </a:lnTo>
                  <a:lnTo>
                    <a:pt x="0" y="9662"/>
                  </a:lnTo>
                  <a:lnTo>
                    <a:pt x="80528" y="9662"/>
                  </a:lnTo>
                  <a:lnTo>
                    <a:pt x="80528" y="0"/>
                  </a:lnTo>
                  <a:close/>
                </a:path>
              </a:pathLst>
            </a:custGeom>
            <a:solidFill>
              <a:srgbClr val="000000"/>
            </a:solidFill>
          </p:spPr>
          <p:txBody>
            <a:bodyPr wrap="square" lIns="0" tIns="0" rIns="0" bIns="0" rtlCol="0"/>
            <a:lstStyle/>
            <a:p>
              <a:endParaRPr sz="1980"/>
            </a:p>
          </p:txBody>
        </p:sp>
        <p:sp>
          <p:nvSpPr>
            <p:cNvPr id="11" name="object 11"/>
            <p:cNvSpPr/>
            <p:nvPr/>
          </p:nvSpPr>
          <p:spPr>
            <a:xfrm>
              <a:off x="7144482" y="1103040"/>
              <a:ext cx="4445" cy="10160"/>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12" name="object 12"/>
            <p:cNvSpPr/>
            <p:nvPr/>
          </p:nvSpPr>
          <p:spPr>
            <a:xfrm>
              <a:off x="7148658" y="1103040"/>
              <a:ext cx="80645" cy="10160"/>
            </a:xfrm>
            <a:custGeom>
              <a:avLst/>
              <a:gdLst/>
              <a:ahLst/>
              <a:cxnLst/>
              <a:rect l="l" t="t" r="r" b="b"/>
              <a:pathLst>
                <a:path w="80645" h="10159">
                  <a:moveTo>
                    <a:pt x="80497" y="0"/>
                  </a:moveTo>
                  <a:lnTo>
                    <a:pt x="0" y="0"/>
                  </a:lnTo>
                  <a:lnTo>
                    <a:pt x="0" y="9662"/>
                  </a:lnTo>
                  <a:lnTo>
                    <a:pt x="80497" y="9662"/>
                  </a:lnTo>
                  <a:lnTo>
                    <a:pt x="80497" y="0"/>
                  </a:lnTo>
                  <a:close/>
                </a:path>
              </a:pathLst>
            </a:custGeom>
            <a:solidFill>
              <a:srgbClr val="000000"/>
            </a:solidFill>
          </p:spPr>
          <p:txBody>
            <a:bodyPr wrap="square" lIns="0" tIns="0" rIns="0" bIns="0" rtlCol="0"/>
            <a:lstStyle/>
            <a:p>
              <a:endParaRPr sz="1980"/>
            </a:p>
          </p:txBody>
        </p:sp>
        <p:sp>
          <p:nvSpPr>
            <p:cNvPr id="13" name="object 13"/>
            <p:cNvSpPr/>
            <p:nvPr/>
          </p:nvSpPr>
          <p:spPr>
            <a:xfrm>
              <a:off x="7229156" y="1103040"/>
              <a:ext cx="4445" cy="10160"/>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14" name="object 14"/>
            <p:cNvSpPr/>
            <p:nvPr/>
          </p:nvSpPr>
          <p:spPr>
            <a:xfrm>
              <a:off x="7233331" y="1103040"/>
              <a:ext cx="80645" cy="10160"/>
            </a:xfrm>
            <a:custGeom>
              <a:avLst/>
              <a:gdLst/>
              <a:ahLst/>
              <a:cxnLst/>
              <a:rect l="l" t="t" r="r" b="b"/>
              <a:pathLst>
                <a:path w="80645" h="10159">
                  <a:moveTo>
                    <a:pt x="80497" y="0"/>
                  </a:moveTo>
                  <a:lnTo>
                    <a:pt x="0" y="0"/>
                  </a:lnTo>
                  <a:lnTo>
                    <a:pt x="0" y="9662"/>
                  </a:lnTo>
                  <a:lnTo>
                    <a:pt x="80497" y="9662"/>
                  </a:lnTo>
                  <a:lnTo>
                    <a:pt x="80497" y="0"/>
                  </a:lnTo>
                  <a:close/>
                </a:path>
              </a:pathLst>
            </a:custGeom>
            <a:solidFill>
              <a:srgbClr val="000000"/>
            </a:solidFill>
          </p:spPr>
          <p:txBody>
            <a:bodyPr wrap="square" lIns="0" tIns="0" rIns="0" bIns="0" rtlCol="0"/>
            <a:lstStyle/>
            <a:p>
              <a:endParaRPr sz="1980"/>
            </a:p>
          </p:txBody>
        </p:sp>
        <p:sp>
          <p:nvSpPr>
            <p:cNvPr id="15" name="object 15"/>
            <p:cNvSpPr/>
            <p:nvPr/>
          </p:nvSpPr>
          <p:spPr>
            <a:xfrm>
              <a:off x="7313829" y="1103040"/>
              <a:ext cx="4445" cy="10160"/>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16" name="object 16"/>
            <p:cNvSpPr/>
            <p:nvPr/>
          </p:nvSpPr>
          <p:spPr>
            <a:xfrm>
              <a:off x="7318005" y="1103040"/>
              <a:ext cx="80645" cy="10160"/>
            </a:xfrm>
            <a:custGeom>
              <a:avLst/>
              <a:gdLst/>
              <a:ahLst/>
              <a:cxnLst/>
              <a:rect l="l" t="t" r="r" b="b"/>
              <a:pathLst>
                <a:path w="80645" h="10159">
                  <a:moveTo>
                    <a:pt x="80528" y="0"/>
                  </a:moveTo>
                  <a:lnTo>
                    <a:pt x="0" y="0"/>
                  </a:lnTo>
                  <a:lnTo>
                    <a:pt x="0" y="9662"/>
                  </a:lnTo>
                  <a:lnTo>
                    <a:pt x="80528" y="9662"/>
                  </a:lnTo>
                  <a:lnTo>
                    <a:pt x="80528" y="0"/>
                  </a:lnTo>
                  <a:close/>
                </a:path>
              </a:pathLst>
            </a:custGeom>
            <a:solidFill>
              <a:srgbClr val="000000"/>
            </a:solidFill>
          </p:spPr>
          <p:txBody>
            <a:bodyPr wrap="square" lIns="0" tIns="0" rIns="0" bIns="0" rtlCol="0"/>
            <a:lstStyle/>
            <a:p>
              <a:endParaRPr sz="1980"/>
            </a:p>
          </p:txBody>
        </p:sp>
        <p:sp>
          <p:nvSpPr>
            <p:cNvPr id="17" name="object 17"/>
            <p:cNvSpPr/>
            <p:nvPr/>
          </p:nvSpPr>
          <p:spPr>
            <a:xfrm>
              <a:off x="7398533" y="1103040"/>
              <a:ext cx="4445" cy="10160"/>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18" name="object 18"/>
            <p:cNvSpPr/>
            <p:nvPr/>
          </p:nvSpPr>
          <p:spPr>
            <a:xfrm>
              <a:off x="7402708" y="1103040"/>
              <a:ext cx="85090" cy="10160"/>
            </a:xfrm>
            <a:custGeom>
              <a:avLst/>
              <a:gdLst/>
              <a:ahLst/>
              <a:cxnLst/>
              <a:rect l="l" t="t" r="r" b="b"/>
              <a:pathLst>
                <a:path w="85089" h="10159">
                  <a:moveTo>
                    <a:pt x="84673" y="0"/>
                  </a:moveTo>
                  <a:lnTo>
                    <a:pt x="0" y="0"/>
                  </a:lnTo>
                  <a:lnTo>
                    <a:pt x="0" y="9662"/>
                  </a:lnTo>
                  <a:lnTo>
                    <a:pt x="84673" y="9662"/>
                  </a:lnTo>
                  <a:lnTo>
                    <a:pt x="84673" y="0"/>
                  </a:lnTo>
                  <a:close/>
                </a:path>
              </a:pathLst>
            </a:custGeom>
            <a:solidFill>
              <a:srgbClr val="000000"/>
            </a:solidFill>
          </p:spPr>
          <p:txBody>
            <a:bodyPr wrap="square" lIns="0" tIns="0" rIns="0" bIns="0" rtlCol="0"/>
            <a:lstStyle/>
            <a:p>
              <a:endParaRPr sz="1980"/>
            </a:p>
          </p:txBody>
        </p:sp>
        <p:sp>
          <p:nvSpPr>
            <p:cNvPr id="19" name="object 19"/>
            <p:cNvSpPr/>
            <p:nvPr/>
          </p:nvSpPr>
          <p:spPr>
            <a:xfrm>
              <a:off x="7509845" y="976518"/>
              <a:ext cx="848994" cy="107950"/>
            </a:xfrm>
            <a:custGeom>
              <a:avLst/>
              <a:gdLst/>
              <a:ahLst/>
              <a:cxnLst/>
              <a:rect l="l" t="t" r="r" b="b"/>
              <a:pathLst>
                <a:path w="848995" h="107950">
                  <a:moveTo>
                    <a:pt x="28590" y="37642"/>
                  </a:moveTo>
                  <a:lnTo>
                    <a:pt x="0" y="37642"/>
                  </a:lnTo>
                  <a:lnTo>
                    <a:pt x="0" y="40325"/>
                  </a:lnTo>
                  <a:lnTo>
                    <a:pt x="2987" y="41026"/>
                  </a:lnTo>
                  <a:lnTo>
                    <a:pt x="5151" y="42001"/>
                  </a:lnTo>
                  <a:lnTo>
                    <a:pt x="7924" y="44470"/>
                  </a:lnTo>
                  <a:lnTo>
                    <a:pt x="9326" y="46939"/>
                  </a:lnTo>
                  <a:lnTo>
                    <a:pt x="32583" y="107899"/>
                  </a:lnTo>
                  <a:lnTo>
                    <a:pt x="35417" y="107899"/>
                  </a:lnTo>
                  <a:lnTo>
                    <a:pt x="43675" y="89733"/>
                  </a:lnTo>
                  <a:lnTo>
                    <a:pt x="37947" y="89733"/>
                  </a:lnTo>
                  <a:lnTo>
                    <a:pt x="22585" y="48432"/>
                  </a:lnTo>
                  <a:lnTo>
                    <a:pt x="22310" y="47122"/>
                  </a:lnTo>
                  <a:lnTo>
                    <a:pt x="22370" y="43068"/>
                  </a:lnTo>
                  <a:lnTo>
                    <a:pt x="22585" y="42489"/>
                  </a:lnTo>
                  <a:lnTo>
                    <a:pt x="24170" y="41026"/>
                  </a:lnTo>
                  <a:lnTo>
                    <a:pt x="25908" y="40538"/>
                  </a:lnTo>
                  <a:lnTo>
                    <a:pt x="28590" y="40325"/>
                  </a:lnTo>
                  <a:lnTo>
                    <a:pt x="28590" y="37642"/>
                  </a:lnTo>
                  <a:close/>
                </a:path>
                <a:path w="848995" h="107950">
                  <a:moveTo>
                    <a:pt x="67928" y="64312"/>
                  </a:moveTo>
                  <a:lnTo>
                    <a:pt x="55229" y="64312"/>
                  </a:lnTo>
                  <a:lnTo>
                    <a:pt x="72329" y="107899"/>
                  </a:lnTo>
                  <a:lnTo>
                    <a:pt x="75316" y="107899"/>
                  </a:lnTo>
                  <a:lnTo>
                    <a:pt x="82921" y="88270"/>
                  </a:lnTo>
                  <a:lnTo>
                    <a:pt x="77388" y="88270"/>
                  </a:lnTo>
                  <a:lnTo>
                    <a:pt x="67928" y="64312"/>
                  </a:lnTo>
                  <a:close/>
                </a:path>
                <a:path w="848995" h="107950">
                  <a:moveTo>
                    <a:pt x="70408" y="37642"/>
                  </a:moveTo>
                  <a:lnTo>
                    <a:pt x="37947" y="37642"/>
                  </a:lnTo>
                  <a:lnTo>
                    <a:pt x="37947" y="40325"/>
                  </a:lnTo>
                  <a:lnTo>
                    <a:pt x="40934" y="40538"/>
                  </a:lnTo>
                  <a:lnTo>
                    <a:pt x="42976" y="40965"/>
                  </a:lnTo>
                  <a:lnTo>
                    <a:pt x="44074" y="41666"/>
                  </a:lnTo>
                  <a:lnTo>
                    <a:pt x="46024" y="42763"/>
                  </a:lnTo>
                  <a:lnTo>
                    <a:pt x="47640" y="44805"/>
                  </a:lnTo>
                  <a:lnTo>
                    <a:pt x="49084" y="48432"/>
                  </a:lnTo>
                  <a:lnTo>
                    <a:pt x="52699" y="57912"/>
                  </a:lnTo>
                  <a:lnTo>
                    <a:pt x="37947" y="89733"/>
                  </a:lnTo>
                  <a:lnTo>
                    <a:pt x="43675" y="89733"/>
                  </a:lnTo>
                  <a:lnTo>
                    <a:pt x="55229" y="64312"/>
                  </a:lnTo>
                  <a:lnTo>
                    <a:pt x="67928" y="64312"/>
                  </a:lnTo>
                  <a:lnTo>
                    <a:pt x="61935" y="49133"/>
                  </a:lnTo>
                  <a:lnTo>
                    <a:pt x="61508" y="48127"/>
                  </a:lnTo>
                  <a:lnTo>
                    <a:pt x="61442" y="47762"/>
                  </a:lnTo>
                  <a:lnTo>
                    <a:pt x="61325" y="44348"/>
                  </a:lnTo>
                  <a:lnTo>
                    <a:pt x="61813" y="43068"/>
                  </a:lnTo>
                  <a:lnTo>
                    <a:pt x="62819" y="42275"/>
                  </a:lnTo>
                  <a:lnTo>
                    <a:pt x="64312" y="41178"/>
                  </a:lnTo>
                  <a:lnTo>
                    <a:pt x="66842" y="40538"/>
                  </a:lnTo>
                  <a:lnTo>
                    <a:pt x="70408" y="40325"/>
                  </a:lnTo>
                  <a:lnTo>
                    <a:pt x="70408" y="37642"/>
                  </a:lnTo>
                  <a:close/>
                </a:path>
                <a:path w="848995" h="107950">
                  <a:moveTo>
                    <a:pt x="107594" y="37642"/>
                  </a:moveTo>
                  <a:lnTo>
                    <a:pt x="86166" y="37642"/>
                  </a:lnTo>
                  <a:lnTo>
                    <a:pt x="86166" y="40325"/>
                  </a:lnTo>
                  <a:lnTo>
                    <a:pt x="88971" y="40446"/>
                  </a:lnTo>
                  <a:lnTo>
                    <a:pt x="90830" y="40873"/>
                  </a:lnTo>
                  <a:lnTo>
                    <a:pt x="92842" y="42336"/>
                  </a:lnTo>
                  <a:lnTo>
                    <a:pt x="93245" y="43068"/>
                  </a:lnTo>
                  <a:lnTo>
                    <a:pt x="93329" y="45811"/>
                  </a:lnTo>
                  <a:lnTo>
                    <a:pt x="92883" y="47762"/>
                  </a:lnTo>
                  <a:lnTo>
                    <a:pt x="92655" y="48432"/>
                  </a:lnTo>
                  <a:lnTo>
                    <a:pt x="77388" y="88270"/>
                  </a:lnTo>
                  <a:lnTo>
                    <a:pt x="82921" y="88270"/>
                  </a:lnTo>
                  <a:lnTo>
                    <a:pt x="98962" y="46939"/>
                  </a:lnTo>
                  <a:lnTo>
                    <a:pt x="100157" y="43952"/>
                  </a:lnTo>
                  <a:lnTo>
                    <a:pt x="103357" y="41026"/>
                  </a:lnTo>
                  <a:lnTo>
                    <a:pt x="107594" y="40325"/>
                  </a:lnTo>
                  <a:lnTo>
                    <a:pt x="107594" y="37642"/>
                  </a:lnTo>
                  <a:close/>
                </a:path>
                <a:path w="848995" h="107950">
                  <a:moveTo>
                    <a:pt x="144810" y="103144"/>
                  </a:moveTo>
                  <a:lnTo>
                    <a:pt x="111038" y="103144"/>
                  </a:lnTo>
                  <a:lnTo>
                    <a:pt x="111038" y="105826"/>
                  </a:lnTo>
                  <a:lnTo>
                    <a:pt x="144810" y="105826"/>
                  </a:lnTo>
                  <a:lnTo>
                    <a:pt x="144810" y="103144"/>
                  </a:lnTo>
                  <a:close/>
                </a:path>
                <a:path w="848995" h="107950">
                  <a:moveTo>
                    <a:pt x="184251" y="103144"/>
                  </a:moveTo>
                  <a:lnTo>
                    <a:pt x="150754" y="103144"/>
                  </a:lnTo>
                  <a:lnTo>
                    <a:pt x="150754" y="105826"/>
                  </a:lnTo>
                  <a:lnTo>
                    <a:pt x="184251" y="105826"/>
                  </a:lnTo>
                  <a:lnTo>
                    <a:pt x="184251" y="103144"/>
                  </a:lnTo>
                  <a:close/>
                </a:path>
                <a:path w="848995" h="107950">
                  <a:moveTo>
                    <a:pt x="133807" y="9662"/>
                  </a:moveTo>
                  <a:lnTo>
                    <a:pt x="117378" y="9662"/>
                  </a:lnTo>
                  <a:lnTo>
                    <a:pt x="118384" y="9997"/>
                  </a:lnTo>
                  <a:lnTo>
                    <a:pt x="119877" y="11308"/>
                  </a:lnTo>
                  <a:lnTo>
                    <a:pt x="120456" y="12496"/>
                  </a:lnTo>
                  <a:lnTo>
                    <a:pt x="121249" y="16093"/>
                  </a:lnTo>
                  <a:lnTo>
                    <a:pt x="121462" y="20878"/>
                  </a:lnTo>
                  <a:lnTo>
                    <a:pt x="121420" y="95006"/>
                  </a:lnTo>
                  <a:lnTo>
                    <a:pt x="121158" y="97444"/>
                  </a:lnTo>
                  <a:lnTo>
                    <a:pt x="120548" y="98816"/>
                  </a:lnTo>
                  <a:lnTo>
                    <a:pt x="119969" y="100218"/>
                  </a:lnTo>
                  <a:lnTo>
                    <a:pt x="119176" y="101163"/>
                  </a:lnTo>
                  <a:lnTo>
                    <a:pt x="118170" y="101650"/>
                  </a:lnTo>
                  <a:lnTo>
                    <a:pt x="116403" y="102656"/>
                  </a:lnTo>
                  <a:lnTo>
                    <a:pt x="114025" y="103144"/>
                  </a:lnTo>
                  <a:lnTo>
                    <a:pt x="141335" y="103144"/>
                  </a:lnTo>
                  <a:lnTo>
                    <a:pt x="138897" y="102748"/>
                  </a:lnTo>
                  <a:lnTo>
                    <a:pt x="136001" y="101163"/>
                  </a:lnTo>
                  <a:lnTo>
                    <a:pt x="135026" y="100187"/>
                  </a:lnTo>
                  <a:lnTo>
                    <a:pt x="134051" y="97901"/>
                  </a:lnTo>
                  <a:lnTo>
                    <a:pt x="133807" y="95006"/>
                  </a:lnTo>
                  <a:lnTo>
                    <a:pt x="133807" y="54315"/>
                  </a:lnTo>
                  <a:lnTo>
                    <a:pt x="137464" y="50444"/>
                  </a:lnTo>
                  <a:lnTo>
                    <a:pt x="138181" y="49865"/>
                  </a:lnTo>
                  <a:lnTo>
                    <a:pt x="133807" y="49865"/>
                  </a:lnTo>
                  <a:lnTo>
                    <a:pt x="133807" y="9662"/>
                  </a:lnTo>
                  <a:close/>
                </a:path>
                <a:path w="848995" h="107950">
                  <a:moveTo>
                    <a:pt x="171469" y="44653"/>
                  </a:moveTo>
                  <a:lnTo>
                    <a:pt x="153162" y="44653"/>
                  </a:lnTo>
                  <a:lnTo>
                    <a:pt x="155173" y="45232"/>
                  </a:lnTo>
                  <a:lnTo>
                    <a:pt x="158556" y="47487"/>
                  </a:lnTo>
                  <a:lnTo>
                    <a:pt x="159806" y="49255"/>
                  </a:lnTo>
                  <a:lnTo>
                    <a:pt x="161391" y="53919"/>
                  </a:lnTo>
                  <a:lnTo>
                    <a:pt x="161706" y="57790"/>
                  </a:lnTo>
                  <a:lnTo>
                    <a:pt x="161696" y="96530"/>
                  </a:lnTo>
                  <a:lnTo>
                    <a:pt x="160995" y="99212"/>
                  </a:lnTo>
                  <a:lnTo>
                    <a:pt x="160111" y="100675"/>
                  </a:lnTo>
                  <a:lnTo>
                    <a:pt x="158861" y="101650"/>
                  </a:lnTo>
                  <a:lnTo>
                    <a:pt x="157642" y="102656"/>
                  </a:lnTo>
                  <a:lnTo>
                    <a:pt x="155448" y="103144"/>
                  </a:lnTo>
                  <a:lnTo>
                    <a:pt x="181081" y="103144"/>
                  </a:lnTo>
                  <a:lnTo>
                    <a:pt x="178887" y="102809"/>
                  </a:lnTo>
                  <a:lnTo>
                    <a:pt x="176509" y="101406"/>
                  </a:lnTo>
                  <a:lnTo>
                    <a:pt x="174132" y="57790"/>
                  </a:lnTo>
                  <a:lnTo>
                    <a:pt x="173644" y="51998"/>
                  </a:lnTo>
                  <a:lnTo>
                    <a:pt x="172638" y="48828"/>
                  </a:lnTo>
                  <a:lnTo>
                    <a:pt x="171469" y="44653"/>
                  </a:lnTo>
                  <a:close/>
                </a:path>
                <a:path w="848995" h="107950">
                  <a:moveTo>
                    <a:pt x="160446" y="35570"/>
                  </a:moveTo>
                  <a:lnTo>
                    <a:pt x="153314" y="35570"/>
                  </a:lnTo>
                  <a:lnTo>
                    <a:pt x="150053" y="36454"/>
                  </a:lnTo>
                  <a:lnTo>
                    <a:pt x="143591" y="39928"/>
                  </a:lnTo>
                  <a:lnTo>
                    <a:pt x="139263" y="43799"/>
                  </a:lnTo>
                  <a:lnTo>
                    <a:pt x="133807" y="49865"/>
                  </a:lnTo>
                  <a:lnTo>
                    <a:pt x="138181" y="49865"/>
                  </a:lnTo>
                  <a:lnTo>
                    <a:pt x="140634" y="47884"/>
                  </a:lnTo>
                  <a:lnTo>
                    <a:pt x="143256" y="46573"/>
                  </a:lnTo>
                  <a:lnTo>
                    <a:pt x="145877" y="45293"/>
                  </a:lnTo>
                  <a:lnTo>
                    <a:pt x="148376" y="44653"/>
                  </a:lnTo>
                  <a:lnTo>
                    <a:pt x="171469" y="44653"/>
                  </a:lnTo>
                  <a:lnTo>
                    <a:pt x="171358" y="44256"/>
                  </a:lnTo>
                  <a:lnTo>
                    <a:pt x="169316" y="40904"/>
                  </a:lnTo>
                  <a:lnTo>
                    <a:pt x="163769" y="36636"/>
                  </a:lnTo>
                  <a:lnTo>
                    <a:pt x="160446" y="35570"/>
                  </a:lnTo>
                  <a:close/>
                </a:path>
                <a:path w="848995" h="107950">
                  <a:moveTo>
                    <a:pt x="133807" y="0"/>
                  </a:moveTo>
                  <a:lnTo>
                    <a:pt x="130393" y="0"/>
                  </a:lnTo>
                  <a:lnTo>
                    <a:pt x="110002" y="8351"/>
                  </a:lnTo>
                  <a:lnTo>
                    <a:pt x="111038" y="10881"/>
                  </a:lnTo>
                  <a:lnTo>
                    <a:pt x="113324" y="10088"/>
                  </a:lnTo>
                  <a:lnTo>
                    <a:pt x="115001" y="9662"/>
                  </a:lnTo>
                  <a:lnTo>
                    <a:pt x="133807" y="9662"/>
                  </a:lnTo>
                  <a:lnTo>
                    <a:pt x="133807" y="0"/>
                  </a:lnTo>
                  <a:close/>
                </a:path>
                <a:path w="848995" h="107950">
                  <a:moveTo>
                    <a:pt x="230002" y="35570"/>
                  </a:moveTo>
                  <a:lnTo>
                    <a:pt x="213329" y="35570"/>
                  </a:lnTo>
                  <a:lnTo>
                    <a:pt x="205800" y="38831"/>
                  </a:lnTo>
                  <a:lnTo>
                    <a:pt x="190804" y="72633"/>
                  </a:lnTo>
                  <a:lnTo>
                    <a:pt x="191353" y="80274"/>
                  </a:lnTo>
                  <a:lnTo>
                    <a:pt x="212415" y="107899"/>
                  </a:lnTo>
                  <a:lnTo>
                    <a:pt x="228112" y="107899"/>
                  </a:lnTo>
                  <a:lnTo>
                    <a:pt x="234391" y="105095"/>
                  </a:lnTo>
                  <a:lnTo>
                    <a:pt x="242784" y="95707"/>
                  </a:lnTo>
                  <a:lnTo>
                    <a:pt x="219577" y="95707"/>
                  </a:lnTo>
                  <a:lnTo>
                    <a:pt x="213786" y="92842"/>
                  </a:lnTo>
                  <a:lnTo>
                    <a:pt x="203850" y="81320"/>
                  </a:lnTo>
                  <a:lnTo>
                    <a:pt x="201381" y="73365"/>
                  </a:lnTo>
                  <a:lnTo>
                    <a:pt x="201381" y="63246"/>
                  </a:lnTo>
                  <a:lnTo>
                    <a:pt x="248564" y="63246"/>
                  </a:lnTo>
                  <a:lnTo>
                    <a:pt x="248564" y="58948"/>
                  </a:lnTo>
                  <a:lnTo>
                    <a:pt x="201381" y="58948"/>
                  </a:lnTo>
                  <a:lnTo>
                    <a:pt x="201960" y="53279"/>
                  </a:lnTo>
                  <a:lnTo>
                    <a:pt x="203880" y="48859"/>
                  </a:lnTo>
                  <a:lnTo>
                    <a:pt x="210312" y="42397"/>
                  </a:lnTo>
                  <a:lnTo>
                    <a:pt x="214030" y="40782"/>
                  </a:lnTo>
                  <a:lnTo>
                    <a:pt x="238914" y="40782"/>
                  </a:lnTo>
                  <a:lnTo>
                    <a:pt x="236280" y="38100"/>
                  </a:lnTo>
                  <a:lnTo>
                    <a:pt x="230002" y="35570"/>
                  </a:lnTo>
                  <a:close/>
                </a:path>
                <a:path w="848995" h="107950">
                  <a:moveTo>
                    <a:pt x="246156" y="79491"/>
                  </a:moveTo>
                  <a:lnTo>
                    <a:pt x="243992" y="85435"/>
                  </a:lnTo>
                  <a:lnTo>
                    <a:pt x="241218" y="89641"/>
                  </a:lnTo>
                  <a:lnTo>
                    <a:pt x="234574" y="94488"/>
                  </a:lnTo>
                  <a:lnTo>
                    <a:pt x="230703" y="95707"/>
                  </a:lnTo>
                  <a:lnTo>
                    <a:pt x="242784" y="95707"/>
                  </a:lnTo>
                  <a:lnTo>
                    <a:pt x="244419" y="93878"/>
                  </a:lnTo>
                  <a:lnTo>
                    <a:pt x="247467" y="87721"/>
                  </a:lnTo>
                  <a:lnTo>
                    <a:pt x="248564" y="80985"/>
                  </a:lnTo>
                  <a:lnTo>
                    <a:pt x="246156" y="79491"/>
                  </a:lnTo>
                  <a:close/>
                </a:path>
                <a:path w="848995" h="107950">
                  <a:moveTo>
                    <a:pt x="238914" y="40782"/>
                  </a:moveTo>
                  <a:lnTo>
                    <a:pt x="220858" y="40782"/>
                  </a:lnTo>
                  <a:lnTo>
                    <a:pt x="223418" y="41574"/>
                  </a:lnTo>
                  <a:lnTo>
                    <a:pt x="228295" y="44744"/>
                  </a:lnTo>
                  <a:lnTo>
                    <a:pt x="232928" y="58948"/>
                  </a:lnTo>
                  <a:lnTo>
                    <a:pt x="248564" y="58948"/>
                  </a:lnTo>
                  <a:lnTo>
                    <a:pt x="248475" y="54589"/>
                  </a:lnTo>
                  <a:lnTo>
                    <a:pt x="246095" y="48097"/>
                  </a:lnTo>
                  <a:lnTo>
                    <a:pt x="238914" y="40782"/>
                  </a:lnTo>
                  <a:close/>
                </a:path>
                <a:path w="848995" h="107950">
                  <a:moveTo>
                    <a:pt x="288432" y="103144"/>
                  </a:moveTo>
                  <a:lnTo>
                    <a:pt x="254812" y="103144"/>
                  </a:lnTo>
                  <a:lnTo>
                    <a:pt x="254812" y="105826"/>
                  </a:lnTo>
                  <a:lnTo>
                    <a:pt x="288432" y="105826"/>
                  </a:lnTo>
                  <a:lnTo>
                    <a:pt x="288432" y="103144"/>
                  </a:lnTo>
                  <a:close/>
                </a:path>
                <a:path w="848995" h="107950">
                  <a:moveTo>
                    <a:pt x="328330" y="103144"/>
                  </a:moveTo>
                  <a:lnTo>
                    <a:pt x="294528" y="103144"/>
                  </a:lnTo>
                  <a:lnTo>
                    <a:pt x="294528" y="105826"/>
                  </a:lnTo>
                  <a:lnTo>
                    <a:pt x="328330" y="105826"/>
                  </a:lnTo>
                  <a:lnTo>
                    <a:pt x="328330" y="103144"/>
                  </a:lnTo>
                  <a:close/>
                </a:path>
                <a:path w="848995" h="107950">
                  <a:moveTo>
                    <a:pt x="277428" y="45537"/>
                  </a:moveTo>
                  <a:lnTo>
                    <a:pt x="261000" y="45537"/>
                  </a:lnTo>
                  <a:lnTo>
                    <a:pt x="262036" y="45872"/>
                  </a:lnTo>
                  <a:lnTo>
                    <a:pt x="263621" y="47152"/>
                  </a:lnTo>
                  <a:lnTo>
                    <a:pt x="264200" y="48371"/>
                  </a:lnTo>
                  <a:lnTo>
                    <a:pt x="264863" y="51755"/>
                  </a:lnTo>
                  <a:lnTo>
                    <a:pt x="264979" y="54467"/>
                  </a:lnTo>
                  <a:lnTo>
                    <a:pt x="265054" y="95310"/>
                  </a:lnTo>
                  <a:lnTo>
                    <a:pt x="264474" y="98663"/>
                  </a:lnTo>
                  <a:lnTo>
                    <a:pt x="262097" y="102260"/>
                  </a:lnTo>
                  <a:lnTo>
                    <a:pt x="259750" y="103144"/>
                  </a:lnTo>
                  <a:lnTo>
                    <a:pt x="284774" y="103144"/>
                  </a:lnTo>
                  <a:lnTo>
                    <a:pt x="277428" y="54467"/>
                  </a:lnTo>
                  <a:lnTo>
                    <a:pt x="281478" y="50017"/>
                  </a:lnTo>
                  <a:lnTo>
                    <a:pt x="277428" y="50017"/>
                  </a:lnTo>
                  <a:lnTo>
                    <a:pt x="277428" y="45537"/>
                  </a:lnTo>
                  <a:close/>
                </a:path>
                <a:path w="848995" h="107950">
                  <a:moveTo>
                    <a:pt x="315207" y="44805"/>
                  </a:moveTo>
                  <a:lnTo>
                    <a:pt x="298856" y="44805"/>
                  </a:lnTo>
                  <a:lnTo>
                    <a:pt x="301569" y="46207"/>
                  </a:lnTo>
                  <a:lnTo>
                    <a:pt x="304769" y="51755"/>
                  </a:lnTo>
                  <a:lnTo>
                    <a:pt x="305369" y="55168"/>
                  </a:lnTo>
                  <a:lnTo>
                    <a:pt x="305440" y="96652"/>
                  </a:lnTo>
                  <a:lnTo>
                    <a:pt x="304769" y="99212"/>
                  </a:lnTo>
                  <a:lnTo>
                    <a:pt x="303885" y="100675"/>
                  </a:lnTo>
                  <a:lnTo>
                    <a:pt x="302635" y="101650"/>
                  </a:lnTo>
                  <a:lnTo>
                    <a:pt x="301416" y="102656"/>
                  </a:lnTo>
                  <a:lnTo>
                    <a:pt x="299191" y="103144"/>
                  </a:lnTo>
                  <a:lnTo>
                    <a:pt x="325038" y="103144"/>
                  </a:lnTo>
                  <a:lnTo>
                    <a:pt x="322783" y="102809"/>
                  </a:lnTo>
                  <a:lnTo>
                    <a:pt x="320314" y="101406"/>
                  </a:lnTo>
                  <a:lnTo>
                    <a:pt x="319418" y="100370"/>
                  </a:lnTo>
                  <a:lnTo>
                    <a:pt x="318871" y="98968"/>
                  </a:lnTo>
                  <a:lnTo>
                    <a:pt x="318241" y="97627"/>
                  </a:lnTo>
                  <a:lnTo>
                    <a:pt x="317976" y="95310"/>
                  </a:lnTo>
                  <a:lnTo>
                    <a:pt x="317906" y="55168"/>
                  </a:lnTo>
                  <a:lnTo>
                    <a:pt x="317357" y="50596"/>
                  </a:lnTo>
                  <a:lnTo>
                    <a:pt x="315207" y="44805"/>
                  </a:lnTo>
                  <a:close/>
                </a:path>
                <a:path w="848995" h="107950">
                  <a:moveTo>
                    <a:pt x="303977" y="35570"/>
                  </a:moveTo>
                  <a:lnTo>
                    <a:pt x="300197" y="35570"/>
                  </a:lnTo>
                  <a:lnTo>
                    <a:pt x="294693" y="36473"/>
                  </a:lnTo>
                  <a:lnTo>
                    <a:pt x="289064" y="39182"/>
                  </a:lnTo>
                  <a:lnTo>
                    <a:pt x="283309" y="43696"/>
                  </a:lnTo>
                  <a:lnTo>
                    <a:pt x="277428" y="50017"/>
                  </a:lnTo>
                  <a:lnTo>
                    <a:pt x="281478" y="50017"/>
                  </a:lnTo>
                  <a:lnTo>
                    <a:pt x="283281" y="48036"/>
                  </a:lnTo>
                  <a:lnTo>
                    <a:pt x="289133" y="44805"/>
                  </a:lnTo>
                  <a:lnTo>
                    <a:pt x="315207" y="44805"/>
                  </a:lnTo>
                  <a:lnTo>
                    <a:pt x="314675" y="43373"/>
                  </a:lnTo>
                  <a:lnTo>
                    <a:pt x="312541" y="40294"/>
                  </a:lnTo>
                  <a:lnTo>
                    <a:pt x="307177" y="36515"/>
                  </a:lnTo>
                  <a:lnTo>
                    <a:pt x="303977" y="35570"/>
                  </a:lnTo>
                  <a:close/>
                </a:path>
                <a:path w="848995" h="107950">
                  <a:moveTo>
                    <a:pt x="277428" y="35570"/>
                  </a:moveTo>
                  <a:lnTo>
                    <a:pt x="274137" y="35570"/>
                  </a:lnTo>
                  <a:lnTo>
                    <a:pt x="253624" y="43921"/>
                  </a:lnTo>
                  <a:lnTo>
                    <a:pt x="254812" y="46573"/>
                  </a:lnTo>
                  <a:lnTo>
                    <a:pt x="256672" y="45902"/>
                  </a:lnTo>
                  <a:lnTo>
                    <a:pt x="258318" y="45537"/>
                  </a:lnTo>
                  <a:lnTo>
                    <a:pt x="277428" y="45537"/>
                  </a:lnTo>
                  <a:lnTo>
                    <a:pt x="277428" y="35570"/>
                  </a:lnTo>
                  <a:close/>
                </a:path>
                <a:path w="848995" h="107950">
                  <a:moveTo>
                    <a:pt x="371642" y="0"/>
                  </a:moveTo>
                  <a:lnTo>
                    <a:pt x="365668" y="0"/>
                  </a:lnTo>
                  <a:lnTo>
                    <a:pt x="329214" y="107899"/>
                  </a:lnTo>
                  <a:lnTo>
                    <a:pt x="335158" y="107899"/>
                  </a:lnTo>
                  <a:lnTo>
                    <a:pt x="371642" y="0"/>
                  </a:lnTo>
                  <a:close/>
                </a:path>
                <a:path w="848995" h="107950">
                  <a:moveTo>
                    <a:pt x="394716" y="9662"/>
                  </a:moveTo>
                  <a:lnTo>
                    <a:pt x="378317" y="9662"/>
                  </a:lnTo>
                  <a:lnTo>
                    <a:pt x="379323" y="9997"/>
                  </a:lnTo>
                  <a:lnTo>
                    <a:pt x="380908" y="11308"/>
                  </a:lnTo>
                  <a:lnTo>
                    <a:pt x="381487" y="12496"/>
                  </a:lnTo>
                  <a:lnTo>
                    <a:pt x="381822" y="14295"/>
                  </a:lnTo>
                  <a:lnTo>
                    <a:pt x="382188" y="16093"/>
                  </a:lnTo>
                  <a:lnTo>
                    <a:pt x="382341" y="20848"/>
                  </a:lnTo>
                  <a:lnTo>
                    <a:pt x="382386" y="99303"/>
                  </a:lnTo>
                  <a:lnTo>
                    <a:pt x="386608" y="102138"/>
                  </a:lnTo>
                  <a:lnTo>
                    <a:pt x="390814" y="104302"/>
                  </a:lnTo>
                  <a:lnTo>
                    <a:pt x="399044" y="107198"/>
                  </a:lnTo>
                  <a:lnTo>
                    <a:pt x="403098" y="107899"/>
                  </a:lnTo>
                  <a:lnTo>
                    <a:pt x="415503" y="107899"/>
                  </a:lnTo>
                  <a:lnTo>
                    <a:pt x="423184" y="104729"/>
                  </a:lnTo>
                  <a:lnTo>
                    <a:pt x="425723" y="102412"/>
                  </a:lnTo>
                  <a:lnTo>
                    <a:pt x="407974" y="102412"/>
                  </a:lnTo>
                  <a:lnTo>
                    <a:pt x="405231" y="101772"/>
                  </a:lnTo>
                  <a:lnTo>
                    <a:pt x="399733" y="99273"/>
                  </a:lnTo>
                  <a:lnTo>
                    <a:pt x="397184" y="97444"/>
                  </a:lnTo>
                  <a:lnTo>
                    <a:pt x="394716" y="94975"/>
                  </a:lnTo>
                  <a:lnTo>
                    <a:pt x="394716" y="54193"/>
                  </a:lnTo>
                  <a:lnTo>
                    <a:pt x="397764" y="51206"/>
                  </a:lnTo>
                  <a:lnTo>
                    <a:pt x="400087" y="49408"/>
                  </a:lnTo>
                  <a:lnTo>
                    <a:pt x="394716" y="49408"/>
                  </a:lnTo>
                  <a:lnTo>
                    <a:pt x="394716" y="9662"/>
                  </a:lnTo>
                  <a:close/>
                </a:path>
                <a:path w="848995" h="107950">
                  <a:moveTo>
                    <a:pt x="435449" y="46146"/>
                  </a:moveTo>
                  <a:lnTo>
                    <a:pt x="415137" y="46146"/>
                  </a:lnTo>
                  <a:lnTo>
                    <a:pt x="419557" y="48493"/>
                  </a:lnTo>
                  <a:lnTo>
                    <a:pt x="427299" y="57912"/>
                  </a:lnTo>
                  <a:lnTo>
                    <a:pt x="429219" y="64648"/>
                  </a:lnTo>
                  <a:lnTo>
                    <a:pt x="429219" y="82814"/>
                  </a:lnTo>
                  <a:lnTo>
                    <a:pt x="427299" y="90007"/>
                  </a:lnTo>
                  <a:lnTo>
                    <a:pt x="419557" y="99913"/>
                  </a:lnTo>
                  <a:lnTo>
                    <a:pt x="415320" y="102412"/>
                  </a:lnTo>
                  <a:lnTo>
                    <a:pt x="425723" y="102412"/>
                  </a:lnTo>
                  <a:lnTo>
                    <a:pt x="442173" y="69067"/>
                  </a:lnTo>
                  <a:lnTo>
                    <a:pt x="441682" y="61728"/>
                  </a:lnTo>
                  <a:lnTo>
                    <a:pt x="440215" y="55206"/>
                  </a:lnTo>
                  <a:lnTo>
                    <a:pt x="437775" y="49496"/>
                  </a:lnTo>
                  <a:lnTo>
                    <a:pt x="435449" y="46146"/>
                  </a:lnTo>
                  <a:close/>
                </a:path>
                <a:path w="848995" h="107950">
                  <a:moveTo>
                    <a:pt x="423031" y="35570"/>
                  </a:moveTo>
                  <a:lnTo>
                    <a:pt x="408340" y="35570"/>
                  </a:lnTo>
                  <a:lnTo>
                    <a:pt x="401238" y="40203"/>
                  </a:lnTo>
                  <a:lnTo>
                    <a:pt x="394716" y="49408"/>
                  </a:lnTo>
                  <a:lnTo>
                    <a:pt x="400087" y="49408"/>
                  </a:lnTo>
                  <a:lnTo>
                    <a:pt x="400324" y="49225"/>
                  </a:lnTo>
                  <a:lnTo>
                    <a:pt x="402275" y="48219"/>
                  </a:lnTo>
                  <a:lnTo>
                    <a:pt x="404865" y="46847"/>
                  </a:lnTo>
                  <a:lnTo>
                    <a:pt x="407487" y="46146"/>
                  </a:lnTo>
                  <a:lnTo>
                    <a:pt x="435449" y="46146"/>
                  </a:lnTo>
                  <a:lnTo>
                    <a:pt x="434370" y="44592"/>
                  </a:lnTo>
                  <a:lnTo>
                    <a:pt x="429158" y="38587"/>
                  </a:lnTo>
                  <a:lnTo>
                    <a:pt x="423031" y="35570"/>
                  </a:lnTo>
                  <a:close/>
                </a:path>
                <a:path w="848995" h="107950">
                  <a:moveTo>
                    <a:pt x="394716" y="0"/>
                  </a:moveTo>
                  <a:lnTo>
                    <a:pt x="391271" y="0"/>
                  </a:lnTo>
                  <a:lnTo>
                    <a:pt x="370728" y="8351"/>
                  </a:lnTo>
                  <a:lnTo>
                    <a:pt x="371916" y="10881"/>
                  </a:lnTo>
                  <a:lnTo>
                    <a:pt x="374020" y="10088"/>
                  </a:lnTo>
                  <a:lnTo>
                    <a:pt x="375757" y="9662"/>
                  </a:lnTo>
                  <a:lnTo>
                    <a:pt x="394716" y="9662"/>
                  </a:lnTo>
                  <a:lnTo>
                    <a:pt x="394716" y="0"/>
                  </a:lnTo>
                  <a:close/>
                </a:path>
                <a:path w="848995" h="107950">
                  <a:moveTo>
                    <a:pt x="492221" y="35570"/>
                  </a:moveTo>
                  <a:lnTo>
                    <a:pt x="475548" y="35570"/>
                  </a:lnTo>
                  <a:lnTo>
                    <a:pt x="468050" y="38831"/>
                  </a:lnTo>
                  <a:lnTo>
                    <a:pt x="453054" y="72633"/>
                  </a:lnTo>
                  <a:lnTo>
                    <a:pt x="453603" y="80274"/>
                  </a:lnTo>
                  <a:lnTo>
                    <a:pt x="474665" y="107899"/>
                  </a:lnTo>
                  <a:lnTo>
                    <a:pt x="490331" y="107899"/>
                  </a:lnTo>
                  <a:lnTo>
                    <a:pt x="496610" y="105095"/>
                  </a:lnTo>
                  <a:lnTo>
                    <a:pt x="505003" y="95707"/>
                  </a:lnTo>
                  <a:lnTo>
                    <a:pt x="481797" y="95707"/>
                  </a:lnTo>
                  <a:lnTo>
                    <a:pt x="476006" y="92842"/>
                  </a:lnTo>
                  <a:lnTo>
                    <a:pt x="466100" y="81320"/>
                  </a:lnTo>
                  <a:lnTo>
                    <a:pt x="463600" y="73365"/>
                  </a:lnTo>
                  <a:lnTo>
                    <a:pt x="463600" y="63246"/>
                  </a:lnTo>
                  <a:lnTo>
                    <a:pt x="510783" y="63246"/>
                  </a:lnTo>
                  <a:lnTo>
                    <a:pt x="510783" y="58948"/>
                  </a:lnTo>
                  <a:lnTo>
                    <a:pt x="463600" y="58948"/>
                  </a:lnTo>
                  <a:lnTo>
                    <a:pt x="464210" y="53279"/>
                  </a:lnTo>
                  <a:lnTo>
                    <a:pt x="466130" y="48859"/>
                  </a:lnTo>
                  <a:lnTo>
                    <a:pt x="472561" y="42397"/>
                  </a:lnTo>
                  <a:lnTo>
                    <a:pt x="476250" y="40782"/>
                  </a:lnTo>
                  <a:lnTo>
                    <a:pt x="501133" y="40782"/>
                  </a:lnTo>
                  <a:lnTo>
                    <a:pt x="498500" y="38100"/>
                  </a:lnTo>
                  <a:lnTo>
                    <a:pt x="492221" y="35570"/>
                  </a:lnTo>
                  <a:close/>
                </a:path>
                <a:path w="848995" h="107950">
                  <a:moveTo>
                    <a:pt x="508406" y="79491"/>
                  </a:moveTo>
                  <a:lnTo>
                    <a:pt x="506211" y="85435"/>
                  </a:lnTo>
                  <a:lnTo>
                    <a:pt x="503468" y="89641"/>
                  </a:lnTo>
                  <a:lnTo>
                    <a:pt x="496824" y="94488"/>
                  </a:lnTo>
                  <a:lnTo>
                    <a:pt x="492922" y="95707"/>
                  </a:lnTo>
                  <a:lnTo>
                    <a:pt x="505003" y="95707"/>
                  </a:lnTo>
                  <a:lnTo>
                    <a:pt x="506638" y="93878"/>
                  </a:lnTo>
                  <a:lnTo>
                    <a:pt x="509686" y="87721"/>
                  </a:lnTo>
                  <a:lnTo>
                    <a:pt x="510783" y="80985"/>
                  </a:lnTo>
                  <a:lnTo>
                    <a:pt x="508406" y="79491"/>
                  </a:lnTo>
                  <a:close/>
                </a:path>
                <a:path w="848995" h="107950">
                  <a:moveTo>
                    <a:pt x="501133" y="40782"/>
                  </a:moveTo>
                  <a:lnTo>
                    <a:pt x="483108" y="40782"/>
                  </a:lnTo>
                  <a:lnTo>
                    <a:pt x="485668" y="41574"/>
                  </a:lnTo>
                  <a:lnTo>
                    <a:pt x="490514" y="44744"/>
                  </a:lnTo>
                  <a:lnTo>
                    <a:pt x="492373" y="46939"/>
                  </a:lnTo>
                  <a:lnTo>
                    <a:pt x="494477" y="51511"/>
                  </a:lnTo>
                  <a:lnTo>
                    <a:pt x="494964" y="54589"/>
                  </a:lnTo>
                  <a:lnTo>
                    <a:pt x="495147" y="58948"/>
                  </a:lnTo>
                  <a:lnTo>
                    <a:pt x="510783" y="58948"/>
                  </a:lnTo>
                  <a:lnTo>
                    <a:pt x="510694" y="54589"/>
                  </a:lnTo>
                  <a:lnTo>
                    <a:pt x="508314" y="48097"/>
                  </a:lnTo>
                  <a:lnTo>
                    <a:pt x="501133" y="40782"/>
                  </a:lnTo>
                  <a:close/>
                </a:path>
                <a:path w="848995" h="107950">
                  <a:moveTo>
                    <a:pt x="559399" y="35570"/>
                  </a:moveTo>
                  <a:lnTo>
                    <a:pt x="543824" y="35570"/>
                  </a:lnTo>
                  <a:lnTo>
                    <a:pt x="536173" y="38922"/>
                  </a:lnTo>
                  <a:lnTo>
                    <a:pt x="520171" y="71749"/>
                  </a:lnTo>
                  <a:lnTo>
                    <a:pt x="520657" y="78882"/>
                  </a:lnTo>
                  <a:lnTo>
                    <a:pt x="541294" y="107899"/>
                  </a:lnTo>
                  <a:lnTo>
                    <a:pt x="555589" y="107899"/>
                  </a:lnTo>
                  <a:lnTo>
                    <a:pt x="561533" y="105460"/>
                  </a:lnTo>
                  <a:lnTo>
                    <a:pt x="571656" y="96286"/>
                  </a:lnTo>
                  <a:lnTo>
                    <a:pt x="547664" y="96286"/>
                  </a:lnTo>
                  <a:lnTo>
                    <a:pt x="542269" y="93177"/>
                  </a:lnTo>
                  <a:lnTo>
                    <a:pt x="534222" y="80680"/>
                  </a:lnTo>
                  <a:lnTo>
                    <a:pt x="532211" y="73487"/>
                  </a:lnTo>
                  <a:lnTo>
                    <a:pt x="532279" y="57180"/>
                  </a:lnTo>
                  <a:lnTo>
                    <a:pt x="534253" y="50993"/>
                  </a:lnTo>
                  <a:lnTo>
                    <a:pt x="538307" y="46146"/>
                  </a:lnTo>
                  <a:lnTo>
                    <a:pt x="541294" y="42458"/>
                  </a:lnTo>
                  <a:lnTo>
                    <a:pt x="545256" y="40629"/>
                  </a:lnTo>
                  <a:lnTo>
                    <a:pt x="568830" y="40629"/>
                  </a:lnTo>
                  <a:lnTo>
                    <a:pt x="564885" y="37368"/>
                  </a:lnTo>
                  <a:lnTo>
                    <a:pt x="559399" y="35570"/>
                  </a:lnTo>
                  <a:close/>
                </a:path>
                <a:path w="848995" h="107950">
                  <a:moveTo>
                    <a:pt x="575523" y="78882"/>
                  </a:moveTo>
                  <a:lnTo>
                    <a:pt x="572963" y="84825"/>
                  </a:lnTo>
                  <a:lnTo>
                    <a:pt x="570280" y="88971"/>
                  </a:lnTo>
                  <a:lnTo>
                    <a:pt x="567476" y="91226"/>
                  </a:lnTo>
                  <a:lnTo>
                    <a:pt x="563605" y="94609"/>
                  </a:lnTo>
                  <a:lnTo>
                    <a:pt x="559247" y="96286"/>
                  </a:lnTo>
                  <a:lnTo>
                    <a:pt x="571656" y="96286"/>
                  </a:lnTo>
                  <a:lnTo>
                    <a:pt x="572262" y="95737"/>
                  </a:lnTo>
                  <a:lnTo>
                    <a:pt x="575828" y="88849"/>
                  </a:lnTo>
                  <a:lnTo>
                    <a:pt x="577596" y="79918"/>
                  </a:lnTo>
                  <a:lnTo>
                    <a:pt x="575523" y="78882"/>
                  </a:lnTo>
                  <a:close/>
                </a:path>
                <a:path w="848995" h="107950">
                  <a:moveTo>
                    <a:pt x="568830" y="40629"/>
                  </a:moveTo>
                  <a:lnTo>
                    <a:pt x="553303" y="40629"/>
                  </a:lnTo>
                  <a:lnTo>
                    <a:pt x="555741" y="41391"/>
                  </a:lnTo>
                  <a:lnTo>
                    <a:pt x="557509" y="42885"/>
                  </a:lnTo>
                  <a:lnTo>
                    <a:pt x="559186" y="44348"/>
                  </a:lnTo>
                  <a:lnTo>
                    <a:pt x="560191" y="46573"/>
                  </a:lnTo>
                  <a:lnTo>
                    <a:pt x="560801" y="52425"/>
                  </a:lnTo>
                  <a:lnTo>
                    <a:pt x="561350" y="54437"/>
                  </a:lnTo>
                  <a:lnTo>
                    <a:pt x="562142" y="55504"/>
                  </a:lnTo>
                  <a:lnTo>
                    <a:pt x="563605" y="57393"/>
                  </a:lnTo>
                  <a:lnTo>
                    <a:pt x="565861" y="58338"/>
                  </a:lnTo>
                  <a:lnTo>
                    <a:pt x="571012" y="58338"/>
                  </a:lnTo>
                  <a:lnTo>
                    <a:pt x="572688" y="57759"/>
                  </a:lnTo>
                  <a:lnTo>
                    <a:pt x="575096" y="55382"/>
                  </a:lnTo>
                  <a:lnTo>
                    <a:pt x="575675" y="53827"/>
                  </a:lnTo>
                  <a:lnTo>
                    <a:pt x="575675" y="48188"/>
                  </a:lnTo>
                  <a:lnTo>
                    <a:pt x="573511" y="44500"/>
                  </a:lnTo>
                  <a:lnTo>
                    <a:pt x="568830" y="40629"/>
                  </a:lnTo>
                  <a:close/>
                </a:path>
                <a:path w="848995" h="107950">
                  <a:moveTo>
                    <a:pt x="633313" y="40203"/>
                  </a:moveTo>
                  <a:lnTo>
                    <a:pt x="617402" y="40203"/>
                  </a:lnTo>
                  <a:lnTo>
                    <a:pt x="620511" y="41452"/>
                  </a:lnTo>
                  <a:lnTo>
                    <a:pt x="624900" y="46512"/>
                  </a:lnTo>
                  <a:lnTo>
                    <a:pt x="625967" y="51145"/>
                  </a:lnTo>
                  <a:lnTo>
                    <a:pt x="625967" y="60563"/>
                  </a:lnTo>
                  <a:lnTo>
                    <a:pt x="617812" y="63657"/>
                  </a:lnTo>
                  <a:lnTo>
                    <a:pt x="610903" y="66495"/>
                  </a:lnTo>
                  <a:lnTo>
                    <a:pt x="590275" y="80985"/>
                  </a:lnTo>
                  <a:lnTo>
                    <a:pt x="588782" y="83454"/>
                  </a:lnTo>
                  <a:lnTo>
                    <a:pt x="588020" y="86319"/>
                  </a:lnTo>
                  <a:lnTo>
                    <a:pt x="588020" y="94853"/>
                  </a:lnTo>
                  <a:lnTo>
                    <a:pt x="589544" y="99120"/>
                  </a:lnTo>
                  <a:lnTo>
                    <a:pt x="592561" y="102412"/>
                  </a:lnTo>
                  <a:lnTo>
                    <a:pt x="595609" y="105674"/>
                  </a:lnTo>
                  <a:lnTo>
                    <a:pt x="599480" y="107320"/>
                  </a:lnTo>
                  <a:lnTo>
                    <a:pt x="607222" y="107320"/>
                  </a:lnTo>
                  <a:lnTo>
                    <a:pt x="610057" y="106680"/>
                  </a:lnTo>
                  <a:lnTo>
                    <a:pt x="614507" y="104485"/>
                  </a:lnTo>
                  <a:lnTo>
                    <a:pt x="618926" y="101346"/>
                  </a:lnTo>
                  <a:lnTo>
                    <a:pt x="622628" y="98541"/>
                  </a:lnTo>
                  <a:lnTo>
                    <a:pt x="608319" y="98541"/>
                  </a:lnTo>
                  <a:lnTo>
                    <a:pt x="605850" y="97353"/>
                  </a:lnTo>
                  <a:lnTo>
                    <a:pt x="601583" y="92689"/>
                  </a:lnTo>
                  <a:lnTo>
                    <a:pt x="600516" y="89733"/>
                  </a:lnTo>
                  <a:lnTo>
                    <a:pt x="600516" y="83301"/>
                  </a:lnTo>
                  <a:lnTo>
                    <a:pt x="625967" y="65196"/>
                  </a:lnTo>
                  <a:lnTo>
                    <a:pt x="638190" y="65196"/>
                  </a:lnTo>
                  <a:lnTo>
                    <a:pt x="638190" y="52395"/>
                  </a:lnTo>
                  <a:lnTo>
                    <a:pt x="637733" y="48036"/>
                  </a:lnTo>
                  <a:lnTo>
                    <a:pt x="636849" y="45841"/>
                  </a:lnTo>
                  <a:lnTo>
                    <a:pt x="635447" y="42580"/>
                  </a:lnTo>
                  <a:lnTo>
                    <a:pt x="633313" y="40203"/>
                  </a:lnTo>
                  <a:close/>
                </a:path>
                <a:path w="848995" h="107950">
                  <a:moveTo>
                    <a:pt x="638999" y="96012"/>
                  </a:moveTo>
                  <a:lnTo>
                    <a:pt x="625967" y="96012"/>
                  </a:lnTo>
                  <a:lnTo>
                    <a:pt x="625967" y="100065"/>
                  </a:lnTo>
                  <a:lnTo>
                    <a:pt x="626699" y="102961"/>
                  </a:lnTo>
                  <a:lnTo>
                    <a:pt x="629564" y="106314"/>
                  </a:lnTo>
                  <a:lnTo>
                    <a:pt x="631515" y="107167"/>
                  </a:lnTo>
                  <a:lnTo>
                    <a:pt x="639074" y="107167"/>
                  </a:lnTo>
                  <a:lnTo>
                    <a:pt x="644377" y="103449"/>
                  </a:lnTo>
                  <a:lnTo>
                    <a:pt x="648606" y="97779"/>
                  </a:lnTo>
                  <a:lnTo>
                    <a:pt x="641055" y="97779"/>
                  </a:lnTo>
                  <a:lnTo>
                    <a:pt x="640415" y="97536"/>
                  </a:lnTo>
                  <a:lnTo>
                    <a:pt x="639805" y="97048"/>
                  </a:lnTo>
                  <a:lnTo>
                    <a:pt x="639226" y="96530"/>
                  </a:lnTo>
                  <a:lnTo>
                    <a:pt x="638999" y="96012"/>
                  </a:lnTo>
                  <a:close/>
                </a:path>
                <a:path w="848995" h="107950">
                  <a:moveTo>
                    <a:pt x="638190" y="65196"/>
                  </a:moveTo>
                  <a:lnTo>
                    <a:pt x="625967" y="65196"/>
                  </a:lnTo>
                  <a:lnTo>
                    <a:pt x="625967" y="91104"/>
                  </a:lnTo>
                  <a:lnTo>
                    <a:pt x="619810" y="96042"/>
                  </a:lnTo>
                  <a:lnTo>
                    <a:pt x="614873" y="98541"/>
                  </a:lnTo>
                  <a:lnTo>
                    <a:pt x="622628" y="98541"/>
                  </a:lnTo>
                  <a:lnTo>
                    <a:pt x="625967" y="96012"/>
                  </a:lnTo>
                  <a:lnTo>
                    <a:pt x="638999" y="96012"/>
                  </a:lnTo>
                  <a:lnTo>
                    <a:pt x="638799" y="95554"/>
                  </a:lnTo>
                  <a:lnTo>
                    <a:pt x="638332" y="92689"/>
                  </a:lnTo>
                  <a:lnTo>
                    <a:pt x="638224" y="89733"/>
                  </a:lnTo>
                  <a:lnTo>
                    <a:pt x="638190" y="65196"/>
                  </a:lnTo>
                  <a:close/>
                </a:path>
                <a:path w="848995" h="107950">
                  <a:moveTo>
                    <a:pt x="649925" y="91836"/>
                  </a:moveTo>
                  <a:lnTo>
                    <a:pt x="646899" y="94853"/>
                  </a:lnTo>
                  <a:lnTo>
                    <a:pt x="644926" y="96591"/>
                  </a:lnTo>
                  <a:lnTo>
                    <a:pt x="643829" y="97200"/>
                  </a:lnTo>
                  <a:lnTo>
                    <a:pt x="643249" y="97596"/>
                  </a:lnTo>
                  <a:lnTo>
                    <a:pt x="642548" y="97779"/>
                  </a:lnTo>
                  <a:lnTo>
                    <a:pt x="648606" y="97779"/>
                  </a:lnTo>
                  <a:lnTo>
                    <a:pt x="649902" y="96042"/>
                  </a:lnTo>
                  <a:lnTo>
                    <a:pt x="649925" y="91836"/>
                  </a:lnTo>
                  <a:close/>
                </a:path>
                <a:path w="848995" h="107950">
                  <a:moveTo>
                    <a:pt x="621609" y="35570"/>
                  </a:moveTo>
                  <a:lnTo>
                    <a:pt x="607618" y="35570"/>
                  </a:lnTo>
                  <a:lnTo>
                    <a:pt x="601461" y="37368"/>
                  </a:lnTo>
                  <a:lnTo>
                    <a:pt x="592744" y="44500"/>
                  </a:lnTo>
                  <a:lnTo>
                    <a:pt x="590550" y="48432"/>
                  </a:lnTo>
                  <a:lnTo>
                    <a:pt x="590601" y="55107"/>
                  </a:lnTo>
                  <a:lnTo>
                    <a:pt x="591159" y="56753"/>
                  </a:lnTo>
                  <a:lnTo>
                    <a:pt x="593537" y="59344"/>
                  </a:lnTo>
                  <a:lnTo>
                    <a:pt x="595030" y="59984"/>
                  </a:lnTo>
                  <a:lnTo>
                    <a:pt x="598688" y="59984"/>
                  </a:lnTo>
                  <a:lnTo>
                    <a:pt x="600242" y="59375"/>
                  </a:lnTo>
                  <a:lnTo>
                    <a:pt x="602620" y="56875"/>
                  </a:lnTo>
                  <a:lnTo>
                    <a:pt x="603199" y="55107"/>
                  </a:lnTo>
                  <a:lnTo>
                    <a:pt x="603046" y="46329"/>
                  </a:lnTo>
                  <a:lnTo>
                    <a:pt x="603991" y="44409"/>
                  </a:lnTo>
                  <a:lnTo>
                    <a:pt x="605881" y="42702"/>
                  </a:lnTo>
                  <a:lnTo>
                    <a:pt x="607679" y="41026"/>
                  </a:lnTo>
                  <a:lnTo>
                    <a:pt x="610148" y="40203"/>
                  </a:lnTo>
                  <a:lnTo>
                    <a:pt x="633313" y="40203"/>
                  </a:lnTo>
                  <a:lnTo>
                    <a:pt x="630448" y="38709"/>
                  </a:lnTo>
                  <a:lnTo>
                    <a:pt x="626577" y="36606"/>
                  </a:lnTo>
                  <a:lnTo>
                    <a:pt x="621609" y="35570"/>
                  </a:lnTo>
                  <a:close/>
                </a:path>
                <a:path w="848995" h="107950">
                  <a:moveTo>
                    <a:pt x="674187" y="37642"/>
                  </a:moveTo>
                  <a:lnTo>
                    <a:pt x="650229" y="37642"/>
                  </a:lnTo>
                  <a:lnTo>
                    <a:pt x="650229" y="40325"/>
                  </a:lnTo>
                  <a:lnTo>
                    <a:pt x="653796" y="40325"/>
                  </a:lnTo>
                  <a:lnTo>
                    <a:pt x="656295" y="40660"/>
                  </a:lnTo>
                  <a:lnTo>
                    <a:pt x="659069" y="41940"/>
                  </a:lnTo>
                  <a:lnTo>
                    <a:pt x="660105" y="42885"/>
                  </a:lnTo>
                  <a:lnTo>
                    <a:pt x="661507" y="45384"/>
                  </a:lnTo>
                  <a:lnTo>
                    <a:pt x="661842" y="47640"/>
                  </a:lnTo>
                  <a:lnTo>
                    <a:pt x="661842" y="87599"/>
                  </a:lnTo>
                  <a:lnTo>
                    <a:pt x="662391" y="92537"/>
                  </a:lnTo>
                  <a:lnTo>
                    <a:pt x="664555" y="99486"/>
                  </a:lnTo>
                  <a:lnTo>
                    <a:pt x="666506" y="102321"/>
                  </a:lnTo>
                  <a:lnTo>
                    <a:pt x="672084" y="106801"/>
                  </a:lnTo>
                  <a:lnTo>
                    <a:pt x="675406" y="107899"/>
                  </a:lnTo>
                  <a:lnTo>
                    <a:pt x="682630" y="107899"/>
                  </a:lnTo>
                  <a:lnTo>
                    <a:pt x="685860" y="107106"/>
                  </a:lnTo>
                  <a:lnTo>
                    <a:pt x="692017" y="103814"/>
                  </a:lnTo>
                  <a:lnTo>
                    <a:pt x="696468" y="99822"/>
                  </a:lnTo>
                  <a:lnTo>
                    <a:pt x="697537" y="98663"/>
                  </a:lnTo>
                  <a:lnTo>
                    <a:pt x="682325" y="98663"/>
                  </a:lnTo>
                  <a:lnTo>
                    <a:pt x="679643" y="97688"/>
                  </a:lnTo>
                  <a:lnTo>
                    <a:pt x="675284" y="93726"/>
                  </a:lnTo>
                  <a:lnTo>
                    <a:pt x="674187" y="89550"/>
                  </a:lnTo>
                  <a:lnTo>
                    <a:pt x="674187" y="37642"/>
                  </a:lnTo>
                  <a:close/>
                </a:path>
                <a:path w="848995" h="107950">
                  <a:moveTo>
                    <a:pt x="715201" y="93482"/>
                  </a:moveTo>
                  <a:lnTo>
                    <a:pt x="702320" y="93482"/>
                  </a:lnTo>
                  <a:lnTo>
                    <a:pt x="702320" y="107899"/>
                  </a:lnTo>
                  <a:lnTo>
                    <a:pt x="705764" y="107899"/>
                  </a:lnTo>
                  <a:lnTo>
                    <a:pt x="726125" y="99425"/>
                  </a:lnTo>
                  <a:lnTo>
                    <a:pt x="725575" y="98084"/>
                  </a:lnTo>
                  <a:lnTo>
                    <a:pt x="718809" y="98084"/>
                  </a:lnTo>
                  <a:lnTo>
                    <a:pt x="717834" y="97749"/>
                  </a:lnTo>
                  <a:lnTo>
                    <a:pt x="716158" y="96347"/>
                  </a:lnTo>
                  <a:lnTo>
                    <a:pt x="715548" y="95128"/>
                  </a:lnTo>
                  <a:lnTo>
                    <a:pt x="715201" y="93482"/>
                  </a:lnTo>
                  <a:close/>
                </a:path>
                <a:path w="848995" h="107950">
                  <a:moveTo>
                    <a:pt x="714695" y="37642"/>
                  </a:moveTo>
                  <a:lnTo>
                    <a:pt x="691469" y="37642"/>
                  </a:lnTo>
                  <a:lnTo>
                    <a:pt x="691469" y="40325"/>
                  </a:lnTo>
                  <a:lnTo>
                    <a:pt x="695919" y="40446"/>
                  </a:lnTo>
                  <a:lnTo>
                    <a:pt x="698845" y="41178"/>
                  </a:lnTo>
                  <a:lnTo>
                    <a:pt x="701619" y="43952"/>
                  </a:lnTo>
                  <a:lnTo>
                    <a:pt x="702320" y="46573"/>
                  </a:lnTo>
                  <a:lnTo>
                    <a:pt x="702320" y="89001"/>
                  </a:lnTo>
                  <a:lnTo>
                    <a:pt x="698662" y="92781"/>
                  </a:lnTo>
                  <a:lnTo>
                    <a:pt x="695462" y="95341"/>
                  </a:lnTo>
                  <a:lnTo>
                    <a:pt x="690006" y="98023"/>
                  </a:lnTo>
                  <a:lnTo>
                    <a:pt x="687598" y="98663"/>
                  </a:lnTo>
                  <a:lnTo>
                    <a:pt x="697537" y="98663"/>
                  </a:lnTo>
                  <a:lnTo>
                    <a:pt x="702320" y="93482"/>
                  </a:lnTo>
                  <a:lnTo>
                    <a:pt x="715201" y="93482"/>
                  </a:lnTo>
                  <a:lnTo>
                    <a:pt x="714847" y="91653"/>
                  </a:lnTo>
                  <a:lnTo>
                    <a:pt x="714764" y="89001"/>
                  </a:lnTo>
                  <a:lnTo>
                    <a:pt x="714695" y="37642"/>
                  </a:lnTo>
                  <a:close/>
                </a:path>
                <a:path w="848995" h="107950">
                  <a:moveTo>
                    <a:pt x="725088" y="96895"/>
                  </a:moveTo>
                  <a:lnTo>
                    <a:pt x="723107" y="97688"/>
                  </a:lnTo>
                  <a:lnTo>
                    <a:pt x="721370" y="98084"/>
                  </a:lnTo>
                  <a:lnTo>
                    <a:pt x="725575" y="98084"/>
                  </a:lnTo>
                  <a:lnTo>
                    <a:pt x="725088" y="96895"/>
                  </a:lnTo>
                  <a:close/>
                </a:path>
                <a:path w="848995" h="107950">
                  <a:moveTo>
                    <a:pt x="769873" y="104912"/>
                  </a:moveTo>
                  <a:lnTo>
                    <a:pt x="740237" y="104912"/>
                  </a:lnTo>
                  <a:lnTo>
                    <a:pt x="741578" y="105186"/>
                  </a:lnTo>
                  <a:lnTo>
                    <a:pt x="743254" y="105674"/>
                  </a:lnTo>
                  <a:lnTo>
                    <a:pt x="748619" y="107167"/>
                  </a:lnTo>
                  <a:lnTo>
                    <a:pt x="753374" y="107899"/>
                  </a:lnTo>
                  <a:lnTo>
                    <a:pt x="763310" y="107899"/>
                  </a:lnTo>
                  <a:lnTo>
                    <a:pt x="768522" y="106009"/>
                  </a:lnTo>
                  <a:lnTo>
                    <a:pt x="769873" y="104912"/>
                  </a:lnTo>
                  <a:close/>
                </a:path>
                <a:path w="848995" h="107950">
                  <a:moveTo>
                    <a:pt x="736549" y="82448"/>
                  </a:moveTo>
                  <a:lnTo>
                    <a:pt x="734019" y="82448"/>
                  </a:lnTo>
                  <a:lnTo>
                    <a:pt x="734019" y="106862"/>
                  </a:lnTo>
                  <a:lnTo>
                    <a:pt x="736549" y="106862"/>
                  </a:lnTo>
                  <a:lnTo>
                    <a:pt x="737158" y="105582"/>
                  </a:lnTo>
                  <a:lnTo>
                    <a:pt x="738042" y="104912"/>
                  </a:lnTo>
                  <a:lnTo>
                    <a:pt x="769873" y="104912"/>
                  </a:lnTo>
                  <a:lnTo>
                    <a:pt x="771674" y="103449"/>
                  </a:lnTo>
                  <a:lnTo>
                    <a:pt x="752825" y="103449"/>
                  </a:lnTo>
                  <a:lnTo>
                    <a:pt x="748436" y="101681"/>
                  </a:lnTo>
                  <a:lnTo>
                    <a:pt x="744504" y="98176"/>
                  </a:lnTo>
                  <a:lnTo>
                    <a:pt x="740603" y="94640"/>
                  </a:lnTo>
                  <a:lnTo>
                    <a:pt x="737951" y="89397"/>
                  </a:lnTo>
                  <a:lnTo>
                    <a:pt x="736549" y="82448"/>
                  </a:lnTo>
                  <a:close/>
                </a:path>
                <a:path w="848995" h="107950">
                  <a:moveTo>
                    <a:pt x="757092" y="35570"/>
                  </a:moveTo>
                  <a:lnTo>
                    <a:pt x="748375" y="35570"/>
                  </a:lnTo>
                  <a:lnTo>
                    <a:pt x="743407" y="37459"/>
                  </a:lnTo>
                  <a:lnTo>
                    <a:pt x="735665" y="44988"/>
                  </a:lnTo>
                  <a:lnTo>
                    <a:pt x="733745" y="49712"/>
                  </a:lnTo>
                  <a:lnTo>
                    <a:pt x="733745" y="59649"/>
                  </a:lnTo>
                  <a:lnTo>
                    <a:pt x="734872" y="63215"/>
                  </a:lnTo>
                  <a:lnTo>
                    <a:pt x="737158" y="66080"/>
                  </a:lnTo>
                  <a:lnTo>
                    <a:pt x="739353" y="68945"/>
                  </a:lnTo>
                  <a:lnTo>
                    <a:pt x="744016" y="72176"/>
                  </a:lnTo>
                  <a:lnTo>
                    <a:pt x="758403" y="79339"/>
                  </a:lnTo>
                  <a:lnTo>
                    <a:pt x="763219" y="82296"/>
                  </a:lnTo>
                  <a:lnTo>
                    <a:pt x="768096" y="86959"/>
                  </a:lnTo>
                  <a:lnTo>
                    <a:pt x="769284" y="89794"/>
                  </a:lnTo>
                  <a:lnTo>
                    <a:pt x="769284" y="96042"/>
                  </a:lnTo>
                  <a:lnTo>
                    <a:pt x="768217" y="98480"/>
                  </a:lnTo>
                  <a:lnTo>
                    <a:pt x="763828" y="102443"/>
                  </a:lnTo>
                  <a:lnTo>
                    <a:pt x="761055" y="103449"/>
                  </a:lnTo>
                  <a:lnTo>
                    <a:pt x="771674" y="103449"/>
                  </a:lnTo>
                  <a:lnTo>
                    <a:pt x="777941" y="98358"/>
                  </a:lnTo>
                  <a:lnTo>
                    <a:pt x="780318" y="93360"/>
                  </a:lnTo>
                  <a:lnTo>
                    <a:pt x="780318" y="79187"/>
                  </a:lnTo>
                  <a:lnTo>
                    <a:pt x="775258" y="72694"/>
                  </a:lnTo>
                  <a:lnTo>
                    <a:pt x="765139" y="67726"/>
                  </a:lnTo>
                  <a:lnTo>
                    <a:pt x="754258" y="62514"/>
                  </a:lnTo>
                  <a:lnTo>
                    <a:pt x="749594" y="60228"/>
                  </a:lnTo>
                  <a:lnTo>
                    <a:pt x="746485" y="58064"/>
                  </a:lnTo>
                  <a:lnTo>
                    <a:pt x="744900" y="55961"/>
                  </a:lnTo>
                  <a:lnTo>
                    <a:pt x="743315" y="53980"/>
                  </a:lnTo>
                  <a:lnTo>
                    <a:pt x="742492" y="51602"/>
                  </a:lnTo>
                  <a:lnTo>
                    <a:pt x="742509" y="46603"/>
                  </a:lnTo>
                  <a:lnTo>
                    <a:pt x="743590" y="44622"/>
                  </a:lnTo>
                  <a:lnTo>
                    <a:pt x="747826" y="40965"/>
                  </a:lnTo>
                  <a:lnTo>
                    <a:pt x="750661" y="40050"/>
                  </a:lnTo>
                  <a:lnTo>
                    <a:pt x="775106" y="40050"/>
                  </a:lnTo>
                  <a:lnTo>
                    <a:pt x="775106" y="38404"/>
                  </a:lnTo>
                  <a:lnTo>
                    <a:pt x="768400" y="38404"/>
                  </a:lnTo>
                  <a:lnTo>
                    <a:pt x="766724" y="38069"/>
                  </a:lnTo>
                  <a:lnTo>
                    <a:pt x="764225" y="37368"/>
                  </a:lnTo>
                  <a:lnTo>
                    <a:pt x="760354" y="36179"/>
                  </a:lnTo>
                  <a:lnTo>
                    <a:pt x="757092" y="35570"/>
                  </a:lnTo>
                  <a:close/>
                </a:path>
                <a:path w="848995" h="107950">
                  <a:moveTo>
                    <a:pt x="775106" y="40050"/>
                  </a:moveTo>
                  <a:lnTo>
                    <a:pt x="758677" y="40050"/>
                  </a:lnTo>
                  <a:lnTo>
                    <a:pt x="762457" y="41361"/>
                  </a:lnTo>
                  <a:lnTo>
                    <a:pt x="768400" y="46603"/>
                  </a:lnTo>
                  <a:lnTo>
                    <a:pt x="770855" y="51602"/>
                  </a:lnTo>
                  <a:lnTo>
                    <a:pt x="772728" y="58795"/>
                  </a:lnTo>
                  <a:lnTo>
                    <a:pt x="775106" y="58795"/>
                  </a:lnTo>
                  <a:lnTo>
                    <a:pt x="775106" y="40050"/>
                  </a:lnTo>
                  <a:close/>
                </a:path>
                <a:path w="848995" h="107950">
                  <a:moveTo>
                    <a:pt x="775106" y="35570"/>
                  </a:moveTo>
                  <a:lnTo>
                    <a:pt x="772728" y="35570"/>
                  </a:lnTo>
                  <a:lnTo>
                    <a:pt x="772119" y="36758"/>
                  </a:lnTo>
                  <a:lnTo>
                    <a:pt x="771601" y="37551"/>
                  </a:lnTo>
                  <a:lnTo>
                    <a:pt x="770717" y="38221"/>
                  </a:lnTo>
                  <a:lnTo>
                    <a:pt x="770107" y="38404"/>
                  </a:lnTo>
                  <a:lnTo>
                    <a:pt x="775106" y="38404"/>
                  </a:lnTo>
                  <a:lnTo>
                    <a:pt x="775106" y="35570"/>
                  </a:lnTo>
                  <a:close/>
                </a:path>
                <a:path w="848995" h="107950">
                  <a:moveTo>
                    <a:pt x="830366" y="35570"/>
                  </a:moveTo>
                  <a:lnTo>
                    <a:pt x="813694" y="35570"/>
                  </a:lnTo>
                  <a:lnTo>
                    <a:pt x="806196" y="38831"/>
                  </a:lnTo>
                  <a:lnTo>
                    <a:pt x="791169" y="72633"/>
                  </a:lnTo>
                  <a:lnTo>
                    <a:pt x="791718" y="80274"/>
                  </a:lnTo>
                  <a:lnTo>
                    <a:pt x="812810" y="107899"/>
                  </a:lnTo>
                  <a:lnTo>
                    <a:pt x="828476" y="107899"/>
                  </a:lnTo>
                  <a:lnTo>
                    <a:pt x="834755" y="105095"/>
                  </a:lnTo>
                  <a:lnTo>
                    <a:pt x="843148" y="95707"/>
                  </a:lnTo>
                  <a:lnTo>
                    <a:pt x="819942" y="95707"/>
                  </a:lnTo>
                  <a:lnTo>
                    <a:pt x="814151" y="92842"/>
                  </a:lnTo>
                  <a:lnTo>
                    <a:pt x="804214" y="81320"/>
                  </a:lnTo>
                  <a:lnTo>
                    <a:pt x="801745" y="73365"/>
                  </a:lnTo>
                  <a:lnTo>
                    <a:pt x="801745" y="63246"/>
                  </a:lnTo>
                  <a:lnTo>
                    <a:pt x="848928" y="63246"/>
                  </a:lnTo>
                  <a:lnTo>
                    <a:pt x="848928" y="58948"/>
                  </a:lnTo>
                  <a:lnTo>
                    <a:pt x="801745" y="58948"/>
                  </a:lnTo>
                  <a:lnTo>
                    <a:pt x="802325" y="53279"/>
                  </a:lnTo>
                  <a:lnTo>
                    <a:pt x="804245" y="48859"/>
                  </a:lnTo>
                  <a:lnTo>
                    <a:pt x="810707" y="42397"/>
                  </a:lnTo>
                  <a:lnTo>
                    <a:pt x="814395" y="40782"/>
                  </a:lnTo>
                  <a:lnTo>
                    <a:pt x="839278" y="40782"/>
                  </a:lnTo>
                  <a:lnTo>
                    <a:pt x="836645" y="38100"/>
                  </a:lnTo>
                  <a:lnTo>
                    <a:pt x="830366" y="35570"/>
                  </a:lnTo>
                  <a:close/>
                </a:path>
                <a:path w="848995" h="107950">
                  <a:moveTo>
                    <a:pt x="846551" y="79491"/>
                  </a:moveTo>
                  <a:lnTo>
                    <a:pt x="844356" y="85435"/>
                  </a:lnTo>
                  <a:lnTo>
                    <a:pt x="841613" y="89641"/>
                  </a:lnTo>
                  <a:lnTo>
                    <a:pt x="834969" y="94488"/>
                  </a:lnTo>
                  <a:lnTo>
                    <a:pt x="831067" y="95707"/>
                  </a:lnTo>
                  <a:lnTo>
                    <a:pt x="843148" y="95707"/>
                  </a:lnTo>
                  <a:lnTo>
                    <a:pt x="844783" y="93878"/>
                  </a:lnTo>
                  <a:lnTo>
                    <a:pt x="847831" y="87721"/>
                  </a:lnTo>
                  <a:lnTo>
                    <a:pt x="848928" y="80985"/>
                  </a:lnTo>
                  <a:lnTo>
                    <a:pt x="846551" y="79491"/>
                  </a:lnTo>
                  <a:close/>
                </a:path>
                <a:path w="848995" h="107950">
                  <a:moveTo>
                    <a:pt x="839278" y="40782"/>
                  </a:moveTo>
                  <a:lnTo>
                    <a:pt x="821253" y="40782"/>
                  </a:lnTo>
                  <a:lnTo>
                    <a:pt x="823782" y="41574"/>
                  </a:lnTo>
                  <a:lnTo>
                    <a:pt x="828659" y="44744"/>
                  </a:lnTo>
                  <a:lnTo>
                    <a:pt x="833292" y="58948"/>
                  </a:lnTo>
                  <a:lnTo>
                    <a:pt x="848928" y="58948"/>
                  </a:lnTo>
                  <a:lnTo>
                    <a:pt x="848839" y="54589"/>
                  </a:lnTo>
                  <a:lnTo>
                    <a:pt x="846460" y="48097"/>
                  </a:lnTo>
                  <a:lnTo>
                    <a:pt x="839278" y="40782"/>
                  </a:lnTo>
                  <a:close/>
                </a:path>
              </a:pathLst>
            </a:custGeom>
            <a:solidFill>
              <a:srgbClr val="000000"/>
            </a:solidFill>
          </p:spPr>
          <p:txBody>
            <a:bodyPr wrap="square" lIns="0" tIns="0" rIns="0" bIns="0" rtlCol="0"/>
            <a:lstStyle/>
            <a:p>
              <a:endParaRPr sz="1980"/>
            </a:p>
          </p:txBody>
        </p:sp>
        <p:sp>
          <p:nvSpPr>
            <p:cNvPr id="20" name="object 20"/>
            <p:cNvSpPr/>
            <p:nvPr/>
          </p:nvSpPr>
          <p:spPr>
            <a:xfrm>
              <a:off x="8402818" y="1067013"/>
              <a:ext cx="539750" cy="45720"/>
            </a:xfrm>
            <a:custGeom>
              <a:avLst/>
              <a:gdLst/>
              <a:ahLst/>
              <a:cxnLst/>
              <a:rect l="l" t="t" r="r" b="b"/>
              <a:pathLst>
                <a:path w="539750" h="45719">
                  <a:moveTo>
                    <a:pt x="84673" y="36027"/>
                  </a:moveTo>
                  <a:lnTo>
                    <a:pt x="0" y="36027"/>
                  </a:lnTo>
                  <a:lnTo>
                    <a:pt x="0" y="45689"/>
                  </a:lnTo>
                  <a:lnTo>
                    <a:pt x="84673" y="45689"/>
                  </a:lnTo>
                  <a:lnTo>
                    <a:pt x="84673" y="36027"/>
                  </a:lnTo>
                  <a:close/>
                </a:path>
                <a:path w="539750" h="45719">
                  <a:moveTo>
                    <a:pt x="88849" y="36027"/>
                  </a:moveTo>
                  <a:lnTo>
                    <a:pt x="84673" y="36027"/>
                  </a:lnTo>
                  <a:lnTo>
                    <a:pt x="84673" y="45689"/>
                  </a:lnTo>
                  <a:lnTo>
                    <a:pt x="88849" y="45689"/>
                  </a:lnTo>
                  <a:lnTo>
                    <a:pt x="88849" y="36027"/>
                  </a:lnTo>
                  <a:close/>
                </a:path>
                <a:path w="539750" h="45719">
                  <a:moveTo>
                    <a:pt x="169377" y="36027"/>
                  </a:moveTo>
                  <a:lnTo>
                    <a:pt x="88849" y="36027"/>
                  </a:lnTo>
                  <a:lnTo>
                    <a:pt x="88849" y="45689"/>
                  </a:lnTo>
                  <a:lnTo>
                    <a:pt x="169377" y="45689"/>
                  </a:lnTo>
                  <a:lnTo>
                    <a:pt x="169377" y="36027"/>
                  </a:lnTo>
                  <a:close/>
                </a:path>
                <a:path w="539750" h="45719">
                  <a:moveTo>
                    <a:pt x="173553" y="36027"/>
                  </a:moveTo>
                  <a:lnTo>
                    <a:pt x="169377" y="36027"/>
                  </a:lnTo>
                  <a:lnTo>
                    <a:pt x="169377" y="45689"/>
                  </a:lnTo>
                  <a:lnTo>
                    <a:pt x="173553" y="45689"/>
                  </a:lnTo>
                  <a:lnTo>
                    <a:pt x="173553" y="36027"/>
                  </a:lnTo>
                  <a:close/>
                </a:path>
                <a:path w="539750" h="45719">
                  <a:moveTo>
                    <a:pt x="254050" y="36027"/>
                  </a:moveTo>
                  <a:lnTo>
                    <a:pt x="173553" y="36027"/>
                  </a:lnTo>
                  <a:lnTo>
                    <a:pt x="173553" y="45689"/>
                  </a:lnTo>
                  <a:lnTo>
                    <a:pt x="254050" y="45689"/>
                  </a:lnTo>
                  <a:lnTo>
                    <a:pt x="254050" y="36027"/>
                  </a:lnTo>
                  <a:close/>
                </a:path>
                <a:path w="539750" h="45719">
                  <a:moveTo>
                    <a:pt x="258226" y="36027"/>
                  </a:moveTo>
                  <a:lnTo>
                    <a:pt x="254050" y="36027"/>
                  </a:lnTo>
                  <a:lnTo>
                    <a:pt x="254050" y="45689"/>
                  </a:lnTo>
                  <a:lnTo>
                    <a:pt x="258226" y="45689"/>
                  </a:lnTo>
                  <a:lnTo>
                    <a:pt x="258226" y="36027"/>
                  </a:lnTo>
                  <a:close/>
                </a:path>
                <a:path w="539750" h="45719">
                  <a:moveTo>
                    <a:pt x="338724" y="36027"/>
                  </a:moveTo>
                  <a:lnTo>
                    <a:pt x="258226" y="36027"/>
                  </a:lnTo>
                  <a:lnTo>
                    <a:pt x="258226" y="45689"/>
                  </a:lnTo>
                  <a:lnTo>
                    <a:pt x="338724" y="45689"/>
                  </a:lnTo>
                  <a:lnTo>
                    <a:pt x="338724" y="36027"/>
                  </a:lnTo>
                  <a:close/>
                </a:path>
                <a:path w="539750" h="45719">
                  <a:moveTo>
                    <a:pt x="342900" y="36027"/>
                  </a:moveTo>
                  <a:lnTo>
                    <a:pt x="338724" y="36027"/>
                  </a:lnTo>
                  <a:lnTo>
                    <a:pt x="338724" y="45689"/>
                  </a:lnTo>
                  <a:lnTo>
                    <a:pt x="342900" y="45689"/>
                  </a:lnTo>
                  <a:lnTo>
                    <a:pt x="342900" y="36027"/>
                  </a:lnTo>
                  <a:close/>
                </a:path>
                <a:path w="539750" h="45719">
                  <a:moveTo>
                    <a:pt x="423428" y="36027"/>
                  </a:moveTo>
                  <a:lnTo>
                    <a:pt x="342900" y="36027"/>
                  </a:lnTo>
                  <a:lnTo>
                    <a:pt x="342900" y="45689"/>
                  </a:lnTo>
                  <a:lnTo>
                    <a:pt x="423428" y="45689"/>
                  </a:lnTo>
                  <a:lnTo>
                    <a:pt x="423428" y="36027"/>
                  </a:lnTo>
                  <a:close/>
                </a:path>
                <a:path w="539750" h="45719">
                  <a:moveTo>
                    <a:pt x="427573" y="36027"/>
                  </a:moveTo>
                  <a:lnTo>
                    <a:pt x="423428" y="36027"/>
                  </a:lnTo>
                  <a:lnTo>
                    <a:pt x="423428" y="45689"/>
                  </a:lnTo>
                  <a:lnTo>
                    <a:pt x="427573" y="45689"/>
                  </a:lnTo>
                  <a:lnTo>
                    <a:pt x="427573" y="36027"/>
                  </a:lnTo>
                  <a:close/>
                </a:path>
                <a:path w="539750" h="45719">
                  <a:moveTo>
                    <a:pt x="512277" y="36027"/>
                  </a:moveTo>
                  <a:lnTo>
                    <a:pt x="427573" y="36027"/>
                  </a:lnTo>
                  <a:lnTo>
                    <a:pt x="427573" y="45689"/>
                  </a:lnTo>
                  <a:lnTo>
                    <a:pt x="512277" y="45689"/>
                  </a:lnTo>
                  <a:lnTo>
                    <a:pt x="512277" y="36027"/>
                  </a:lnTo>
                  <a:close/>
                </a:path>
                <a:path w="539750" h="45719">
                  <a:moveTo>
                    <a:pt x="539374" y="0"/>
                  </a:moveTo>
                  <a:lnTo>
                    <a:pt x="524012" y="0"/>
                  </a:lnTo>
                  <a:lnTo>
                    <a:pt x="524012" y="15331"/>
                  </a:lnTo>
                  <a:lnTo>
                    <a:pt x="531632" y="15331"/>
                  </a:lnTo>
                  <a:lnTo>
                    <a:pt x="531510" y="19903"/>
                  </a:lnTo>
                  <a:lnTo>
                    <a:pt x="530809" y="23347"/>
                  </a:lnTo>
                  <a:lnTo>
                    <a:pt x="528126" y="28133"/>
                  </a:lnTo>
                  <a:lnTo>
                    <a:pt x="526023" y="29961"/>
                  </a:lnTo>
                  <a:lnTo>
                    <a:pt x="523128" y="31242"/>
                  </a:lnTo>
                  <a:lnTo>
                    <a:pt x="526846" y="36911"/>
                  </a:lnTo>
                  <a:lnTo>
                    <a:pt x="531205" y="35021"/>
                  </a:lnTo>
                  <a:lnTo>
                    <a:pt x="534405" y="32369"/>
                  </a:lnTo>
                  <a:lnTo>
                    <a:pt x="538368" y="25542"/>
                  </a:lnTo>
                  <a:lnTo>
                    <a:pt x="539374" y="20970"/>
                  </a:lnTo>
                  <a:lnTo>
                    <a:pt x="539374" y="0"/>
                  </a:lnTo>
                  <a:close/>
                </a:path>
              </a:pathLst>
            </a:custGeom>
            <a:solidFill>
              <a:srgbClr val="000000"/>
            </a:solidFill>
          </p:spPr>
          <p:txBody>
            <a:bodyPr wrap="square" lIns="0" tIns="0" rIns="0" bIns="0" rtlCol="0"/>
            <a:lstStyle/>
            <a:p>
              <a:endParaRPr sz="1980"/>
            </a:p>
          </p:txBody>
        </p:sp>
        <p:sp>
          <p:nvSpPr>
            <p:cNvPr id="21" name="object 21"/>
            <p:cNvSpPr/>
            <p:nvPr/>
          </p:nvSpPr>
          <p:spPr>
            <a:xfrm>
              <a:off x="2823104" y="1195608"/>
              <a:ext cx="3380033" cy="138714"/>
            </a:xfrm>
            <a:prstGeom prst="rect">
              <a:avLst/>
            </a:prstGeom>
            <a:blipFill>
              <a:blip r:embed="rId3" cstate="print"/>
              <a:stretch>
                <a:fillRect/>
              </a:stretch>
            </a:blipFill>
          </p:spPr>
          <p:txBody>
            <a:bodyPr wrap="square" lIns="0" tIns="0" rIns="0" bIns="0" rtlCol="0"/>
            <a:lstStyle/>
            <a:p>
              <a:endParaRPr sz="1980"/>
            </a:p>
          </p:txBody>
        </p:sp>
        <p:sp>
          <p:nvSpPr>
            <p:cNvPr id="22" name="object 22"/>
            <p:cNvSpPr/>
            <p:nvPr/>
          </p:nvSpPr>
          <p:spPr>
            <a:xfrm>
              <a:off x="6255227" y="1195608"/>
              <a:ext cx="2423830" cy="138714"/>
            </a:xfrm>
            <a:prstGeom prst="rect">
              <a:avLst/>
            </a:prstGeom>
            <a:blipFill>
              <a:blip r:embed="rId4" cstate="print"/>
              <a:stretch>
                <a:fillRect/>
              </a:stretch>
            </a:blipFill>
          </p:spPr>
          <p:txBody>
            <a:bodyPr wrap="square" lIns="0" tIns="0" rIns="0" bIns="0" rtlCol="0"/>
            <a:lstStyle/>
            <a:p>
              <a:endParaRPr sz="1980"/>
            </a:p>
          </p:txBody>
        </p:sp>
        <p:sp>
          <p:nvSpPr>
            <p:cNvPr id="23" name="object 23"/>
            <p:cNvSpPr/>
            <p:nvPr/>
          </p:nvSpPr>
          <p:spPr>
            <a:xfrm>
              <a:off x="2833080" y="1414668"/>
              <a:ext cx="6196315" cy="138714"/>
            </a:xfrm>
            <a:prstGeom prst="rect">
              <a:avLst/>
            </a:prstGeom>
            <a:blipFill>
              <a:blip r:embed="rId5" cstate="print"/>
              <a:stretch>
                <a:fillRect/>
              </a:stretch>
            </a:blipFill>
          </p:spPr>
          <p:txBody>
            <a:bodyPr wrap="square" lIns="0" tIns="0" rIns="0" bIns="0" rtlCol="0"/>
            <a:lstStyle/>
            <a:p>
              <a:endParaRPr sz="1980"/>
            </a:p>
          </p:txBody>
        </p:sp>
        <p:sp>
          <p:nvSpPr>
            <p:cNvPr id="24" name="object 24"/>
            <p:cNvSpPr/>
            <p:nvPr/>
          </p:nvSpPr>
          <p:spPr>
            <a:xfrm>
              <a:off x="2824448" y="1624218"/>
              <a:ext cx="2175571" cy="138714"/>
            </a:xfrm>
            <a:prstGeom prst="rect">
              <a:avLst/>
            </a:prstGeom>
            <a:blipFill>
              <a:blip r:embed="rId6" cstate="print"/>
              <a:stretch>
                <a:fillRect/>
              </a:stretch>
            </a:blipFill>
          </p:spPr>
          <p:txBody>
            <a:bodyPr wrap="square" lIns="0" tIns="0" rIns="0" bIns="0" rtlCol="0"/>
            <a:lstStyle/>
            <a:p>
              <a:endParaRPr sz="1980"/>
            </a:p>
          </p:txBody>
        </p:sp>
        <p:sp>
          <p:nvSpPr>
            <p:cNvPr id="25" name="object 25"/>
            <p:cNvSpPr/>
            <p:nvPr/>
          </p:nvSpPr>
          <p:spPr>
            <a:xfrm>
              <a:off x="2819982" y="2100468"/>
              <a:ext cx="2389882" cy="138714"/>
            </a:xfrm>
            <a:prstGeom prst="rect">
              <a:avLst/>
            </a:prstGeom>
            <a:blipFill>
              <a:blip r:embed="rId7" cstate="print"/>
              <a:stretch>
                <a:fillRect/>
              </a:stretch>
            </a:blipFill>
          </p:spPr>
          <p:txBody>
            <a:bodyPr wrap="square" lIns="0" tIns="0" rIns="0" bIns="0" rtlCol="0"/>
            <a:lstStyle/>
            <a:p>
              <a:endParaRPr sz="1980"/>
            </a:p>
          </p:txBody>
        </p:sp>
        <p:sp>
          <p:nvSpPr>
            <p:cNvPr id="26" name="object 26"/>
            <p:cNvSpPr/>
            <p:nvPr/>
          </p:nvSpPr>
          <p:spPr>
            <a:xfrm>
              <a:off x="2816115" y="2538618"/>
              <a:ext cx="3079083" cy="138714"/>
            </a:xfrm>
            <a:prstGeom prst="rect">
              <a:avLst/>
            </a:prstGeom>
            <a:blipFill>
              <a:blip r:embed="rId8" cstate="print"/>
              <a:stretch>
                <a:fillRect/>
              </a:stretch>
            </a:blipFill>
          </p:spPr>
          <p:txBody>
            <a:bodyPr wrap="square" lIns="0" tIns="0" rIns="0" bIns="0" rtlCol="0"/>
            <a:lstStyle/>
            <a:p>
              <a:endParaRPr sz="1980"/>
            </a:p>
          </p:txBody>
        </p:sp>
        <p:sp>
          <p:nvSpPr>
            <p:cNvPr id="27" name="object 27"/>
            <p:cNvSpPr/>
            <p:nvPr/>
          </p:nvSpPr>
          <p:spPr>
            <a:xfrm>
              <a:off x="5924672" y="2665140"/>
              <a:ext cx="85090" cy="10160"/>
            </a:xfrm>
            <a:custGeom>
              <a:avLst/>
              <a:gdLst/>
              <a:ahLst/>
              <a:cxnLst/>
              <a:rect l="l" t="t" r="r" b="b"/>
              <a:pathLst>
                <a:path w="85089" h="10160">
                  <a:moveTo>
                    <a:pt x="84703" y="0"/>
                  </a:moveTo>
                  <a:lnTo>
                    <a:pt x="0" y="0"/>
                  </a:lnTo>
                  <a:lnTo>
                    <a:pt x="0" y="9662"/>
                  </a:lnTo>
                  <a:lnTo>
                    <a:pt x="84703" y="9662"/>
                  </a:lnTo>
                  <a:lnTo>
                    <a:pt x="84703" y="0"/>
                  </a:lnTo>
                  <a:close/>
                </a:path>
              </a:pathLst>
            </a:custGeom>
            <a:solidFill>
              <a:srgbClr val="000000"/>
            </a:solidFill>
          </p:spPr>
          <p:txBody>
            <a:bodyPr wrap="square" lIns="0" tIns="0" rIns="0" bIns="0" rtlCol="0"/>
            <a:lstStyle/>
            <a:p>
              <a:endParaRPr sz="1980"/>
            </a:p>
          </p:txBody>
        </p:sp>
        <p:sp>
          <p:nvSpPr>
            <p:cNvPr id="28" name="object 28"/>
            <p:cNvSpPr/>
            <p:nvPr/>
          </p:nvSpPr>
          <p:spPr>
            <a:xfrm>
              <a:off x="6009376" y="2665140"/>
              <a:ext cx="4445" cy="10160"/>
            </a:xfrm>
            <a:custGeom>
              <a:avLst/>
              <a:gdLst/>
              <a:ahLst/>
              <a:cxnLst/>
              <a:rect l="l" t="t" r="r" b="b"/>
              <a:pathLst>
                <a:path w="4445" h="10160">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29" name="object 29"/>
            <p:cNvSpPr/>
            <p:nvPr/>
          </p:nvSpPr>
          <p:spPr>
            <a:xfrm>
              <a:off x="6013552" y="2665140"/>
              <a:ext cx="80645" cy="10160"/>
            </a:xfrm>
            <a:custGeom>
              <a:avLst/>
              <a:gdLst/>
              <a:ahLst/>
              <a:cxnLst/>
              <a:rect l="l" t="t" r="r" b="b"/>
              <a:pathLst>
                <a:path w="80645" h="10160">
                  <a:moveTo>
                    <a:pt x="80497" y="0"/>
                  </a:moveTo>
                  <a:lnTo>
                    <a:pt x="0" y="0"/>
                  </a:lnTo>
                  <a:lnTo>
                    <a:pt x="0" y="9662"/>
                  </a:lnTo>
                  <a:lnTo>
                    <a:pt x="80497" y="9662"/>
                  </a:lnTo>
                  <a:lnTo>
                    <a:pt x="80497" y="0"/>
                  </a:lnTo>
                  <a:close/>
                </a:path>
              </a:pathLst>
            </a:custGeom>
            <a:solidFill>
              <a:srgbClr val="000000"/>
            </a:solidFill>
          </p:spPr>
          <p:txBody>
            <a:bodyPr wrap="square" lIns="0" tIns="0" rIns="0" bIns="0" rtlCol="0"/>
            <a:lstStyle/>
            <a:p>
              <a:endParaRPr sz="1980"/>
            </a:p>
          </p:txBody>
        </p:sp>
        <p:sp>
          <p:nvSpPr>
            <p:cNvPr id="30" name="object 30"/>
            <p:cNvSpPr/>
            <p:nvPr/>
          </p:nvSpPr>
          <p:spPr>
            <a:xfrm>
              <a:off x="6094050" y="2665140"/>
              <a:ext cx="4445" cy="10160"/>
            </a:xfrm>
            <a:custGeom>
              <a:avLst/>
              <a:gdLst/>
              <a:ahLst/>
              <a:cxnLst/>
              <a:rect l="l" t="t" r="r" b="b"/>
              <a:pathLst>
                <a:path w="4445" h="10160">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31" name="object 31"/>
            <p:cNvSpPr/>
            <p:nvPr/>
          </p:nvSpPr>
          <p:spPr>
            <a:xfrm>
              <a:off x="6098226" y="2665140"/>
              <a:ext cx="80645" cy="10160"/>
            </a:xfrm>
            <a:custGeom>
              <a:avLst/>
              <a:gdLst/>
              <a:ahLst/>
              <a:cxnLst/>
              <a:rect l="l" t="t" r="r" b="b"/>
              <a:pathLst>
                <a:path w="80645" h="10160">
                  <a:moveTo>
                    <a:pt x="80497" y="0"/>
                  </a:moveTo>
                  <a:lnTo>
                    <a:pt x="0" y="0"/>
                  </a:lnTo>
                  <a:lnTo>
                    <a:pt x="0" y="9662"/>
                  </a:lnTo>
                  <a:lnTo>
                    <a:pt x="80497" y="9662"/>
                  </a:lnTo>
                  <a:lnTo>
                    <a:pt x="80497" y="0"/>
                  </a:lnTo>
                  <a:close/>
                </a:path>
              </a:pathLst>
            </a:custGeom>
            <a:solidFill>
              <a:srgbClr val="000000"/>
            </a:solidFill>
          </p:spPr>
          <p:txBody>
            <a:bodyPr wrap="square" lIns="0" tIns="0" rIns="0" bIns="0" rtlCol="0"/>
            <a:lstStyle/>
            <a:p>
              <a:endParaRPr sz="1980"/>
            </a:p>
          </p:txBody>
        </p:sp>
        <p:sp>
          <p:nvSpPr>
            <p:cNvPr id="32" name="object 32"/>
            <p:cNvSpPr/>
            <p:nvPr/>
          </p:nvSpPr>
          <p:spPr>
            <a:xfrm>
              <a:off x="6178723" y="2665140"/>
              <a:ext cx="4445" cy="10160"/>
            </a:xfrm>
            <a:custGeom>
              <a:avLst/>
              <a:gdLst/>
              <a:ahLst/>
              <a:cxnLst/>
              <a:rect l="l" t="t" r="r" b="b"/>
              <a:pathLst>
                <a:path w="4445" h="10160">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33" name="object 33"/>
            <p:cNvSpPr/>
            <p:nvPr/>
          </p:nvSpPr>
          <p:spPr>
            <a:xfrm>
              <a:off x="6182899" y="2665140"/>
              <a:ext cx="80645" cy="10160"/>
            </a:xfrm>
            <a:custGeom>
              <a:avLst/>
              <a:gdLst/>
              <a:ahLst/>
              <a:cxnLst/>
              <a:rect l="l" t="t" r="r" b="b"/>
              <a:pathLst>
                <a:path w="80645" h="10160">
                  <a:moveTo>
                    <a:pt x="80528" y="0"/>
                  </a:moveTo>
                  <a:lnTo>
                    <a:pt x="0" y="0"/>
                  </a:lnTo>
                  <a:lnTo>
                    <a:pt x="0" y="9662"/>
                  </a:lnTo>
                  <a:lnTo>
                    <a:pt x="80528" y="9662"/>
                  </a:lnTo>
                  <a:lnTo>
                    <a:pt x="80528" y="0"/>
                  </a:lnTo>
                  <a:close/>
                </a:path>
              </a:pathLst>
            </a:custGeom>
            <a:solidFill>
              <a:srgbClr val="000000"/>
            </a:solidFill>
          </p:spPr>
          <p:txBody>
            <a:bodyPr wrap="square" lIns="0" tIns="0" rIns="0" bIns="0" rtlCol="0"/>
            <a:lstStyle/>
            <a:p>
              <a:endParaRPr sz="1980"/>
            </a:p>
          </p:txBody>
        </p:sp>
        <p:sp>
          <p:nvSpPr>
            <p:cNvPr id="34" name="object 34"/>
            <p:cNvSpPr/>
            <p:nvPr/>
          </p:nvSpPr>
          <p:spPr>
            <a:xfrm>
              <a:off x="6263427" y="2665140"/>
              <a:ext cx="4445" cy="10160"/>
            </a:xfrm>
            <a:custGeom>
              <a:avLst/>
              <a:gdLst/>
              <a:ahLst/>
              <a:cxnLst/>
              <a:rect l="l" t="t" r="r" b="b"/>
              <a:pathLst>
                <a:path w="4445" h="10160">
                  <a:moveTo>
                    <a:pt x="4145" y="0"/>
                  </a:moveTo>
                  <a:lnTo>
                    <a:pt x="0" y="0"/>
                  </a:lnTo>
                  <a:lnTo>
                    <a:pt x="0" y="9662"/>
                  </a:lnTo>
                  <a:lnTo>
                    <a:pt x="4145" y="9662"/>
                  </a:lnTo>
                  <a:lnTo>
                    <a:pt x="4145" y="0"/>
                  </a:lnTo>
                  <a:close/>
                </a:path>
              </a:pathLst>
            </a:custGeom>
            <a:solidFill>
              <a:srgbClr val="000000"/>
            </a:solidFill>
          </p:spPr>
          <p:txBody>
            <a:bodyPr wrap="square" lIns="0" tIns="0" rIns="0" bIns="0" rtlCol="0"/>
            <a:lstStyle/>
            <a:p>
              <a:endParaRPr sz="1980"/>
            </a:p>
          </p:txBody>
        </p:sp>
        <p:sp>
          <p:nvSpPr>
            <p:cNvPr id="35" name="object 35"/>
            <p:cNvSpPr/>
            <p:nvPr/>
          </p:nvSpPr>
          <p:spPr>
            <a:xfrm>
              <a:off x="6267572" y="2665140"/>
              <a:ext cx="85090" cy="10160"/>
            </a:xfrm>
            <a:custGeom>
              <a:avLst/>
              <a:gdLst/>
              <a:ahLst/>
              <a:cxnLst/>
              <a:rect l="l" t="t" r="r" b="b"/>
              <a:pathLst>
                <a:path w="85089" h="10160">
                  <a:moveTo>
                    <a:pt x="84703" y="0"/>
                  </a:moveTo>
                  <a:lnTo>
                    <a:pt x="0" y="0"/>
                  </a:lnTo>
                  <a:lnTo>
                    <a:pt x="0" y="9662"/>
                  </a:lnTo>
                  <a:lnTo>
                    <a:pt x="84703" y="9662"/>
                  </a:lnTo>
                  <a:lnTo>
                    <a:pt x="84703" y="0"/>
                  </a:lnTo>
                  <a:close/>
                </a:path>
              </a:pathLst>
            </a:custGeom>
            <a:solidFill>
              <a:srgbClr val="000000"/>
            </a:solidFill>
          </p:spPr>
          <p:txBody>
            <a:bodyPr wrap="square" lIns="0" tIns="0" rIns="0" bIns="0" rtlCol="0"/>
            <a:lstStyle/>
            <a:p>
              <a:endParaRPr sz="1980"/>
            </a:p>
          </p:txBody>
        </p:sp>
        <p:sp>
          <p:nvSpPr>
            <p:cNvPr id="36" name="object 36"/>
            <p:cNvSpPr/>
            <p:nvPr/>
          </p:nvSpPr>
          <p:spPr>
            <a:xfrm>
              <a:off x="6402720" y="2538618"/>
              <a:ext cx="2655844" cy="138714"/>
            </a:xfrm>
            <a:prstGeom prst="rect">
              <a:avLst/>
            </a:prstGeom>
            <a:blipFill>
              <a:blip r:embed="rId9" cstate="print"/>
              <a:stretch>
                <a:fillRect/>
              </a:stretch>
            </a:blipFill>
          </p:spPr>
          <p:txBody>
            <a:bodyPr wrap="square" lIns="0" tIns="0" rIns="0" bIns="0" rtlCol="0"/>
            <a:lstStyle/>
            <a:p>
              <a:endParaRPr sz="1980"/>
            </a:p>
          </p:txBody>
        </p:sp>
        <p:sp>
          <p:nvSpPr>
            <p:cNvPr id="37" name="object 37"/>
            <p:cNvSpPr/>
            <p:nvPr/>
          </p:nvSpPr>
          <p:spPr>
            <a:xfrm>
              <a:off x="2828318" y="2757708"/>
              <a:ext cx="5868296" cy="138714"/>
            </a:xfrm>
            <a:prstGeom prst="rect">
              <a:avLst/>
            </a:prstGeom>
            <a:blipFill>
              <a:blip r:embed="rId10" cstate="print"/>
              <a:stretch>
                <a:fillRect/>
              </a:stretch>
            </a:blipFill>
          </p:spPr>
          <p:txBody>
            <a:bodyPr wrap="square" lIns="0" tIns="0" rIns="0" bIns="0" rtlCol="0"/>
            <a:lstStyle/>
            <a:p>
              <a:endParaRPr sz="1980"/>
            </a:p>
          </p:txBody>
        </p:sp>
        <p:sp>
          <p:nvSpPr>
            <p:cNvPr id="38" name="object 38"/>
            <p:cNvSpPr/>
            <p:nvPr/>
          </p:nvSpPr>
          <p:spPr>
            <a:xfrm>
              <a:off x="2828163" y="3186165"/>
              <a:ext cx="6238448" cy="138866"/>
            </a:xfrm>
            <a:prstGeom prst="rect">
              <a:avLst/>
            </a:prstGeom>
            <a:blipFill>
              <a:blip r:embed="rId11" cstate="print"/>
              <a:stretch>
                <a:fillRect/>
              </a:stretch>
            </a:blipFill>
          </p:spPr>
          <p:txBody>
            <a:bodyPr wrap="square" lIns="0" tIns="0" rIns="0" bIns="0" rtlCol="0"/>
            <a:lstStyle/>
            <a:p>
              <a:endParaRPr sz="1980"/>
            </a:p>
          </p:txBody>
        </p:sp>
        <p:sp>
          <p:nvSpPr>
            <p:cNvPr id="39" name="object 39"/>
            <p:cNvSpPr/>
            <p:nvPr/>
          </p:nvSpPr>
          <p:spPr>
            <a:xfrm>
              <a:off x="2824591" y="3400043"/>
              <a:ext cx="3592119" cy="138714"/>
            </a:xfrm>
            <a:prstGeom prst="rect">
              <a:avLst/>
            </a:prstGeom>
            <a:blipFill>
              <a:blip r:embed="rId12" cstate="print"/>
              <a:stretch>
                <a:fillRect/>
              </a:stretch>
            </a:blipFill>
          </p:spPr>
          <p:txBody>
            <a:bodyPr wrap="square" lIns="0" tIns="0" rIns="0" bIns="0" rtlCol="0"/>
            <a:lstStyle/>
            <a:p>
              <a:endParaRPr sz="1980"/>
            </a:p>
          </p:txBody>
        </p:sp>
        <p:sp>
          <p:nvSpPr>
            <p:cNvPr id="40" name="object 40"/>
            <p:cNvSpPr/>
            <p:nvPr/>
          </p:nvSpPr>
          <p:spPr>
            <a:xfrm>
              <a:off x="6443656" y="3400043"/>
              <a:ext cx="2536759" cy="138714"/>
            </a:xfrm>
            <a:prstGeom prst="rect">
              <a:avLst/>
            </a:prstGeom>
            <a:blipFill>
              <a:blip r:embed="rId13" cstate="print"/>
              <a:stretch>
                <a:fillRect/>
              </a:stretch>
            </a:blipFill>
          </p:spPr>
          <p:txBody>
            <a:bodyPr wrap="square" lIns="0" tIns="0" rIns="0" bIns="0" rtlCol="0"/>
            <a:lstStyle/>
            <a:p>
              <a:endParaRPr sz="1980"/>
            </a:p>
          </p:txBody>
        </p:sp>
        <p:sp>
          <p:nvSpPr>
            <p:cNvPr id="41" name="object 41"/>
            <p:cNvSpPr/>
            <p:nvPr/>
          </p:nvSpPr>
          <p:spPr>
            <a:xfrm>
              <a:off x="2824591" y="3613769"/>
              <a:ext cx="6162071" cy="138684"/>
            </a:xfrm>
            <a:prstGeom prst="rect">
              <a:avLst/>
            </a:prstGeom>
            <a:blipFill>
              <a:blip r:embed="rId14" cstate="print"/>
              <a:stretch>
                <a:fillRect/>
              </a:stretch>
            </a:blipFill>
          </p:spPr>
          <p:txBody>
            <a:bodyPr wrap="square" lIns="0" tIns="0" rIns="0" bIns="0" rtlCol="0"/>
            <a:lstStyle/>
            <a:p>
              <a:endParaRPr sz="1980"/>
            </a:p>
          </p:txBody>
        </p:sp>
        <p:sp>
          <p:nvSpPr>
            <p:cNvPr id="42" name="object 42"/>
            <p:cNvSpPr/>
            <p:nvPr/>
          </p:nvSpPr>
          <p:spPr>
            <a:xfrm>
              <a:off x="2829508" y="3827312"/>
              <a:ext cx="4414095" cy="138866"/>
            </a:xfrm>
            <a:prstGeom prst="rect">
              <a:avLst/>
            </a:prstGeom>
            <a:blipFill>
              <a:blip r:embed="rId15" cstate="print"/>
              <a:stretch>
                <a:fillRect/>
              </a:stretch>
            </a:blipFill>
          </p:spPr>
          <p:txBody>
            <a:bodyPr wrap="square" lIns="0" tIns="0" rIns="0" bIns="0" rtlCol="0"/>
            <a:lstStyle/>
            <a:p>
              <a:endParaRPr sz="1980"/>
            </a:p>
          </p:txBody>
        </p:sp>
        <p:sp>
          <p:nvSpPr>
            <p:cNvPr id="43" name="object 43"/>
            <p:cNvSpPr/>
            <p:nvPr/>
          </p:nvSpPr>
          <p:spPr>
            <a:xfrm>
              <a:off x="2826233" y="4317553"/>
              <a:ext cx="6129644" cy="138409"/>
            </a:xfrm>
            <a:prstGeom prst="rect">
              <a:avLst/>
            </a:prstGeom>
            <a:blipFill>
              <a:blip r:embed="rId16" cstate="print"/>
              <a:stretch>
                <a:fillRect/>
              </a:stretch>
            </a:blipFill>
          </p:spPr>
          <p:txBody>
            <a:bodyPr wrap="square" lIns="0" tIns="0" rIns="0" bIns="0" rtlCol="0"/>
            <a:lstStyle/>
            <a:p>
              <a:endParaRPr sz="1980"/>
            </a:p>
          </p:txBody>
        </p:sp>
        <p:sp>
          <p:nvSpPr>
            <p:cNvPr id="44" name="object 44"/>
            <p:cNvSpPr/>
            <p:nvPr/>
          </p:nvSpPr>
          <p:spPr>
            <a:xfrm>
              <a:off x="2824889" y="4531278"/>
              <a:ext cx="6247970" cy="138714"/>
            </a:xfrm>
            <a:prstGeom prst="rect">
              <a:avLst/>
            </a:prstGeom>
            <a:blipFill>
              <a:blip r:embed="rId17" cstate="print"/>
              <a:stretch>
                <a:fillRect/>
              </a:stretch>
            </a:blipFill>
          </p:spPr>
          <p:txBody>
            <a:bodyPr wrap="square" lIns="0" tIns="0" rIns="0" bIns="0" rtlCol="0"/>
            <a:lstStyle/>
            <a:p>
              <a:endParaRPr sz="1980"/>
            </a:p>
          </p:txBody>
        </p:sp>
        <p:sp>
          <p:nvSpPr>
            <p:cNvPr id="45" name="object 45"/>
            <p:cNvSpPr/>
            <p:nvPr/>
          </p:nvSpPr>
          <p:spPr>
            <a:xfrm>
              <a:off x="2825044" y="4745004"/>
              <a:ext cx="5998214" cy="138714"/>
            </a:xfrm>
            <a:prstGeom prst="rect">
              <a:avLst/>
            </a:prstGeom>
            <a:blipFill>
              <a:blip r:embed="rId18" cstate="print"/>
              <a:stretch>
                <a:fillRect/>
              </a:stretch>
            </a:blipFill>
          </p:spPr>
          <p:txBody>
            <a:bodyPr wrap="square" lIns="0" tIns="0" rIns="0" bIns="0" rtlCol="0"/>
            <a:lstStyle/>
            <a:p>
              <a:endParaRPr sz="1980"/>
            </a:p>
          </p:txBody>
        </p:sp>
        <p:sp>
          <p:nvSpPr>
            <p:cNvPr id="46" name="object 46"/>
            <p:cNvSpPr/>
            <p:nvPr/>
          </p:nvSpPr>
          <p:spPr>
            <a:xfrm>
              <a:off x="2824889" y="4958730"/>
              <a:ext cx="2855698" cy="138684"/>
            </a:xfrm>
            <a:prstGeom prst="rect">
              <a:avLst/>
            </a:prstGeom>
            <a:blipFill>
              <a:blip r:embed="rId19" cstate="print"/>
              <a:stretch>
                <a:fillRect/>
              </a:stretch>
            </a:blipFill>
          </p:spPr>
          <p:txBody>
            <a:bodyPr wrap="square" lIns="0" tIns="0" rIns="0" bIns="0" rtlCol="0"/>
            <a:lstStyle/>
            <a:p>
              <a:endParaRPr sz="1980"/>
            </a:p>
          </p:txBody>
        </p:sp>
        <p:sp>
          <p:nvSpPr>
            <p:cNvPr id="47" name="object 47"/>
            <p:cNvSpPr/>
            <p:nvPr/>
          </p:nvSpPr>
          <p:spPr>
            <a:xfrm>
              <a:off x="5723930" y="4958730"/>
              <a:ext cx="3172114" cy="138684"/>
            </a:xfrm>
            <a:prstGeom prst="rect">
              <a:avLst/>
            </a:prstGeom>
            <a:blipFill>
              <a:blip r:embed="rId20" cstate="print"/>
              <a:stretch>
                <a:fillRect/>
              </a:stretch>
            </a:blipFill>
          </p:spPr>
          <p:txBody>
            <a:bodyPr wrap="square" lIns="0" tIns="0" rIns="0" bIns="0" rtlCol="0"/>
            <a:lstStyle/>
            <a:p>
              <a:endParaRPr sz="1980"/>
            </a:p>
          </p:txBody>
        </p:sp>
        <p:sp>
          <p:nvSpPr>
            <p:cNvPr id="48" name="object 48"/>
            <p:cNvSpPr/>
            <p:nvPr/>
          </p:nvSpPr>
          <p:spPr>
            <a:xfrm>
              <a:off x="2828019" y="5182118"/>
              <a:ext cx="6239628" cy="138714"/>
            </a:xfrm>
            <a:prstGeom prst="rect">
              <a:avLst/>
            </a:prstGeom>
            <a:blipFill>
              <a:blip r:embed="rId21" cstate="print"/>
              <a:stretch>
                <a:fillRect/>
              </a:stretch>
            </a:blipFill>
          </p:spPr>
          <p:txBody>
            <a:bodyPr wrap="square" lIns="0" tIns="0" rIns="0" bIns="0" rtlCol="0"/>
            <a:lstStyle/>
            <a:p>
              <a:endParaRPr sz="1980"/>
            </a:p>
          </p:txBody>
        </p:sp>
        <p:sp>
          <p:nvSpPr>
            <p:cNvPr id="49" name="object 49"/>
            <p:cNvSpPr/>
            <p:nvPr/>
          </p:nvSpPr>
          <p:spPr>
            <a:xfrm>
              <a:off x="2828758" y="5395843"/>
              <a:ext cx="2127351" cy="138684"/>
            </a:xfrm>
            <a:prstGeom prst="rect">
              <a:avLst/>
            </a:prstGeom>
            <a:blipFill>
              <a:blip r:embed="rId22" cstate="print"/>
              <a:stretch>
                <a:fillRect/>
              </a:stretch>
            </a:blipFill>
          </p:spPr>
          <p:txBody>
            <a:bodyPr wrap="square" lIns="0" tIns="0" rIns="0" bIns="0" rtlCol="0"/>
            <a:lstStyle/>
            <a:p>
              <a:endParaRPr sz="1980"/>
            </a:p>
          </p:txBody>
        </p:sp>
        <p:sp>
          <p:nvSpPr>
            <p:cNvPr id="50" name="object 50"/>
            <p:cNvSpPr/>
            <p:nvPr/>
          </p:nvSpPr>
          <p:spPr>
            <a:xfrm>
              <a:off x="5003886" y="5395965"/>
              <a:ext cx="661248" cy="107746"/>
            </a:xfrm>
            <a:prstGeom prst="rect">
              <a:avLst/>
            </a:prstGeom>
            <a:blipFill>
              <a:blip r:embed="rId23" cstate="print"/>
              <a:stretch>
                <a:fillRect/>
              </a:stretch>
            </a:blipFill>
          </p:spPr>
          <p:txBody>
            <a:bodyPr wrap="square" lIns="0" tIns="0" rIns="0" bIns="0" rtlCol="0"/>
            <a:lstStyle/>
            <a:p>
              <a:endParaRPr sz="1980"/>
            </a:p>
          </p:txBody>
        </p:sp>
        <p:sp>
          <p:nvSpPr>
            <p:cNvPr id="51" name="object 51"/>
            <p:cNvSpPr/>
            <p:nvPr/>
          </p:nvSpPr>
          <p:spPr>
            <a:xfrm>
              <a:off x="5711708" y="5395843"/>
              <a:ext cx="3338504" cy="138684"/>
            </a:xfrm>
            <a:prstGeom prst="rect">
              <a:avLst/>
            </a:prstGeom>
            <a:blipFill>
              <a:blip r:embed="rId24" cstate="print"/>
              <a:stretch>
                <a:fillRect/>
              </a:stretch>
            </a:blipFill>
          </p:spPr>
          <p:txBody>
            <a:bodyPr wrap="square" lIns="0" tIns="0" rIns="0" bIns="0" rtlCol="0"/>
            <a:lstStyle/>
            <a:p>
              <a:endParaRPr sz="1980"/>
            </a:p>
          </p:txBody>
        </p:sp>
        <p:sp>
          <p:nvSpPr>
            <p:cNvPr id="52" name="object 52"/>
            <p:cNvSpPr/>
            <p:nvPr/>
          </p:nvSpPr>
          <p:spPr>
            <a:xfrm>
              <a:off x="2821473" y="5619202"/>
              <a:ext cx="2081055" cy="107929"/>
            </a:xfrm>
            <a:prstGeom prst="rect">
              <a:avLst/>
            </a:prstGeom>
            <a:blipFill>
              <a:blip r:embed="rId25" cstate="print"/>
              <a:stretch>
                <a:fillRect/>
              </a:stretch>
            </a:blipFill>
          </p:spPr>
          <p:txBody>
            <a:bodyPr wrap="square" lIns="0" tIns="0" rIns="0" bIns="0" rtlCol="0"/>
            <a:lstStyle/>
            <a:p>
              <a:endParaRPr sz="1980"/>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8208" y="9668219"/>
            <a:ext cx="54483" cy="84519"/>
          </a:xfrm>
          <a:custGeom>
            <a:avLst/>
            <a:gdLst/>
            <a:ahLst/>
            <a:cxnLst/>
            <a:rect l="l" t="t" r="r" b="b"/>
            <a:pathLst>
              <a:path w="49529" h="76834">
                <a:moveTo>
                  <a:pt x="31120" y="0"/>
                </a:moveTo>
                <a:lnTo>
                  <a:pt x="18013" y="0"/>
                </a:lnTo>
                <a:lnTo>
                  <a:pt x="12771" y="1856"/>
                </a:lnTo>
                <a:lnTo>
                  <a:pt x="4937" y="9299"/>
                </a:lnTo>
                <a:lnTo>
                  <a:pt x="2956" y="13895"/>
                </a:lnTo>
                <a:lnTo>
                  <a:pt x="3017" y="23122"/>
                </a:lnTo>
                <a:lnTo>
                  <a:pt x="3901" y="26026"/>
                </a:lnTo>
                <a:lnTo>
                  <a:pt x="7559" y="31278"/>
                </a:lnTo>
                <a:lnTo>
                  <a:pt x="10363" y="33290"/>
                </a:lnTo>
                <a:lnTo>
                  <a:pt x="14142" y="34683"/>
                </a:lnTo>
                <a:lnTo>
                  <a:pt x="9570" y="35874"/>
                </a:lnTo>
                <a:lnTo>
                  <a:pt x="6065" y="38100"/>
                </a:lnTo>
                <a:lnTo>
                  <a:pt x="1219" y="44647"/>
                </a:lnTo>
                <a:lnTo>
                  <a:pt x="0" y="48719"/>
                </a:lnTo>
                <a:lnTo>
                  <a:pt x="83" y="60329"/>
                </a:lnTo>
                <a:lnTo>
                  <a:pt x="2255" y="65615"/>
                </a:lnTo>
                <a:lnTo>
                  <a:pt x="11277" y="74437"/>
                </a:lnTo>
                <a:lnTo>
                  <a:pt x="17251" y="76652"/>
                </a:lnTo>
                <a:lnTo>
                  <a:pt x="32034" y="76652"/>
                </a:lnTo>
                <a:lnTo>
                  <a:pt x="38008" y="74461"/>
                </a:lnTo>
                <a:lnTo>
                  <a:pt x="43653" y="69056"/>
                </a:lnTo>
                <a:lnTo>
                  <a:pt x="21915" y="69056"/>
                </a:lnTo>
                <a:lnTo>
                  <a:pt x="19293" y="68389"/>
                </a:lnTo>
                <a:lnTo>
                  <a:pt x="14325" y="65710"/>
                </a:lnTo>
                <a:lnTo>
                  <a:pt x="12466" y="63805"/>
                </a:lnTo>
                <a:lnTo>
                  <a:pt x="9997" y="58840"/>
                </a:lnTo>
                <a:lnTo>
                  <a:pt x="9387" y="56304"/>
                </a:lnTo>
                <a:lnTo>
                  <a:pt x="9444" y="49219"/>
                </a:lnTo>
                <a:lnTo>
                  <a:pt x="10820" y="45768"/>
                </a:lnTo>
                <a:lnTo>
                  <a:pt x="13685" y="42934"/>
                </a:lnTo>
                <a:lnTo>
                  <a:pt x="16581" y="40111"/>
                </a:lnTo>
                <a:lnTo>
                  <a:pt x="20147" y="38694"/>
                </a:lnTo>
                <a:lnTo>
                  <a:pt x="43429" y="38694"/>
                </a:lnTo>
                <a:lnTo>
                  <a:pt x="39837" y="36170"/>
                </a:lnTo>
                <a:lnTo>
                  <a:pt x="35265" y="34683"/>
                </a:lnTo>
                <a:lnTo>
                  <a:pt x="38953" y="33290"/>
                </a:lnTo>
                <a:lnTo>
                  <a:pt x="41713" y="31278"/>
                </a:lnTo>
                <a:lnTo>
                  <a:pt x="41832" y="31110"/>
                </a:lnTo>
                <a:lnTo>
                  <a:pt x="21031" y="31110"/>
                </a:lnTo>
                <a:lnTo>
                  <a:pt x="18044" y="29992"/>
                </a:lnTo>
                <a:lnTo>
                  <a:pt x="13502" y="25527"/>
                </a:lnTo>
                <a:lnTo>
                  <a:pt x="12463" y="22920"/>
                </a:lnTo>
                <a:lnTo>
                  <a:pt x="12344" y="15883"/>
                </a:lnTo>
                <a:lnTo>
                  <a:pt x="13533" y="13167"/>
                </a:lnTo>
                <a:lnTo>
                  <a:pt x="18166" y="8702"/>
                </a:lnTo>
                <a:lnTo>
                  <a:pt x="21092" y="7595"/>
                </a:lnTo>
                <a:lnTo>
                  <a:pt x="42258" y="7595"/>
                </a:lnTo>
                <a:lnTo>
                  <a:pt x="36362" y="1917"/>
                </a:lnTo>
                <a:lnTo>
                  <a:pt x="31120" y="0"/>
                </a:lnTo>
                <a:close/>
              </a:path>
              <a:path w="49529" h="76834">
                <a:moveTo>
                  <a:pt x="43429" y="38694"/>
                </a:moveTo>
                <a:lnTo>
                  <a:pt x="28864" y="38694"/>
                </a:lnTo>
                <a:lnTo>
                  <a:pt x="32583" y="40136"/>
                </a:lnTo>
                <a:lnTo>
                  <a:pt x="38404" y="45887"/>
                </a:lnTo>
                <a:lnTo>
                  <a:pt x="39786" y="49362"/>
                </a:lnTo>
                <a:lnTo>
                  <a:pt x="39867" y="58388"/>
                </a:lnTo>
                <a:lnTo>
                  <a:pt x="38465" y="61983"/>
                </a:lnTo>
                <a:lnTo>
                  <a:pt x="32826" y="67639"/>
                </a:lnTo>
                <a:lnTo>
                  <a:pt x="29169" y="69056"/>
                </a:lnTo>
                <a:lnTo>
                  <a:pt x="43653" y="69056"/>
                </a:lnTo>
                <a:lnTo>
                  <a:pt x="47122" y="65734"/>
                </a:lnTo>
                <a:lnTo>
                  <a:pt x="49408" y="60329"/>
                </a:lnTo>
                <a:lnTo>
                  <a:pt x="49408" y="49219"/>
                </a:lnTo>
                <a:lnTo>
                  <a:pt x="48188" y="45220"/>
                </a:lnTo>
                <a:lnTo>
                  <a:pt x="43429" y="38694"/>
                </a:lnTo>
                <a:close/>
              </a:path>
              <a:path w="49529" h="76834">
                <a:moveTo>
                  <a:pt x="42258" y="7595"/>
                </a:moveTo>
                <a:lnTo>
                  <a:pt x="28011" y="7595"/>
                </a:lnTo>
                <a:lnTo>
                  <a:pt x="30937" y="8738"/>
                </a:lnTo>
                <a:lnTo>
                  <a:pt x="35600" y="13298"/>
                </a:lnTo>
                <a:lnTo>
                  <a:pt x="36661" y="15883"/>
                </a:lnTo>
                <a:lnTo>
                  <a:pt x="36700" y="22920"/>
                </a:lnTo>
                <a:lnTo>
                  <a:pt x="35631" y="25527"/>
                </a:lnTo>
                <a:lnTo>
                  <a:pt x="31181" y="29992"/>
                </a:lnTo>
                <a:lnTo>
                  <a:pt x="28285" y="31110"/>
                </a:lnTo>
                <a:lnTo>
                  <a:pt x="41832" y="31110"/>
                </a:lnTo>
                <a:lnTo>
                  <a:pt x="45354" y="26145"/>
                </a:lnTo>
                <a:lnTo>
                  <a:pt x="46299" y="23122"/>
                </a:lnTo>
                <a:lnTo>
                  <a:pt x="46299" y="14191"/>
                </a:lnTo>
                <a:lnTo>
                  <a:pt x="44287" y="9549"/>
                </a:lnTo>
                <a:lnTo>
                  <a:pt x="42258" y="7595"/>
                </a:lnTo>
                <a:close/>
              </a:path>
            </a:pathLst>
          </a:custGeom>
          <a:solidFill>
            <a:srgbClr val="000000"/>
          </a:solidFill>
        </p:spPr>
        <p:txBody>
          <a:bodyPr wrap="square" lIns="0" tIns="0" rIns="0" bIns="0" rtlCol="0"/>
          <a:lstStyle/>
          <a:p>
            <a:endParaRPr sz="1980"/>
          </a:p>
        </p:txBody>
      </p:sp>
      <p:sp>
        <p:nvSpPr>
          <p:cNvPr id="3" name="object 3"/>
          <p:cNvSpPr/>
          <p:nvPr/>
        </p:nvSpPr>
        <p:spPr>
          <a:xfrm>
            <a:off x="5449243" y="374977"/>
            <a:ext cx="2923704" cy="149802"/>
          </a:xfrm>
          <a:prstGeom prst="rect">
            <a:avLst/>
          </a:prstGeom>
          <a:blipFill>
            <a:blip r:embed="rId2" cstate="print"/>
            <a:stretch>
              <a:fillRect/>
            </a:stretch>
          </a:blipFill>
        </p:spPr>
        <p:txBody>
          <a:bodyPr wrap="square" lIns="0" tIns="0" rIns="0" bIns="0" rtlCol="0"/>
          <a:lstStyle/>
          <a:p>
            <a:endParaRPr sz="1980"/>
          </a:p>
        </p:txBody>
      </p:sp>
      <p:sp>
        <p:nvSpPr>
          <p:cNvPr id="4" name="object 4"/>
          <p:cNvSpPr/>
          <p:nvPr/>
        </p:nvSpPr>
        <p:spPr>
          <a:xfrm>
            <a:off x="3465553" y="842357"/>
            <a:ext cx="6747681" cy="152585"/>
          </a:xfrm>
          <a:prstGeom prst="rect">
            <a:avLst/>
          </a:prstGeom>
          <a:blipFill>
            <a:blip r:embed="rId3" cstate="print"/>
            <a:stretch>
              <a:fillRect/>
            </a:stretch>
          </a:blipFill>
        </p:spPr>
        <p:txBody>
          <a:bodyPr wrap="square" lIns="0" tIns="0" rIns="0" bIns="0" rtlCol="0"/>
          <a:lstStyle/>
          <a:p>
            <a:endParaRPr sz="1980"/>
          </a:p>
        </p:txBody>
      </p:sp>
      <p:sp>
        <p:nvSpPr>
          <p:cNvPr id="5" name="object 5"/>
          <p:cNvSpPr/>
          <p:nvPr/>
        </p:nvSpPr>
        <p:spPr>
          <a:xfrm>
            <a:off x="3468670" y="1077456"/>
            <a:ext cx="4129278" cy="152585"/>
          </a:xfrm>
          <a:prstGeom prst="rect">
            <a:avLst/>
          </a:prstGeom>
          <a:blipFill>
            <a:blip r:embed="rId4" cstate="print"/>
            <a:stretch>
              <a:fillRect/>
            </a:stretch>
          </a:blipFill>
        </p:spPr>
        <p:txBody>
          <a:bodyPr wrap="square" lIns="0" tIns="0" rIns="0" bIns="0" rtlCol="0"/>
          <a:lstStyle/>
          <a:p>
            <a:endParaRPr sz="1980"/>
          </a:p>
        </p:txBody>
      </p:sp>
      <p:sp>
        <p:nvSpPr>
          <p:cNvPr id="6" name="object 6"/>
          <p:cNvSpPr/>
          <p:nvPr/>
        </p:nvSpPr>
        <p:spPr>
          <a:xfrm>
            <a:off x="3464739" y="1557106"/>
            <a:ext cx="1219148" cy="143097"/>
          </a:xfrm>
          <a:prstGeom prst="rect">
            <a:avLst/>
          </a:prstGeom>
          <a:blipFill>
            <a:blip r:embed="rId5" cstate="print"/>
            <a:stretch>
              <a:fillRect/>
            </a:stretch>
          </a:blipFill>
        </p:spPr>
        <p:txBody>
          <a:bodyPr wrap="square" lIns="0" tIns="0" rIns="0" bIns="0" rtlCol="0"/>
          <a:lstStyle/>
          <a:p>
            <a:endParaRPr sz="1980"/>
          </a:p>
        </p:txBody>
      </p:sp>
      <p:sp>
        <p:nvSpPr>
          <p:cNvPr id="7" name="object 7"/>
          <p:cNvSpPr/>
          <p:nvPr/>
        </p:nvSpPr>
        <p:spPr>
          <a:xfrm>
            <a:off x="3467686" y="1766656"/>
            <a:ext cx="1336207" cy="143097"/>
          </a:xfrm>
          <a:prstGeom prst="rect">
            <a:avLst/>
          </a:prstGeom>
          <a:blipFill>
            <a:blip r:embed="rId6" cstate="print"/>
            <a:stretch>
              <a:fillRect/>
            </a:stretch>
          </a:blipFill>
        </p:spPr>
        <p:txBody>
          <a:bodyPr wrap="square" lIns="0" tIns="0" rIns="0" bIns="0" rtlCol="0"/>
          <a:lstStyle/>
          <a:p>
            <a:endParaRPr sz="1980"/>
          </a:p>
        </p:txBody>
      </p:sp>
      <p:sp>
        <p:nvSpPr>
          <p:cNvPr id="8" name="object 8"/>
          <p:cNvSpPr/>
          <p:nvPr/>
        </p:nvSpPr>
        <p:spPr>
          <a:xfrm>
            <a:off x="3466863" y="1981271"/>
            <a:ext cx="931840" cy="106250"/>
          </a:xfrm>
          <a:prstGeom prst="rect">
            <a:avLst/>
          </a:prstGeom>
          <a:blipFill>
            <a:blip r:embed="rId7" cstate="print"/>
            <a:stretch>
              <a:fillRect/>
            </a:stretch>
          </a:blipFill>
        </p:spPr>
        <p:txBody>
          <a:bodyPr wrap="square" lIns="0" tIns="0" rIns="0" bIns="0" rtlCol="0"/>
          <a:lstStyle/>
          <a:p>
            <a:endParaRPr sz="1980"/>
          </a:p>
        </p:txBody>
      </p:sp>
      <p:sp>
        <p:nvSpPr>
          <p:cNvPr id="9" name="object 9"/>
          <p:cNvSpPr/>
          <p:nvPr/>
        </p:nvSpPr>
        <p:spPr>
          <a:xfrm>
            <a:off x="3471943" y="2189849"/>
            <a:ext cx="1489441" cy="142761"/>
          </a:xfrm>
          <a:prstGeom prst="rect">
            <a:avLst/>
          </a:prstGeom>
          <a:blipFill>
            <a:blip r:embed="rId8" cstate="print"/>
            <a:stretch>
              <a:fillRect/>
            </a:stretch>
          </a:blipFill>
        </p:spPr>
        <p:txBody>
          <a:bodyPr wrap="square" lIns="0" tIns="0" rIns="0" bIns="0" rtlCol="0"/>
          <a:lstStyle/>
          <a:p>
            <a:endParaRPr sz="1980"/>
          </a:p>
        </p:txBody>
      </p:sp>
      <p:sp>
        <p:nvSpPr>
          <p:cNvPr id="10" name="object 10"/>
          <p:cNvSpPr/>
          <p:nvPr/>
        </p:nvSpPr>
        <p:spPr>
          <a:xfrm>
            <a:off x="3465394" y="2399397"/>
            <a:ext cx="671870" cy="111648"/>
          </a:xfrm>
          <a:prstGeom prst="rect">
            <a:avLst/>
          </a:prstGeom>
          <a:blipFill>
            <a:blip r:embed="rId9" cstate="print"/>
            <a:stretch>
              <a:fillRect/>
            </a:stretch>
          </a:blipFill>
        </p:spPr>
        <p:txBody>
          <a:bodyPr wrap="square" lIns="0" tIns="0" rIns="0" bIns="0" rtlCol="0"/>
          <a:lstStyle/>
          <a:p>
            <a:endParaRPr sz="1980"/>
          </a:p>
        </p:txBody>
      </p:sp>
      <p:sp>
        <p:nvSpPr>
          <p:cNvPr id="11" name="object 11"/>
          <p:cNvSpPr/>
          <p:nvPr/>
        </p:nvSpPr>
        <p:spPr>
          <a:xfrm>
            <a:off x="3466861" y="2608949"/>
            <a:ext cx="1026795" cy="111312"/>
          </a:xfrm>
          <a:prstGeom prst="rect">
            <a:avLst/>
          </a:prstGeom>
          <a:blipFill>
            <a:blip r:embed="rId10" cstate="print"/>
            <a:stretch>
              <a:fillRect/>
            </a:stretch>
          </a:blipFill>
        </p:spPr>
        <p:txBody>
          <a:bodyPr wrap="square" lIns="0" tIns="0" rIns="0" bIns="0" rtlCol="0"/>
          <a:lstStyle/>
          <a:p>
            <a:endParaRPr sz="1980"/>
          </a:p>
        </p:txBody>
      </p:sp>
      <p:sp>
        <p:nvSpPr>
          <p:cNvPr id="12" name="object 12"/>
          <p:cNvSpPr/>
          <p:nvPr/>
        </p:nvSpPr>
        <p:spPr>
          <a:xfrm>
            <a:off x="3464739" y="2823595"/>
            <a:ext cx="1235687" cy="138001"/>
          </a:xfrm>
          <a:prstGeom prst="rect">
            <a:avLst/>
          </a:prstGeom>
          <a:blipFill>
            <a:blip r:embed="rId11" cstate="print"/>
            <a:stretch>
              <a:fillRect/>
            </a:stretch>
          </a:blipFill>
        </p:spPr>
        <p:txBody>
          <a:bodyPr wrap="square" lIns="0" tIns="0" rIns="0" bIns="0" rtlCol="0"/>
          <a:lstStyle/>
          <a:p>
            <a:endParaRPr sz="1980"/>
          </a:p>
        </p:txBody>
      </p:sp>
      <p:sp>
        <p:nvSpPr>
          <p:cNvPr id="13" name="object 13"/>
          <p:cNvSpPr/>
          <p:nvPr/>
        </p:nvSpPr>
        <p:spPr>
          <a:xfrm>
            <a:off x="3471943" y="3028047"/>
            <a:ext cx="1258282" cy="143097"/>
          </a:xfrm>
          <a:prstGeom prst="rect">
            <a:avLst/>
          </a:prstGeom>
          <a:blipFill>
            <a:blip r:embed="rId12" cstate="print"/>
            <a:stretch>
              <a:fillRect/>
            </a:stretch>
          </a:blipFill>
        </p:spPr>
        <p:txBody>
          <a:bodyPr wrap="square" lIns="0" tIns="0" rIns="0" bIns="0" rtlCol="0"/>
          <a:lstStyle/>
          <a:p>
            <a:endParaRPr sz="1980"/>
          </a:p>
        </p:txBody>
      </p:sp>
      <p:sp>
        <p:nvSpPr>
          <p:cNvPr id="14" name="object 14"/>
          <p:cNvSpPr/>
          <p:nvPr/>
        </p:nvSpPr>
        <p:spPr>
          <a:xfrm>
            <a:off x="3467686" y="3237597"/>
            <a:ext cx="1293472" cy="111648"/>
          </a:xfrm>
          <a:prstGeom prst="rect">
            <a:avLst/>
          </a:prstGeom>
          <a:blipFill>
            <a:blip r:embed="rId13" cstate="print"/>
            <a:stretch>
              <a:fillRect/>
            </a:stretch>
          </a:blipFill>
        </p:spPr>
        <p:txBody>
          <a:bodyPr wrap="square" lIns="0" tIns="0" rIns="0" bIns="0" rtlCol="0"/>
          <a:lstStyle/>
          <a:p>
            <a:endParaRPr sz="1980"/>
          </a:p>
        </p:txBody>
      </p:sp>
      <p:sp>
        <p:nvSpPr>
          <p:cNvPr id="15" name="object 15"/>
          <p:cNvSpPr/>
          <p:nvPr/>
        </p:nvSpPr>
        <p:spPr>
          <a:xfrm>
            <a:off x="3464740" y="3447149"/>
            <a:ext cx="1263519" cy="142761"/>
          </a:xfrm>
          <a:prstGeom prst="rect">
            <a:avLst/>
          </a:prstGeom>
          <a:blipFill>
            <a:blip r:embed="rId14" cstate="print"/>
            <a:stretch>
              <a:fillRect/>
            </a:stretch>
          </a:blipFill>
        </p:spPr>
        <p:txBody>
          <a:bodyPr wrap="square" lIns="0" tIns="0" rIns="0" bIns="0" rtlCol="0"/>
          <a:lstStyle/>
          <a:p>
            <a:endParaRPr sz="1980"/>
          </a:p>
        </p:txBody>
      </p:sp>
      <p:sp>
        <p:nvSpPr>
          <p:cNvPr id="16" name="object 16"/>
          <p:cNvSpPr/>
          <p:nvPr/>
        </p:nvSpPr>
        <p:spPr>
          <a:xfrm>
            <a:off x="3464739" y="3660788"/>
            <a:ext cx="1152525" cy="111346"/>
          </a:xfrm>
          <a:prstGeom prst="rect">
            <a:avLst/>
          </a:prstGeom>
          <a:blipFill>
            <a:blip r:embed="rId15" cstate="print"/>
            <a:stretch>
              <a:fillRect/>
            </a:stretch>
          </a:blipFill>
        </p:spPr>
        <p:txBody>
          <a:bodyPr wrap="square" lIns="0" tIns="0" rIns="0" bIns="0" rtlCol="0"/>
          <a:lstStyle/>
          <a:p>
            <a:endParaRPr sz="1980"/>
          </a:p>
        </p:txBody>
      </p:sp>
      <p:sp>
        <p:nvSpPr>
          <p:cNvPr id="17" name="object 17"/>
          <p:cNvSpPr/>
          <p:nvPr/>
        </p:nvSpPr>
        <p:spPr>
          <a:xfrm>
            <a:off x="3471941" y="3874430"/>
            <a:ext cx="1259918" cy="142761"/>
          </a:xfrm>
          <a:prstGeom prst="rect">
            <a:avLst/>
          </a:prstGeom>
          <a:blipFill>
            <a:blip r:embed="rId16" cstate="print"/>
            <a:stretch>
              <a:fillRect/>
            </a:stretch>
          </a:blipFill>
        </p:spPr>
        <p:txBody>
          <a:bodyPr wrap="square" lIns="0" tIns="0" rIns="0" bIns="0" rtlCol="0"/>
          <a:lstStyle/>
          <a:p>
            <a:endParaRPr sz="1980"/>
          </a:p>
        </p:txBody>
      </p:sp>
      <p:sp>
        <p:nvSpPr>
          <p:cNvPr id="18" name="object 18"/>
          <p:cNvSpPr/>
          <p:nvPr/>
        </p:nvSpPr>
        <p:spPr>
          <a:xfrm>
            <a:off x="3464739" y="4088069"/>
            <a:ext cx="739147" cy="143097"/>
          </a:xfrm>
          <a:prstGeom prst="rect">
            <a:avLst/>
          </a:prstGeom>
          <a:blipFill>
            <a:blip r:embed="rId17" cstate="print"/>
            <a:stretch>
              <a:fillRect/>
            </a:stretch>
          </a:blipFill>
        </p:spPr>
        <p:txBody>
          <a:bodyPr wrap="square" lIns="0" tIns="0" rIns="0" bIns="0" rtlCol="0"/>
          <a:lstStyle/>
          <a:p>
            <a:endParaRPr sz="1980"/>
          </a:p>
        </p:txBody>
      </p:sp>
      <p:sp>
        <p:nvSpPr>
          <p:cNvPr id="19" name="object 19"/>
          <p:cNvSpPr/>
          <p:nvPr/>
        </p:nvSpPr>
        <p:spPr>
          <a:xfrm>
            <a:off x="3465224" y="4301708"/>
            <a:ext cx="1356352" cy="143097"/>
          </a:xfrm>
          <a:prstGeom prst="rect">
            <a:avLst/>
          </a:prstGeom>
          <a:blipFill>
            <a:blip r:embed="rId18" cstate="print"/>
            <a:stretch>
              <a:fillRect/>
            </a:stretch>
          </a:blipFill>
        </p:spPr>
        <p:txBody>
          <a:bodyPr wrap="square" lIns="0" tIns="0" rIns="0" bIns="0" rtlCol="0"/>
          <a:lstStyle/>
          <a:p>
            <a:endParaRPr sz="1980"/>
          </a:p>
        </p:txBody>
      </p:sp>
      <p:sp>
        <p:nvSpPr>
          <p:cNvPr id="20" name="object 20"/>
          <p:cNvSpPr/>
          <p:nvPr/>
        </p:nvSpPr>
        <p:spPr>
          <a:xfrm>
            <a:off x="3464739" y="4520447"/>
            <a:ext cx="345059" cy="106871"/>
          </a:xfrm>
          <a:custGeom>
            <a:avLst/>
            <a:gdLst/>
            <a:ahLst/>
            <a:cxnLst/>
            <a:rect l="l" t="t" r="r" b="b"/>
            <a:pathLst>
              <a:path w="313690" h="97154">
                <a:moveTo>
                  <a:pt x="38538" y="0"/>
                </a:moveTo>
                <a:lnTo>
                  <a:pt x="0" y="0"/>
                </a:lnTo>
                <a:lnTo>
                  <a:pt x="0" y="2682"/>
                </a:lnTo>
                <a:lnTo>
                  <a:pt x="7141" y="2682"/>
                </a:lnTo>
                <a:lnTo>
                  <a:pt x="9869" y="3657"/>
                </a:lnTo>
                <a:lnTo>
                  <a:pt x="11750" y="5638"/>
                </a:lnTo>
                <a:lnTo>
                  <a:pt x="13048" y="7132"/>
                </a:lnTo>
                <a:lnTo>
                  <a:pt x="13691" y="10850"/>
                </a:lnTo>
                <a:lnTo>
                  <a:pt x="13670" y="83329"/>
                </a:lnTo>
                <a:lnTo>
                  <a:pt x="13191" y="86654"/>
                </a:lnTo>
                <a:lnTo>
                  <a:pt x="12204" y="88239"/>
                </a:lnTo>
                <a:lnTo>
                  <a:pt x="10512" y="90830"/>
                </a:lnTo>
                <a:lnTo>
                  <a:pt x="7632" y="92110"/>
                </a:lnTo>
                <a:lnTo>
                  <a:pt x="0" y="92110"/>
                </a:lnTo>
                <a:lnTo>
                  <a:pt x="0" y="94640"/>
                </a:lnTo>
                <a:lnTo>
                  <a:pt x="42266" y="94640"/>
                </a:lnTo>
                <a:lnTo>
                  <a:pt x="55215" y="93720"/>
                </a:lnTo>
                <a:lnTo>
                  <a:pt x="66377" y="90959"/>
                </a:lnTo>
                <a:lnTo>
                  <a:pt x="68877" y="89733"/>
                </a:lnTo>
                <a:lnTo>
                  <a:pt x="37895" y="89733"/>
                </a:lnTo>
                <a:lnTo>
                  <a:pt x="32930" y="89093"/>
                </a:lnTo>
                <a:lnTo>
                  <a:pt x="27084" y="87812"/>
                </a:lnTo>
                <a:lnTo>
                  <a:pt x="27084" y="7437"/>
                </a:lnTo>
                <a:lnTo>
                  <a:pt x="32442" y="6035"/>
                </a:lnTo>
                <a:lnTo>
                  <a:pt x="37206" y="5364"/>
                </a:lnTo>
                <a:lnTo>
                  <a:pt x="72086" y="5364"/>
                </a:lnTo>
                <a:lnTo>
                  <a:pt x="70841" y="4815"/>
                </a:lnTo>
                <a:lnTo>
                  <a:pt x="64691" y="2713"/>
                </a:lnTo>
                <a:lnTo>
                  <a:pt x="57258" y="1207"/>
                </a:lnTo>
                <a:lnTo>
                  <a:pt x="48541" y="302"/>
                </a:lnTo>
                <a:lnTo>
                  <a:pt x="38538" y="0"/>
                </a:lnTo>
                <a:close/>
              </a:path>
              <a:path w="313690" h="97154">
                <a:moveTo>
                  <a:pt x="72086" y="5364"/>
                </a:moveTo>
                <a:lnTo>
                  <a:pt x="41373" y="5364"/>
                </a:lnTo>
                <a:lnTo>
                  <a:pt x="49333" y="6068"/>
                </a:lnTo>
                <a:lnTo>
                  <a:pt x="56552" y="8183"/>
                </a:lnTo>
                <a:lnTo>
                  <a:pt x="79473" y="47609"/>
                </a:lnTo>
                <a:lnTo>
                  <a:pt x="78803" y="56786"/>
                </a:lnTo>
                <a:lnTo>
                  <a:pt x="49670" y="89023"/>
                </a:lnTo>
                <a:lnTo>
                  <a:pt x="41967" y="89733"/>
                </a:lnTo>
                <a:lnTo>
                  <a:pt x="68877" y="89733"/>
                </a:lnTo>
                <a:lnTo>
                  <a:pt x="94640" y="56365"/>
                </a:lnTo>
                <a:lnTo>
                  <a:pt x="95393" y="46878"/>
                </a:lnTo>
                <a:lnTo>
                  <a:pt x="94970" y="39734"/>
                </a:lnTo>
                <a:lnTo>
                  <a:pt x="78175" y="8046"/>
                </a:lnTo>
                <a:lnTo>
                  <a:pt x="72086" y="5364"/>
                </a:lnTo>
                <a:close/>
              </a:path>
              <a:path w="313690" h="97154">
                <a:moveTo>
                  <a:pt x="135136" y="92110"/>
                </a:moveTo>
                <a:lnTo>
                  <a:pt x="102391" y="92110"/>
                </a:lnTo>
                <a:lnTo>
                  <a:pt x="102391" y="94640"/>
                </a:lnTo>
                <a:lnTo>
                  <a:pt x="135136" y="94640"/>
                </a:lnTo>
                <a:lnTo>
                  <a:pt x="135136" y="92110"/>
                </a:lnTo>
                <a:close/>
              </a:path>
              <a:path w="313690" h="97154">
                <a:moveTo>
                  <a:pt x="123968" y="38100"/>
                </a:moveTo>
                <a:lnTo>
                  <a:pt x="108487" y="38100"/>
                </a:lnTo>
                <a:lnTo>
                  <a:pt x="109490" y="38404"/>
                </a:lnTo>
                <a:lnTo>
                  <a:pt x="111072" y="39715"/>
                </a:lnTo>
                <a:lnTo>
                  <a:pt x="111620" y="40751"/>
                </a:lnTo>
                <a:lnTo>
                  <a:pt x="112151" y="43312"/>
                </a:lnTo>
                <a:lnTo>
                  <a:pt x="112263" y="86258"/>
                </a:lnTo>
                <a:lnTo>
                  <a:pt x="112059" y="87050"/>
                </a:lnTo>
                <a:lnTo>
                  <a:pt x="105668" y="92110"/>
                </a:lnTo>
                <a:lnTo>
                  <a:pt x="132252" y="92110"/>
                </a:lnTo>
                <a:lnTo>
                  <a:pt x="123968" y="49103"/>
                </a:lnTo>
                <a:lnTo>
                  <a:pt x="126156" y="44744"/>
                </a:lnTo>
                <a:lnTo>
                  <a:pt x="127130" y="43312"/>
                </a:lnTo>
                <a:lnTo>
                  <a:pt x="123968" y="43312"/>
                </a:lnTo>
                <a:lnTo>
                  <a:pt x="123968" y="38100"/>
                </a:lnTo>
                <a:close/>
              </a:path>
              <a:path w="313690" h="97154">
                <a:moveTo>
                  <a:pt x="142920" y="28864"/>
                </a:moveTo>
                <a:lnTo>
                  <a:pt x="134788" y="28864"/>
                </a:lnTo>
                <a:lnTo>
                  <a:pt x="129323" y="33680"/>
                </a:lnTo>
                <a:lnTo>
                  <a:pt x="123968" y="43312"/>
                </a:lnTo>
                <a:lnTo>
                  <a:pt x="127130" y="43312"/>
                </a:lnTo>
                <a:lnTo>
                  <a:pt x="128290" y="41605"/>
                </a:lnTo>
                <a:lnTo>
                  <a:pt x="130402" y="39715"/>
                </a:lnTo>
                <a:lnTo>
                  <a:pt x="131359" y="38740"/>
                </a:lnTo>
                <a:lnTo>
                  <a:pt x="132301" y="38252"/>
                </a:lnTo>
                <a:lnTo>
                  <a:pt x="149266" y="38252"/>
                </a:lnTo>
                <a:lnTo>
                  <a:pt x="149266" y="34533"/>
                </a:lnTo>
                <a:lnTo>
                  <a:pt x="148422" y="32705"/>
                </a:lnTo>
                <a:lnTo>
                  <a:pt x="145054" y="29626"/>
                </a:lnTo>
                <a:lnTo>
                  <a:pt x="142920" y="28864"/>
                </a:lnTo>
                <a:close/>
              </a:path>
              <a:path w="313690" h="97154">
                <a:moveTo>
                  <a:pt x="149266" y="38252"/>
                </a:moveTo>
                <a:lnTo>
                  <a:pt x="134087" y="38252"/>
                </a:lnTo>
                <a:lnTo>
                  <a:pt x="135550" y="39044"/>
                </a:lnTo>
                <a:lnTo>
                  <a:pt x="139622" y="42336"/>
                </a:lnTo>
                <a:lnTo>
                  <a:pt x="141482" y="43159"/>
                </a:lnTo>
                <a:lnTo>
                  <a:pt x="144755" y="43159"/>
                </a:lnTo>
                <a:lnTo>
                  <a:pt x="146172" y="42519"/>
                </a:lnTo>
                <a:lnTo>
                  <a:pt x="148647" y="39928"/>
                </a:lnTo>
                <a:lnTo>
                  <a:pt x="149254" y="38435"/>
                </a:lnTo>
                <a:lnTo>
                  <a:pt x="149266" y="38252"/>
                </a:lnTo>
                <a:close/>
              </a:path>
              <a:path w="313690" h="97154">
                <a:moveTo>
                  <a:pt x="123968" y="28864"/>
                </a:moveTo>
                <a:lnTo>
                  <a:pt x="120990" y="28864"/>
                </a:lnTo>
                <a:lnTo>
                  <a:pt x="101641" y="36606"/>
                </a:lnTo>
                <a:lnTo>
                  <a:pt x="102391" y="39136"/>
                </a:lnTo>
                <a:lnTo>
                  <a:pt x="104177" y="38435"/>
                </a:lnTo>
                <a:lnTo>
                  <a:pt x="105811" y="38100"/>
                </a:lnTo>
                <a:lnTo>
                  <a:pt x="123968" y="38100"/>
                </a:lnTo>
                <a:lnTo>
                  <a:pt x="123968" y="28864"/>
                </a:lnTo>
                <a:close/>
              </a:path>
              <a:path w="313690" h="97154">
                <a:moveTo>
                  <a:pt x="195809" y="33192"/>
                </a:moveTo>
                <a:lnTo>
                  <a:pt x="180975" y="33192"/>
                </a:lnTo>
                <a:lnTo>
                  <a:pt x="183904" y="34350"/>
                </a:lnTo>
                <a:lnTo>
                  <a:pt x="187866" y="39014"/>
                </a:lnTo>
                <a:lnTo>
                  <a:pt x="188857" y="43403"/>
                </a:lnTo>
                <a:lnTo>
                  <a:pt x="188857" y="52242"/>
                </a:lnTo>
                <a:lnTo>
                  <a:pt x="181256" y="55167"/>
                </a:lnTo>
                <a:lnTo>
                  <a:pt x="174814" y="57858"/>
                </a:lnTo>
                <a:lnTo>
                  <a:pt x="153293" y="76382"/>
                </a:lnTo>
                <a:lnTo>
                  <a:pt x="153293" y="84429"/>
                </a:lnTo>
                <a:lnTo>
                  <a:pt x="154731" y="88422"/>
                </a:lnTo>
                <a:lnTo>
                  <a:pt x="160483" y="94488"/>
                </a:lnTo>
                <a:lnTo>
                  <a:pt x="164104" y="95981"/>
                </a:lnTo>
                <a:lnTo>
                  <a:pt x="171343" y="95981"/>
                </a:lnTo>
                <a:lnTo>
                  <a:pt x="174019" y="95402"/>
                </a:lnTo>
                <a:lnTo>
                  <a:pt x="178189" y="93421"/>
                </a:lnTo>
                <a:lnTo>
                  <a:pt x="182306" y="90495"/>
                </a:lnTo>
                <a:lnTo>
                  <a:pt x="185582" y="87965"/>
                </a:lnTo>
                <a:lnTo>
                  <a:pt x="172343" y="87965"/>
                </a:lnTo>
                <a:lnTo>
                  <a:pt x="170008" y="86837"/>
                </a:lnTo>
                <a:lnTo>
                  <a:pt x="166042" y="82387"/>
                </a:lnTo>
                <a:lnTo>
                  <a:pt x="165043" y="79552"/>
                </a:lnTo>
                <a:lnTo>
                  <a:pt x="165043" y="73609"/>
                </a:lnTo>
                <a:lnTo>
                  <a:pt x="188857" y="56540"/>
                </a:lnTo>
                <a:lnTo>
                  <a:pt x="200463" y="56540"/>
                </a:lnTo>
                <a:lnTo>
                  <a:pt x="200463" y="44592"/>
                </a:lnTo>
                <a:lnTo>
                  <a:pt x="200025" y="40507"/>
                </a:lnTo>
                <a:lnTo>
                  <a:pt x="199131" y="38557"/>
                </a:lnTo>
                <a:lnTo>
                  <a:pt x="197833" y="35448"/>
                </a:lnTo>
                <a:lnTo>
                  <a:pt x="195809" y="33192"/>
                </a:lnTo>
                <a:close/>
              </a:path>
              <a:path w="313690" h="97154">
                <a:moveTo>
                  <a:pt x="201123" y="85435"/>
                </a:moveTo>
                <a:lnTo>
                  <a:pt x="188857" y="85435"/>
                </a:lnTo>
                <a:lnTo>
                  <a:pt x="188963" y="89275"/>
                </a:lnTo>
                <a:lnTo>
                  <a:pt x="189677" y="91988"/>
                </a:lnTo>
                <a:lnTo>
                  <a:pt x="192356" y="95067"/>
                </a:lnTo>
                <a:lnTo>
                  <a:pt x="194166" y="95829"/>
                </a:lnTo>
                <a:lnTo>
                  <a:pt x="201213" y="95829"/>
                </a:lnTo>
                <a:lnTo>
                  <a:pt x="206166" y="92354"/>
                </a:lnTo>
                <a:lnTo>
                  <a:pt x="210129" y="87050"/>
                </a:lnTo>
                <a:lnTo>
                  <a:pt x="203048" y="87050"/>
                </a:lnTo>
                <a:lnTo>
                  <a:pt x="202429" y="86837"/>
                </a:lnTo>
                <a:lnTo>
                  <a:pt x="201332" y="85953"/>
                </a:lnTo>
                <a:lnTo>
                  <a:pt x="201123" y="85435"/>
                </a:lnTo>
                <a:close/>
              </a:path>
              <a:path w="313690" h="97154">
                <a:moveTo>
                  <a:pt x="200463" y="56540"/>
                </a:moveTo>
                <a:lnTo>
                  <a:pt x="188857" y="56540"/>
                </a:lnTo>
                <a:lnTo>
                  <a:pt x="188857" y="80954"/>
                </a:lnTo>
                <a:lnTo>
                  <a:pt x="183105" y="85618"/>
                </a:lnTo>
                <a:lnTo>
                  <a:pt x="178484" y="87965"/>
                </a:lnTo>
                <a:lnTo>
                  <a:pt x="185582" y="87965"/>
                </a:lnTo>
                <a:lnTo>
                  <a:pt x="188857" y="85435"/>
                </a:lnTo>
                <a:lnTo>
                  <a:pt x="201123" y="85435"/>
                </a:lnTo>
                <a:lnTo>
                  <a:pt x="200963" y="85039"/>
                </a:lnTo>
                <a:lnTo>
                  <a:pt x="200591" y="82387"/>
                </a:lnTo>
                <a:lnTo>
                  <a:pt x="200493" y="79552"/>
                </a:lnTo>
                <a:lnTo>
                  <a:pt x="200463" y="56540"/>
                </a:lnTo>
                <a:close/>
              </a:path>
              <a:path w="313690" h="97154">
                <a:moveTo>
                  <a:pt x="211336" y="81564"/>
                </a:moveTo>
                <a:lnTo>
                  <a:pt x="204536" y="87050"/>
                </a:lnTo>
                <a:lnTo>
                  <a:pt x="210129" y="87050"/>
                </a:lnTo>
                <a:lnTo>
                  <a:pt x="211336" y="85435"/>
                </a:lnTo>
                <a:lnTo>
                  <a:pt x="211336" y="81564"/>
                </a:lnTo>
                <a:close/>
              </a:path>
              <a:path w="313690" h="97154">
                <a:moveTo>
                  <a:pt x="184842" y="28864"/>
                </a:moveTo>
                <a:lnTo>
                  <a:pt x="171745" y="28864"/>
                </a:lnTo>
                <a:lnTo>
                  <a:pt x="165984" y="30540"/>
                </a:lnTo>
                <a:lnTo>
                  <a:pt x="157852" y="37185"/>
                </a:lnTo>
                <a:lnTo>
                  <a:pt x="155816" y="40873"/>
                </a:lnTo>
                <a:lnTo>
                  <a:pt x="155847" y="47122"/>
                </a:lnTo>
                <a:lnTo>
                  <a:pt x="156365" y="48676"/>
                </a:lnTo>
                <a:lnTo>
                  <a:pt x="158541" y="51054"/>
                </a:lnTo>
                <a:lnTo>
                  <a:pt x="159934" y="51633"/>
                </a:lnTo>
                <a:lnTo>
                  <a:pt x="163412" y="51633"/>
                </a:lnTo>
                <a:lnTo>
                  <a:pt x="164854" y="51084"/>
                </a:lnTo>
                <a:lnTo>
                  <a:pt x="165936" y="49926"/>
                </a:lnTo>
                <a:lnTo>
                  <a:pt x="167033" y="48798"/>
                </a:lnTo>
                <a:lnTo>
                  <a:pt x="167579" y="47122"/>
                </a:lnTo>
                <a:lnTo>
                  <a:pt x="167423" y="38831"/>
                </a:lnTo>
                <a:lnTo>
                  <a:pt x="168316" y="37002"/>
                </a:lnTo>
                <a:lnTo>
                  <a:pt x="171794" y="33924"/>
                </a:lnTo>
                <a:lnTo>
                  <a:pt x="174129" y="33192"/>
                </a:lnTo>
                <a:lnTo>
                  <a:pt x="195809" y="33192"/>
                </a:lnTo>
                <a:lnTo>
                  <a:pt x="189451" y="29809"/>
                </a:lnTo>
                <a:lnTo>
                  <a:pt x="184842" y="28864"/>
                </a:lnTo>
                <a:close/>
              </a:path>
              <a:path w="313690" h="97154">
                <a:moveTo>
                  <a:pt x="239313" y="30815"/>
                </a:moveTo>
                <a:lnTo>
                  <a:pt x="212524" y="30815"/>
                </a:lnTo>
                <a:lnTo>
                  <a:pt x="212524" y="33345"/>
                </a:lnTo>
                <a:lnTo>
                  <a:pt x="215298" y="33924"/>
                </a:lnTo>
                <a:lnTo>
                  <a:pt x="217334" y="34808"/>
                </a:lnTo>
                <a:lnTo>
                  <a:pt x="219919" y="37185"/>
                </a:lnTo>
                <a:lnTo>
                  <a:pt x="221254" y="39471"/>
                </a:lnTo>
                <a:lnTo>
                  <a:pt x="222647" y="42854"/>
                </a:lnTo>
                <a:lnTo>
                  <a:pt x="243184" y="96591"/>
                </a:lnTo>
                <a:lnTo>
                  <a:pt x="245708" y="96591"/>
                </a:lnTo>
                <a:lnTo>
                  <a:pt x="253454" y="79613"/>
                </a:lnTo>
                <a:lnTo>
                  <a:pt x="248244" y="79613"/>
                </a:lnTo>
                <a:lnTo>
                  <a:pt x="234552" y="42854"/>
                </a:lnTo>
                <a:lnTo>
                  <a:pt x="233754" y="40873"/>
                </a:lnTo>
                <a:lnTo>
                  <a:pt x="233464" y="39593"/>
                </a:lnTo>
                <a:lnTo>
                  <a:pt x="233360" y="36362"/>
                </a:lnTo>
                <a:lnTo>
                  <a:pt x="233729" y="35356"/>
                </a:lnTo>
                <a:lnTo>
                  <a:pt x="234479" y="34686"/>
                </a:lnTo>
                <a:lnTo>
                  <a:pt x="235220" y="33985"/>
                </a:lnTo>
                <a:lnTo>
                  <a:pt x="236826" y="33528"/>
                </a:lnTo>
                <a:lnTo>
                  <a:pt x="239313" y="33345"/>
                </a:lnTo>
                <a:lnTo>
                  <a:pt x="239313" y="30815"/>
                </a:lnTo>
                <a:close/>
              </a:path>
              <a:path w="313690" h="97154">
                <a:moveTo>
                  <a:pt x="276328" y="55808"/>
                </a:moveTo>
                <a:lnTo>
                  <a:pt x="264316" y="55808"/>
                </a:lnTo>
                <a:lnTo>
                  <a:pt x="280391" y="96591"/>
                </a:lnTo>
                <a:lnTo>
                  <a:pt x="283214" y="96591"/>
                </a:lnTo>
                <a:lnTo>
                  <a:pt x="290294" y="78272"/>
                </a:lnTo>
                <a:lnTo>
                  <a:pt x="285152" y="78272"/>
                </a:lnTo>
                <a:lnTo>
                  <a:pt x="276328" y="55808"/>
                </a:lnTo>
                <a:close/>
              </a:path>
              <a:path w="313690" h="97154">
                <a:moveTo>
                  <a:pt x="278605" y="30815"/>
                </a:moveTo>
                <a:lnTo>
                  <a:pt x="248244" y="30815"/>
                </a:lnTo>
                <a:lnTo>
                  <a:pt x="248244" y="33345"/>
                </a:lnTo>
                <a:lnTo>
                  <a:pt x="251018" y="33436"/>
                </a:lnTo>
                <a:lnTo>
                  <a:pt x="252898" y="33832"/>
                </a:lnTo>
                <a:lnTo>
                  <a:pt x="253901" y="34533"/>
                </a:lnTo>
                <a:lnTo>
                  <a:pt x="255684" y="35631"/>
                </a:lnTo>
                <a:lnTo>
                  <a:pt x="257175" y="37551"/>
                </a:lnTo>
                <a:lnTo>
                  <a:pt x="258433" y="40507"/>
                </a:lnTo>
                <a:lnTo>
                  <a:pt x="261935" y="49712"/>
                </a:lnTo>
                <a:lnTo>
                  <a:pt x="248244" y="79613"/>
                </a:lnTo>
                <a:lnTo>
                  <a:pt x="253454" y="79613"/>
                </a:lnTo>
                <a:lnTo>
                  <a:pt x="264316" y="55808"/>
                </a:lnTo>
                <a:lnTo>
                  <a:pt x="276328" y="55808"/>
                </a:lnTo>
                <a:lnTo>
                  <a:pt x="270317" y="40507"/>
                </a:lnTo>
                <a:lnTo>
                  <a:pt x="270116" y="39593"/>
                </a:lnTo>
                <a:lnTo>
                  <a:pt x="270116" y="37094"/>
                </a:lnTo>
                <a:lnTo>
                  <a:pt x="278605" y="33345"/>
                </a:lnTo>
                <a:lnTo>
                  <a:pt x="278605" y="30815"/>
                </a:lnTo>
                <a:close/>
              </a:path>
              <a:path w="313690" h="97154">
                <a:moveTo>
                  <a:pt x="313431" y="30815"/>
                </a:moveTo>
                <a:lnTo>
                  <a:pt x="293333" y="30815"/>
                </a:lnTo>
                <a:lnTo>
                  <a:pt x="293333" y="33345"/>
                </a:lnTo>
                <a:lnTo>
                  <a:pt x="296012" y="33436"/>
                </a:lnTo>
                <a:lnTo>
                  <a:pt x="297798" y="33832"/>
                </a:lnTo>
                <a:lnTo>
                  <a:pt x="299584" y="35204"/>
                </a:lnTo>
                <a:lnTo>
                  <a:pt x="299983" y="35905"/>
                </a:lnTo>
                <a:lnTo>
                  <a:pt x="300035" y="38404"/>
                </a:lnTo>
                <a:lnTo>
                  <a:pt x="299598" y="40325"/>
                </a:lnTo>
                <a:lnTo>
                  <a:pt x="298691" y="42854"/>
                </a:lnTo>
                <a:lnTo>
                  <a:pt x="285152" y="78272"/>
                </a:lnTo>
                <a:lnTo>
                  <a:pt x="290294" y="78272"/>
                </a:lnTo>
                <a:lnTo>
                  <a:pt x="304501" y="41513"/>
                </a:lnTo>
                <a:lnTo>
                  <a:pt x="306479" y="36667"/>
                </a:lnTo>
                <a:lnTo>
                  <a:pt x="309454" y="33924"/>
                </a:lnTo>
                <a:lnTo>
                  <a:pt x="313431" y="33345"/>
                </a:lnTo>
                <a:lnTo>
                  <a:pt x="313431" y="30815"/>
                </a:lnTo>
                <a:close/>
              </a:path>
            </a:pathLst>
          </a:custGeom>
          <a:solidFill>
            <a:srgbClr val="000000"/>
          </a:solidFill>
        </p:spPr>
        <p:txBody>
          <a:bodyPr wrap="square" lIns="0" tIns="0" rIns="0" bIns="0" rtlCol="0"/>
          <a:lstStyle/>
          <a:p>
            <a:endParaRPr sz="1980"/>
          </a:p>
        </p:txBody>
      </p:sp>
      <p:sp>
        <p:nvSpPr>
          <p:cNvPr id="21" name="object 21"/>
          <p:cNvSpPr/>
          <p:nvPr/>
        </p:nvSpPr>
        <p:spPr>
          <a:xfrm>
            <a:off x="3464741" y="4728989"/>
            <a:ext cx="1502212" cy="143097"/>
          </a:xfrm>
          <a:prstGeom prst="rect">
            <a:avLst/>
          </a:prstGeom>
          <a:blipFill>
            <a:blip r:embed="rId19" cstate="print"/>
            <a:stretch>
              <a:fillRect/>
            </a:stretch>
          </a:blipFill>
        </p:spPr>
        <p:txBody>
          <a:bodyPr wrap="square" lIns="0" tIns="0" rIns="0" bIns="0" rtlCol="0"/>
          <a:lstStyle/>
          <a:p>
            <a:endParaRPr sz="1980"/>
          </a:p>
        </p:txBody>
      </p:sp>
      <p:sp>
        <p:nvSpPr>
          <p:cNvPr id="22" name="object 22"/>
          <p:cNvSpPr/>
          <p:nvPr/>
        </p:nvSpPr>
        <p:spPr>
          <a:xfrm>
            <a:off x="3466863" y="4942664"/>
            <a:ext cx="1518580" cy="143064"/>
          </a:xfrm>
          <a:prstGeom prst="rect">
            <a:avLst/>
          </a:prstGeom>
          <a:blipFill>
            <a:blip r:embed="rId20" cstate="print"/>
            <a:stretch>
              <a:fillRect/>
            </a:stretch>
          </a:blipFill>
        </p:spPr>
        <p:txBody>
          <a:bodyPr wrap="square" lIns="0" tIns="0" rIns="0" bIns="0" rtlCol="0"/>
          <a:lstStyle/>
          <a:p>
            <a:endParaRPr sz="1980"/>
          </a:p>
        </p:txBody>
      </p:sp>
      <p:sp>
        <p:nvSpPr>
          <p:cNvPr id="23" name="object 23"/>
          <p:cNvSpPr/>
          <p:nvPr/>
        </p:nvSpPr>
        <p:spPr>
          <a:xfrm>
            <a:off x="3471943" y="5156306"/>
            <a:ext cx="1292662" cy="142728"/>
          </a:xfrm>
          <a:prstGeom prst="rect">
            <a:avLst/>
          </a:prstGeom>
          <a:blipFill>
            <a:blip r:embed="rId21" cstate="print"/>
            <a:stretch>
              <a:fillRect/>
            </a:stretch>
          </a:blipFill>
        </p:spPr>
        <p:txBody>
          <a:bodyPr wrap="square" lIns="0" tIns="0" rIns="0" bIns="0" rtlCol="0"/>
          <a:lstStyle/>
          <a:p>
            <a:endParaRPr sz="1980"/>
          </a:p>
        </p:txBody>
      </p:sp>
      <p:sp>
        <p:nvSpPr>
          <p:cNvPr id="24" name="object 24"/>
          <p:cNvSpPr/>
          <p:nvPr/>
        </p:nvSpPr>
        <p:spPr>
          <a:xfrm>
            <a:off x="3467688" y="5369944"/>
            <a:ext cx="659099" cy="143064"/>
          </a:xfrm>
          <a:prstGeom prst="rect">
            <a:avLst/>
          </a:prstGeom>
          <a:blipFill>
            <a:blip r:embed="rId22" cstate="print"/>
            <a:stretch>
              <a:fillRect/>
            </a:stretch>
          </a:blipFill>
        </p:spPr>
        <p:txBody>
          <a:bodyPr wrap="square" lIns="0" tIns="0" rIns="0" bIns="0" rtlCol="0"/>
          <a:lstStyle/>
          <a:p>
            <a:endParaRPr sz="1980"/>
          </a:p>
        </p:txBody>
      </p:sp>
      <p:sp>
        <p:nvSpPr>
          <p:cNvPr id="25" name="object 25"/>
          <p:cNvSpPr/>
          <p:nvPr/>
        </p:nvSpPr>
        <p:spPr>
          <a:xfrm>
            <a:off x="3464242" y="5583585"/>
            <a:ext cx="1421509" cy="111648"/>
          </a:xfrm>
          <a:prstGeom prst="rect">
            <a:avLst/>
          </a:prstGeom>
          <a:blipFill>
            <a:blip r:embed="rId23" cstate="print"/>
            <a:stretch>
              <a:fillRect/>
            </a:stretch>
          </a:blipFill>
        </p:spPr>
        <p:txBody>
          <a:bodyPr wrap="square" lIns="0" tIns="0" rIns="0" bIns="0" rtlCol="0"/>
          <a:lstStyle/>
          <a:p>
            <a:endParaRPr sz="1980"/>
          </a:p>
        </p:txBody>
      </p:sp>
      <p:sp>
        <p:nvSpPr>
          <p:cNvPr id="26" name="object 26"/>
          <p:cNvSpPr/>
          <p:nvPr/>
        </p:nvSpPr>
        <p:spPr>
          <a:xfrm>
            <a:off x="3464739" y="5797227"/>
            <a:ext cx="752897" cy="111312"/>
          </a:xfrm>
          <a:prstGeom prst="rect">
            <a:avLst/>
          </a:prstGeom>
          <a:blipFill>
            <a:blip r:embed="rId24" cstate="print"/>
            <a:stretch>
              <a:fillRect/>
            </a:stretch>
          </a:blipFill>
        </p:spPr>
        <p:txBody>
          <a:bodyPr wrap="square" lIns="0" tIns="0" rIns="0" bIns="0" rtlCol="0"/>
          <a:lstStyle/>
          <a:p>
            <a:endParaRPr sz="1980"/>
          </a:p>
        </p:txBody>
      </p:sp>
      <p:sp>
        <p:nvSpPr>
          <p:cNvPr id="27" name="object 27"/>
          <p:cNvSpPr/>
          <p:nvPr/>
        </p:nvSpPr>
        <p:spPr>
          <a:xfrm>
            <a:off x="3463428" y="6006775"/>
            <a:ext cx="738494" cy="111648"/>
          </a:xfrm>
          <a:prstGeom prst="rect">
            <a:avLst/>
          </a:prstGeom>
          <a:blipFill>
            <a:blip r:embed="rId25" cstate="print"/>
            <a:stretch>
              <a:fillRect/>
            </a:stretch>
          </a:blipFill>
        </p:spPr>
        <p:txBody>
          <a:bodyPr wrap="square" lIns="0" tIns="0" rIns="0" bIns="0" rtlCol="0"/>
          <a:lstStyle/>
          <a:p>
            <a:endParaRPr sz="1980"/>
          </a:p>
        </p:txBody>
      </p:sp>
      <p:sp>
        <p:nvSpPr>
          <p:cNvPr id="28" name="object 28"/>
          <p:cNvSpPr/>
          <p:nvPr/>
        </p:nvSpPr>
        <p:spPr>
          <a:xfrm>
            <a:off x="3464741" y="6216327"/>
            <a:ext cx="975061" cy="142761"/>
          </a:xfrm>
          <a:prstGeom prst="rect">
            <a:avLst/>
          </a:prstGeom>
          <a:blipFill>
            <a:blip r:embed="rId26" cstate="print"/>
            <a:stretch>
              <a:fillRect/>
            </a:stretch>
          </a:blipFill>
        </p:spPr>
        <p:txBody>
          <a:bodyPr wrap="square" lIns="0" tIns="0" rIns="0" bIns="0" rtlCol="0"/>
          <a:lstStyle/>
          <a:p>
            <a:endParaRPr sz="1980"/>
          </a:p>
        </p:txBody>
      </p:sp>
      <p:sp>
        <p:nvSpPr>
          <p:cNvPr id="29" name="object 29"/>
          <p:cNvSpPr/>
          <p:nvPr/>
        </p:nvSpPr>
        <p:spPr>
          <a:xfrm>
            <a:off x="3467686" y="6425875"/>
            <a:ext cx="1046267" cy="111648"/>
          </a:xfrm>
          <a:prstGeom prst="rect">
            <a:avLst/>
          </a:prstGeom>
          <a:blipFill>
            <a:blip r:embed="rId27" cstate="print"/>
            <a:stretch>
              <a:fillRect/>
            </a:stretch>
          </a:blipFill>
        </p:spPr>
        <p:txBody>
          <a:bodyPr wrap="square" lIns="0" tIns="0" rIns="0" bIns="0" rtlCol="0"/>
          <a:lstStyle/>
          <a:p>
            <a:endParaRPr sz="1980"/>
          </a:p>
        </p:txBody>
      </p:sp>
      <p:sp>
        <p:nvSpPr>
          <p:cNvPr id="30" name="object 30"/>
          <p:cNvSpPr/>
          <p:nvPr/>
        </p:nvSpPr>
        <p:spPr>
          <a:xfrm>
            <a:off x="3465224" y="6635425"/>
            <a:ext cx="754551" cy="143084"/>
          </a:xfrm>
          <a:prstGeom prst="rect">
            <a:avLst/>
          </a:prstGeom>
          <a:blipFill>
            <a:blip r:embed="rId28" cstate="print"/>
            <a:stretch>
              <a:fillRect/>
            </a:stretch>
          </a:blipFill>
        </p:spPr>
        <p:txBody>
          <a:bodyPr wrap="square" lIns="0" tIns="0" rIns="0" bIns="0" rtlCol="0"/>
          <a:lstStyle/>
          <a:p>
            <a:endParaRPr sz="1980"/>
          </a:p>
        </p:txBody>
      </p:sp>
      <p:sp>
        <p:nvSpPr>
          <p:cNvPr id="31" name="object 31"/>
          <p:cNvSpPr/>
          <p:nvPr/>
        </p:nvSpPr>
        <p:spPr>
          <a:xfrm>
            <a:off x="3467686" y="6844975"/>
            <a:ext cx="1264006" cy="143084"/>
          </a:xfrm>
          <a:prstGeom prst="rect">
            <a:avLst/>
          </a:prstGeom>
          <a:blipFill>
            <a:blip r:embed="rId29" cstate="print"/>
            <a:stretch>
              <a:fillRect/>
            </a:stretch>
          </a:blipFill>
        </p:spPr>
        <p:txBody>
          <a:bodyPr wrap="square" lIns="0" tIns="0" rIns="0" bIns="0" rtlCol="0"/>
          <a:lstStyle/>
          <a:p>
            <a:endParaRPr sz="1980"/>
          </a:p>
        </p:txBody>
      </p:sp>
      <p:sp>
        <p:nvSpPr>
          <p:cNvPr id="32" name="object 32"/>
          <p:cNvSpPr/>
          <p:nvPr/>
        </p:nvSpPr>
        <p:spPr>
          <a:xfrm>
            <a:off x="3464739" y="7054527"/>
            <a:ext cx="1589133" cy="142755"/>
          </a:xfrm>
          <a:prstGeom prst="rect">
            <a:avLst/>
          </a:prstGeom>
          <a:blipFill>
            <a:blip r:embed="rId30" cstate="print"/>
            <a:stretch>
              <a:fillRect/>
            </a:stretch>
          </a:blipFill>
        </p:spPr>
        <p:txBody>
          <a:bodyPr wrap="square" lIns="0" tIns="0" rIns="0" bIns="0" rtlCol="0"/>
          <a:lstStyle/>
          <a:p>
            <a:endParaRPr sz="1980"/>
          </a:p>
        </p:txBody>
      </p:sp>
      <p:sp>
        <p:nvSpPr>
          <p:cNvPr id="33" name="object 33"/>
          <p:cNvSpPr/>
          <p:nvPr/>
        </p:nvSpPr>
        <p:spPr>
          <a:xfrm>
            <a:off x="3467841" y="7264075"/>
            <a:ext cx="1539710" cy="143084"/>
          </a:xfrm>
          <a:prstGeom prst="rect">
            <a:avLst/>
          </a:prstGeom>
          <a:blipFill>
            <a:blip r:embed="rId31" cstate="print"/>
            <a:stretch>
              <a:fillRect/>
            </a:stretch>
          </a:blipFill>
        </p:spPr>
        <p:txBody>
          <a:bodyPr wrap="square" lIns="0" tIns="0" rIns="0" bIns="0" rtlCol="0"/>
          <a:lstStyle/>
          <a:p>
            <a:endParaRPr sz="1980"/>
          </a:p>
        </p:txBody>
      </p:sp>
      <p:sp>
        <p:nvSpPr>
          <p:cNvPr id="34" name="object 34"/>
          <p:cNvSpPr/>
          <p:nvPr/>
        </p:nvSpPr>
        <p:spPr>
          <a:xfrm>
            <a:off x="3464741" y="7473625"/>
            <a:ext cx="1292816" cy="143084"/>
          </a:xfrm>
          <a:prstGeom prst="rect">
            <a:avLst/>
          </a:prstGeom>
          <a:blipFill>
            <a:blip r:embed="rId32" cstate="print"/>
            <a:stretch>
              <a:fillRect/>
            </a:stretch>
          </a:blipFill>
        </p:spPr>
        <p:txBody>
          <a:bodyPr wrap="square" lIns="0" tIns="0" rIns="0" bIns="0" rtlCol="0"/>
          <a:lstStyle/>
          <a:p>
            <a:endParaRPr sz="1980"/>
          </a:p>
        </p:txBody>
      </p:sp>
      <p:sp>
        <p:nvSpPr>
          <p:cNvPr id="35" name="object 35"/>
          <p:cNvSpPr/>
          <p:nvPr/>
        </p:nvSpPr>
        <p:spPr>
          <a:xfrm>
            <a:off x="3471941" y="7683175"/>
            <a:ext cx="1382858" cy="143084"/>
          </a:xfrm>
          <a:prstGeom prst="rect">
            <a:avLst/>
          </a:prstGeom>
          <a:blipFill>
            <a:blip r:embed="rId33" cstate="print"/>
            <a:stretch>
              <a:fillRect/>
            </a:stretch>
          </a:blipFill>
        </p:spPr>
        <p:txBody>
          <a:bodyPr wrap="square" lIns="0" tIns="0" rIns="0" bIns="0" rtlCol="0"/>
          <a:lstStyle/>
          <a:p>
            <a:endParaRPr sz="1980"/>
          </a:p>
        </p:txBody>
      </p:sp>
      <p:sp>
        <p:nvSpPr>
          <p:cNvPr id="36" name="object 36"/>
          <p:cNvSpPr/>
          <p:nvPr/>
        </p:nvSpPr>
        <p:spPr>
          <a:xfrm>
            <a:off x="3464739" y="7892725"/>
            <a:ext cx="1580295" cy="143084"/>
          </a:xfrm>
          <a:prstGeom prst="rect">
            <a:avLst/>
          </a:prstGeom>
          <a:blipFill>
            <a:blip r:embed="rId34" cstate="print"/>
            <a:stretch>
              <a:fillRect/>
            </a:stretch>
          </a:blipFill>
        </p:spPr>
        <p:txBody>
          <a:bodyPr wrap="square" lIns="0" tIns="0" rIns="0" bIns="0" rtlCol="0"/>
          <a:lstStyle/>
          <a:p>
            <a:endParaRPr sz="1980"/>
          </a:p>
        </p:txBody>
      </p:sp>
      <p:sp>
        <p:nvSpPr>
          <p:cNvPr id="37" name="object 37"/>
          <p:cNvSpPr/>
          <p:nvPr/>
        </p:nvSpPr>
        <p:spPr>
          <a:xfrm>
            <a:off x="3467841" y="8112753"/>
            <a:ext cx="1058231" cy="143084"/>
          </a:xfrm>
          <a:prstGeom prst="rect">
            <a:avLst/>
          </a:prstGeom>
          <a:blipFill>
            <a:blip r:embed="rId35" cstate="print"/>
            <a:stretch>
              <a:fillRect/>
            </a:stretch>
          </a:blipFill>
        </p:spPr>
        <p:txBody>
          <a:bodyPr wrap="square" lIns="0" tIns="0" rIns="0" bIns="0" rtlCol="0"/>
          <a:lstStyle/>
          <a:p>
            <a:endParaRPr sz="1980"/>
          </a:p>
        </p:txBody>
      </p:sp>
      <p:sp>
        <p:nvSpPr>
          <p:cNvPr id="38" name="object 38"/>
          <p:cNvSpPr/>
          <p:nvPr/>
        </p:nvSpPr>
        <p:spPr>
          <a:xfrm>
            <a:off x="3467841" y="8332780"/>
            <a:ext cx="1918693" cy="143084"/>
          </a:xfrm>
          <a:prstGeom prst="rect">
            <a:avLst/>
          </a:prstGeom>
          <a:blipFill>
            <a:blip r:embed="rId36" cstate="print"/>
            <a:stretch>
              <a:fillRect/>
            </a:stretch>
          </a:blipFill>
        </p:spPr>
        <p:txBody>
          <a:bodyPr wrap="square" lIns="0" tIns="0" rIns="0" bIns="0" rtlCol="0"/>
          <a:lstStyle/>
          <a:p>
            <a:endParaRPr sz="1980"/>
          </a:p>
        </p:txBody>
      </p:sp>
      <p:sp>
        <p:nvSpPr>
          <p:cNvPr id="39" name="object 39"/>
          <p:cNvSpPr/>
          <p:nvPr/>
        </p:nvSpPr>
        <p:spPr>
          <a:xfrm>
            <a:off x="3467688" y="8542332"/>
            <a:ext cx="823136" cy="111651"/>
          </a:xfrm>
          <a:prstGeom prst="rect">
            <a:avLst/>
          </a:prstGeom>
          <a:blipFill>
            <a:blip r:embed="rId37" cstate="print"/>
            <a:stretch>
              <a:fillRect/>
            </a:stretch>
          </a:blipFill>
        </p:spPr>
        <p:txBody>
          <a:bodyPr wrap="square" lIns="0" tIns="0" rIns="0" bIns="0" rtlCol="0"/>
          <a:lstStyle/>
          <a:p>
            <a:endParaRPr sz="1980"/>
          </a:p>
        </p:txBody>
      </p:sp>
      <p:sp>
        <p:nvSpPr>
          <p:cNvPr id="40" name="object 40"/>
          <p:cNvSpPr/>
          <p:nvPr/>
        </p:nvSpPr>
        <p:spPr>
          <a:xfrm>
            <a:off x="5804602" y="1557106"/>
            <a:ext cx="996351" cy="111648"/>
          </a:xfrm>
          <a:prstGeom prst="rect">
            <a:avLst/>
          </a:prstGeom>
          <a:blipFill>
            <a:blip r:embed="rId38" cstate="print"/>
            <a:stretch>
              <a:fillRect/>
            </a:stretch>
          </a:blipFill>
        </p:spPr>
        <p:txBody>
          <a:bodyPr wrap="square" lIns="0" tIns="0" rIns="0" bIns="0" rtlCol="0"/>
          <a:lstStyle/>
          <a:p>
            <a:endParaRPr sz="1980"/>
          </a:p>
        </p:txBody>
      </p:sp>
      <p:sp>
        <p:nvSpPr>
          <p:cNvPr id="41" name="object 41"/>
          <p:cNvSpPr/>
          <p:nvPr/>
        </p:nvSpPr>
        <p:spPr>
          <a:xfrm>
            <a:off x="5808202" y="1770747"/>
            <a:ext cx="779445" cy="111648"/>
          </a:xfrm>
          <a:prstGeom prst="rect">
            <a:avLst/>
          </a:prstGeom>
          <a:blipFill>
            <a:blip r:embed="rId39" cstate="print"/>
            <a:stretch>
              <a:fillRect/>
            </a:stretch>
          </a:blipFill>
        </p:spPr>
        <p:txBody>
          <a:bodyPr wrap="square" lIns="0" tIns="0" rIns="0" bIns="0" rtlCol="0"/>
          <a:lstStyle/>
          <a:p>
            <a:endParaRPr sz="1980"/>
          </a:p>
        </p:txBody>
      </p:sp>
      <p:sp>
        <p:nvSpPr>
          <p:cNvPr id="42" name="object 42"/>
          <p:cNvSpPr/>
          <p:nvPr/>
        </p:nvSpPr>
        <p:spPr>
          <a:xfrm>
            <a:off x="5805100" y="1989484"/>
            <a:ext cx="1261699" cy="138001"/>
          </a:xfrm>
          <a:prstGeom prst="rect">
            <a:avLst/>
          </a:prstGeom>
          <a:blipFill>
            <a:blip r:embed="rId40" cstate="print"/>
            <a:stretch>
              <a:fillRect/>
            </a:stretch>
          </a:blipFill>
        </p:spPr>
        <p:txBody>
          <a:bodyPr wrap="square" lIns="0" tIns="0" rIns="0" bIns="0" rtlCol="0"/>
          <a:lstStyle/>
          <a:p>
            <a:endParaRPr sz="1980"/>
          </a:p>
        </p:txBody>
      </p:sp>
      <p:sp>
        <p:nvSpPr>
          <p:cNvPr id="43" name="object 43"/>
          <p:cNvSpPr/>
          <p:nvPr/>
        </p:nvSpPr>
        <p:spPr>
          <a:xfrm>
            <a:off x="5805100" y="2198028"/>
            <a:ext cx="1108643" cy="143097"/>
          </a:xfrm>
          <a:prstGeom prst="rect">
            <a:avLst/>
          </a:prstGeom>
          <a:blipFill>
            <a:blip r:embed="rId41" cstate="print"/>
            <a:stretch>
              <a:fillRect/>
            </a:stretch>
          </a:blipFill>
        </p:spPr>
        <p:txBody>
          <a:bodyPr wrap="square" lIns="0" tIns="0" rIns="0" bIns="0" rtlCol="0"/>
          <a:lstStyle/>
          <a:p>
            <a:endParaRPr sz="1980"/>
          </a:p>
        </p:txBody>
      </p:sp>
      <p:sp>
        <p:nvSpPr>
          <p:cNvPr id="44" name="object 44"/>
          <p:cNvSpPr/>
          <p:nvPr/>
        </p:nvSpPr>
        <p:spPr>
          <a:xfrm>
            <a:off x="5805098" y="2411669"/>
            <a:ext cx="1102105" cy="111346"/>
          </a:xfrm>
          <a:prstGeom prst="rect">
            <a:avLst/>
          </a:prstGeom>
          <a:blipFill>
            <a:blip r:embed="rId42" cstate="print"/>
            <a:stretch>
              <a:fillRect/>
            </a:stretch>
          </a:blipFill>
        </p:spPr>
        <p:txBody>
          <a:bodyPr wrap="square" lIns="0" tIns="0" rIns="0" bIns="0" rtlCol="0"/>
          <a:lstStyle/>
          <a:p>
            <a:endParaRPr sz="1980"/>
          </a:p>
        </p:txBody>
      </p:sp>
      <p:sp>
        <p:nvSpPr>
          <p:cNvPr id="45" name="object 45"/>
          <p:cNvSpPr/>
          <p:nvPr/>
        </p:nvSpPr>
        <p:spPr>
          <a:xfrm>
            <a:off x="5806410" y="2625309"/>
            <a:ext cx="1190984" cy="111346"/>
          </a:xfrm>
          <a:prstGeom prst="rect">
            <a:avLst/>
          </a:prstGeom>
          <a:blipFill>
            <a:blip r:embed="rId43" cstate="print"/>
            <a:stretch>
              <a:fillRect/>
            </a:stretch>
          </a:blipFill>
        </p:spPr>
        <p:txBody>
          <a:bodyPr wrap="square" lIns="0" tIns="0" rIns="0" bIns="0" rtlCol="0"/>
          <a:lstStyle/>
          <a:p>
            <a:endParaRPr sz="1980"/>
          </a:p>
        </p:txBody>
      </p:sp>
      <p:sp>
        <p:nvSpPr>
          <p:cNvPr id="46" name="object 46"/>
          <p:cNvSpPr/>
          <p:nvPr/>
        </p:nvSpPr>
        <p:spPr>
          <a:xfrm>
            <a:off x="5805100" y="2849443"/>
            <a:ext cx="969636" cy="143097"/>
          </a:xfrm>
          <a:prstGeom prst="rect">
            <a:avLst/>
          </a:prstGeom>
          <a:blipFill>
            <a:blip r:embed="rId44" cstate="print"/>
            <a:stretch>
              <a:fillRect/>
            </a:stretch>
          </a:blipFill>
        </p:spPr>
        <p:txBody>
          <a:bodyPr wrap="square" lIns="0" tIns="0" rIns="0" bIns="0" rtlCol="0"/>
          <a:lstStyle/>
          <a:p>
            <a:endParaRPr sz="1980"/>
          </a:p>
        </p:txBody>
      </p:sp>
      <p:sp>
        <p:nvSpPr>
          <p:cNvPr id="47" name="object 47"/>
          <p:cNvSpPr/>
          <p:nvPr/>
        </p:nvSpPr>
        <p:spPr>
          <a:xfrm>
            <a:off x="5805098" y="3084544"/>
            <a:ext cx="1793620" cy="111312"/>
          </a:xfrm>
          <a:prstGeom prst="rect">
            <a:avLst/>
          </a:prstGeom>
          <a:blipFill>
            <a:blip r:embed="rId45" cstate="print"/>
            <a:stretch>
              <a:fillRect/>
            </a:stretch>
          </a:blipFill>
        </p:spPr>
        <p:txBody>
          <a:bodyPr wrap="square" lIns="0" tIns="0" rIns="0" bIns="0" rtlCol="0"/>
          <a:lstStyle/>
          <a:p>
            <a:endParaRPr sz="1980"/>
          </a:p>
        </p:txBody>
      </p:sp>
      <p:sp>
        <p:nvSpPr>
          <p:cNvPr id="48" name="object 48"/>
          <p:cNvSpPr/>
          <p:nvPr/>
        </p:nvSpPr>
        <p:spPr>
          <a:xfrm>
            <a:off x="5805098" y="3309145"/>
            <a:ext cx="814636" cy="143097"/>
          </a:xfrm>
          <a:prstGeom prst="rect">
            <a:avLst/>
          </a:prstGeom>
          <a:blipFill>
            <a:blip r:embed="rId46" cstate="print"/>
            <a:stretch>
              <a:fillRect/>
            </a:stretch>
          </a:blipFill>
        </p:spPr>
        <p:txBody>
          <a:bodyPr wrap="square" lIns="0" tIns="0" rIns="0" bIns="0" rtlCol="0"/>
          <a:lstStyle/>
          <a:p>
            <a:endParaRPr sz="1980"/>
          </a:p>
        </p:txBody>
      </p:sp>
      <p:sp>
        <p:nvSpPr>
          <p:cNvPr id="49" name="object 49"/>
          <p:cNvSpPr/>
          <p:nvPr/>
        </p:nvSpPr>
        <p:spPr>
          <a:xfrm>
            <a:off x="5805100" y="3522786"/>
            <a:ext cx="847360" cy="143097"/>
          </a:xfrm>
          <a:prstGeom prst="rect">
            <a:avLst/>
          </a:prstGeom>
          <a:blipFill>
            <a:blip r:embed="rId47" cstate="print"/>
            <a:stretch>
              <a:fillRect/>
            </a:stretch>
          </a:blipFill>
        </p:spPr>
        <p:txBody>
          <a:bodyPr wrap="square" lIns="0" tIns="0" rIns="0" bIns="0" rtlCol="0"/>
          <a:lstStyle/>
          <a:p>
            <a:endParaRPr sz="1980"/>
          </a:p>
        </p:txBody>
      </p:sp>
      <p:sp>
        <p:nvSpPr>
          <p:cNvPr id="50" name="object 50"/>
          <p:cNvSpPr/>
          <p:nvPr/>
        </p:nvSpPr>
        <p:spPr>
          <a:xfrm>
            <a:off x="5805098" y="3736428"/>
            <a:ext cx="1074746" cy="111312"/>
          </a:xfrm>
          <a:prstGeom prst="rect">
            <a:avLst/>
          </a:prstGeom>
          <a:blipFill>
            <a:blip r:embed="rId48" cstate="print"/>
            <a:stretch>
              <a:fillRect/>
            </a:stretch>
          </a:blipFill>
        </p:spPr>
        <p:txBody>
          <a:bodyPr wrap="square" lIns="0" tIns="0" rIns="0" bIns="0" rtlCol="0"/>
          <a:lstStyle/>
          <a:p>
            <a:endParaRPr sz="1980"/>
          </a:p>
        </p:txBody>
      </p:sp>
      <p:sp>
        <p:nvSpPr>
          <p:cNvPr id="51" name="object 51"/>
          <p:cNvSpPr/>
          <p:nvPr/>
        </p:nvSpPr>
        <p:spPr>
          <a:xfrm>
            <a:off x="5808045" y="3950067"/>
            <a:ext cx="894201" cy="111648"/>
          </a:xfrm>
          <a:prstGeom prst="rect">
            <a:avLst/>
          </a:prstGeom>
          <a:blipFill>
            <a:blip r:embed="rId49" cstate="print"/>
            <a:stretch>
              <a:fillRect/>
            </a:stretch>
          </a:blipFill>
        </p:spPr>
        <p:txBody>
          <a:bodyPr wrap="square" lIns="0" tIns="0" rIns="0" bIns="0" rtlCol="0"/>
          <a:lstStyle/>
          <a:p>
            <a:endParaRPr sz="1980"/>
          </a:p>
        </p:txBody>
      </p:sp>
      <p:sp>
        <p:nvSpPr>
          <p:cNvPr id="52" name="object 52"/>
          <p:cNvSpPr/>
          <p:nvPr/>
        </p:nvSpPr>
        <p:spPr>
          <a:xfrm>
            <a:off x="5804604" y="4174202"/>
            <a:ext cx="813825" cy="111648"/>
          </a:xfrm>
          <a:prstGeom prst="rect">
            <a:avLst/>
          </a:prstGeom>
          <a:blipFill>
            <a:blip r:embed="rId50" cstate="print"/>
            <a:stretch>
              <a:fillRect/>
            </a:stretch>
          </a:blipFill>
        </p:spPr>
        <p:txBody>
          <a:bodyPr wrap="square" lIns="0" tIns="0" rIns="0" bIns="0" rtlCol="0"/>
          <a:lstStyle/>
          <a:p>
            <a:endParaRPr sz="1980"/>
          </a:p>
        </p:txBody>
      </p:sp>
      <p:sp>
        <p:nvSpPr>
          <p:cNvPr id="53" name="object 53"/>
          <p:cNvSpPr/>
          <p:nvPr/>
        </p:nvSpPr>
        <p:spPr>
          <a:xfrm>
            <a:off x="5808047" y="4398805"/>
            <a:ext cx="1347332" cy="143097"/>
          </a:xfrm>
          <a:prstGeom prst="rect">
            <a:avLst/>
          </a:prstGeom>
          <a:blipFill>
            <a:blip r:embed="rId51" cstate="print"/>
            <a:stretch>
              <a:fillRect/>
            </a:stretch>
          </a:blipFill>
        </p:spPr>
        <p:txBody>
          <a:bodyPr wrap="square" lIns="0" tIns="0" rIns="0" bIns="0" rtlCol="0"/>
          <a:lstStyle/>
          <a:p>
            <a:endParaRPr sz="1980"/>
          </a:p>
        </p:txBody>
      </p:sp>
      <p:sp>
        <p:nvSpPr>
          <p:cNvPr id="54" name="object 54"/>
          <p:cNvSpPr/>
          <p:nvPr/>
        </p:nvSpPr>
        <p:spPr>
          <a:xfrm>
            <a:off x="5808047" y="4612446"/>
            <a:ext cx="1300360" cy="143097"/>
          </a:xfrm>
          <a:prstGeom prst="rect">
            <a:avLst/>
          </a:prstGeom>
          <a:blipFill>
            <a:blip r:embed="rId52" cstate="print"/>
            <a:stretch>
              <a:fillRect/>
            </a:stretch>
          </a:blipFill>
        </p:spPr>
        <p:txBody>
          <a:bodyPr wrap="square" lIns="0" tIns="0" rIns="0" bIns="0" rtlCol="0"/>
          <a:lstStyle/>
          <a:p>
            <a:endParaRPr sz="1980"/>
          </a:p>
        </p:txBody>
      </p:sp>
      <p:sp>
        <p:nvSpPr>
          <p:cNvPr id="55" name="object 55"/>
          <p:cNvSpPr/>
          <p:nvPr/>
        </p:nvSpPr>
        <p:spPr>
          <a:xfrm>
            <a:off x="5805098" y="4836581"/>
            <a:ext cx="1002225" cy="143064"/>
          </a:xfrm>
          <a:prstGeom prst="rect">
            <a:avLst/>
          </a:prstGeom>
          <a:blipFill>
            <a:blip r:embed="rId53" cstate="print"/>
            <a:stretch>
              <a:fillRect/>
            </a:stretch>
          </a:blipFill>
        </p:spPr>
        <p:txBody>
          <a:bodyPr wrap="square" lIns="0" tIns="0" rIns="0" bIns="0" rtlCol="0"/>
          <a:lstStyle/>
          <a:p>
            <a:endParaRPr sz="1980"/>
          </a:p>
        </p:txBody>
      </p:sp>
      <p:sp>
        <p:nvSpPr>
          <p:cNvPr id="56" name="object 56"/>
          <p:cNvSpPr/>
          <p:nvPr/>
        </p:nvSpPr>
        <p:spPr>
          <a:xfrm>
            <a:off x="5805098" y="5061187"/>
            <a:ext cx="1119439" cy="142761"/>
          </a:xfrm>
          <a:prstGeom prst="rect">
            <a:avLst/>
          </a:prstGeom>
          <a:blipFill>
            <a:blip r:embed="rId54" cstate="print"/>
            <a:stretch>
              <a:fillRect/>
            </a:stretch>
          </a:blipFill>
        </p:spPr>
        <p:txBody>
          <a:bodyPr wrap="square" lIns="0" tIns="0" rIns="0" bIns="0" rtlCol="0"/>
          <a:lstStyle/>
          <a:p>
            <a:endParaRPr sz="1980"/>
          </a:p>
        </p:txBody>
      </p:sp>
      <p:sp>
        <p:nvSpPr>
          <p:cNvPr id="57" name="object 57"/>
          <p:cNvSpPr/>
          <p:nvPr/>
        </p:nvSpPr>
        <p:spPr>
          <a:xfrm>
            <a:off x="5805100" y="5285285"/>
            <a:ext cx="1536259" cy="143097"/>
          </a:xfrm>
          <a:prstGeom prst="rect">
            <a:avLst/>
          </a:prstGeom>
          <a:blipFill>
            <a:blip r:embed="rId55" cstate="print"/>
            <a:stretch>
              <a:fillRect/>
            </a:stretch>
          </a:blipFill>
        </p:spPr>
        <p:txBody>
          <a:bodyPr wrap="square" lIns="0" tIns="0" rIns="0" bIns="0" rtlCol="0"/>
          <a:lstStyle/>
          <a:p>
            <a:endParaRPr sz="1980"/>
          </a:p>
        </p:txBody>
      </p:sp>
      <p:sp>
        <p:nvSpPr>
          <p:cNvPr id="58" name="object 58"/>
          <p:cNvSpPr/>
          <p:nvPr/>
        </p:nvSpPr>
        <p:spPr>
          <a:xfrm>
            <a:off x="5808047" y="5520385"/>
            <a:ext cx="885987" cy="143097"/>
          </a:xfrm>
          <a:prstGeom prst="rect">
            <a:avLst/>
          </a:prstGeom>
          <a:blipFill>
            <a:blip r:embed="rId56" cstate="print"/>
            <a:stretch>
              <a:fillRect/>
            </a:stretch>
          </a:blipFill>
        </p:spPr>
        <p:txBody>
          <a:bodyPr wrap="square" lIns="0" tIns="0" rIns="0" bIns="0" rtlCol="0"/>
          <a:lstStyle/>
          <a:p>
            <a:endParaRPr sz="1980"/>
          </a:p>
        </p:txBody>
      </p:sp>
      <p:sp>
        <p:nvSpPr>
          <p:cNvPr id="59" name="object 59"/>
          <p:cNvSpPr/>
          <p:nvPr/>
        </p:nvSpPr>
        <p:spPr>
          <a:xfrm>
            <a:off x="5805098" y="5740395"/>
            <a:ext cx="1171843" cy="143097"/>
          </a:xfrm>
          <a:prstGeom prst="rect">
            <a:avLst/>
          </a:prstGeom>
          <a:blipFill>
            <a:blip r:embed="rId57" cstate="print"/>
            <a:stretch>
              <a:fillRect/>
            </a:stretch>
          </a:blipFill>
        </p:spPr>
        <p:txBody>
          <a:bodyPr wrap="square" lIns="0" tIns="0" rIns="0" bIns="0" rtlCol="0"/>
          <a:lstStyle/>
          <a:p>
            <a:endParaRPr sz="1980"/>
          </a:p>
        </p:txBody>
      </p:sp>
      <p:sp>
        <p:nvSpPr>
          <p:cNvPr id="60" name="object 60"/>
          <p:cNvSpPr/>
          <p:nvPr/>
        </p:nvSpPr>
        <p:spPr>
          <a:xfrm>
            <a:off x="5805100" y="5954071"/>
            <a:ext cx="1016978" cy="142761"/>
          </a:xfrm>
          <a:prstGeom prst="rect">
            <a:avLst/>
          </a:prstGeom>
          <a:blipFill>
            <a:blip r:embed="rId58" cstate="print"/>
            <a:stretch>
              <a:fillRect/>
            </a:stretch>
          </a:blipFill>
        </p:spPr>
        <p:txBody>
          <a:bodyPr wrap="square" lIns="0" tIns="0" rIns="0" bIns="0" rtlCol="0"/>
          <a:lstStyle/>
          <a:p>
            <a:endParaRPr sz="1980"/>
          </a:p>
        </p:txBody>
      </p:sp>
      <p:sp>
        <p:nvSpPr>
          <p:cNvPr id="61" name="object 61"/>
          <p:cNvSpPr/>
          <p:nvPr/>
        </p:nvSpPr>
        <p:spPr>
          <a:xfrm>
            <a:off x="5805581" y="6178171"/>
            <a:ext cx="890597" cy="143097"/>
          </a:xfrm>
          <a:prstGeom prst="rect">
            <a:avLst/>
          </a:prstGeom>
          <a:blipFill>
            <a:blip r:embed="rId59" cstate="print"/>
            <a:stretch>
              <a:fillRect/>
            </a:stretch>
          </a:blipFill>
        </p:spPr>
        <p:txBody>
          <a:bodyPr wrap="square" lIns="0" tIns="0" rIns="0" bIns="0" rtlCol="0"/>
          <a:lstStyle/>
          <a:p>
            <a:endParaRPr sz="1980"/>
          </a:p>
        </p:txBody>
      </p:sp>
      <p:sp>
        <p:nvSpPr>
          <p:cNvPr id="62" name="object 62"/>
          <p:cNvSpPr/>
          <p:nvPr/>
        </p:nvSpPr>
        <p:spPr>
          <a:xfrm>
            <a:off x="5805100" y="6413268"/>
            <a:ext cx="926619" cy="143064"/>
          </a:xfrm>
          <a:prstGeom prst="rect">
            <a:avLst/>
          </a:prstGeom>
          <a:blipFill>
            <a:blip r:embed="rId60" cstate="print"/>
            <a:stretch>
              <a:fillRect/>
            </a:stretch>
          </a:blipFill>
        </p:spPr>
        <p:txBody>
          <a:bodyPr wrap="square" lIns="0" tIns="0" rIns="0" bIns="0" rtlCol="0"/>
          <a:lstStyle/>
          <a:p>
            <a:endParaRPr sz="1980"/>
          </a:p>
        </p:txBody>
      </p:sp>
      <p:sp>
        <p:nvSpPr>
          <p:cNvPr id="63" name="object 63"/>
          <p:cNvSpPr/>
          <p:nvPr/>
        </p:nvSpPr>
        <p:spPr>
          <a:xfrm>
            <a:off x="5807220" y="6643773"/>
            <a:ext cx="1481900" cy="143077"/>
          </a:xfrm>
          <a:prstGeom prst="rect">
            <a:avLst/>
          </a:prstGeom>
          <a:blipFill>
            <a:blip r:embed="rId61" cstate="print"/>
            <a:stretch>
              <a:fillRect/>
            </a:stretch>
          </a:blipFill>
        </p:spPr>
        <p:txBody>
          <a:bodyPr wrap="square" lIns="0" tIns="0" rIns="0" bIns="0" rtlCol="0"/>
          <a:lstStyle/>
          <a:p>
            <a:endParaRPr sz="1980"/>
          </a:p>
        </p:txBody>
      </p:sp>
      <p:sp>
        <p:nvSpPr>
          <p:cNvPr id="64" name="object 64"/>
          <p:cNvSpPr/>
          <p:nvPr/>
        </p:nvSpPr>
        <p:spPr>
          <a:xfrm>
            <a:off x="5812300" y="6863799"/>
            <a:ext cx="1229283" cy="143080"/>
          </a:xfrm>
          <a:prstGeom prst="rect">
            <a:avLst/>
          </a:prstGeom>
          <a:blipFill>
            <a:blip r:embed="rId62" cstate="print"/>
            <a:stretch>
              <a:fillRect/>
            </a:stretch>
          </a:blipFill>
        </p:spPr>
        <p:txBody>
          <a:bodyPr wrap="square" lIns="0" tIns="0" rIns="0" bIns="0" rtlCol="0"/>
          <a:lstStyle/>
          <a:p>
            <a:endParaRPr sz="1980"/>
          </a:p>
        </p:txBody>
      </p:sp>
      <p:sp>
        <p:nvSpPr>
          <p:cNvPr id="65" name="object 65"/>
          <p:cNvSpPr/>
          <p:nvPr/>
        </p:nvSpPr>
        <p:spPr>
          <a:xfrm>
            <a:off x="5805098" y="7073349"/>
            <a:ext cx="1056574" cy="142755"/>
          </a:xfrm>
          <a:prstGeom prst="rect">
            <a:avLst/>
          </a:prstGeom>
          <a:blipFill>
            <a:blip r:embed="rId63" cstate="print"/>
            <a:stretch>
              <a:fillRect/>
            </a:stretch>
          </a:blipFill>
        </p:spPr>
        <p:txBody>
          <a:bodyPr wrap="square" lIns="0" tIns="0" rIns="0" bIns="0" rtlCol="0"/>
          <a:lstStyle/>
          <a:p>
            <a:endParaRPr sz="1980"/>
          </a:p>
        </p:txBody>
      </p:sp>
      <p:sp>
        <p:nvSpPr>
          <p:cNvPr id="66" name="object 66"/>
          <p:cNvSpPr/>
          <p:nvPr/>
        </p:nvSpPr>
        <p:spPr>
          <a:xfrm>
            <a:off x="5812300" y="7282899"/>
            <a:ext cx="1696697" cy="352630"/>
          </a:xfrm>
          <a:prstGeom prst="rect">
            <a:avLst/>
          </a:prstGeom>
          <a:blipFill>
            <a:blip r:embed="rId64" cstate="print"/>
            <a:stretch>
              <a:fillRect/>
            </a:stretch>
          </a:blipFill>
        </p:spPr>
        <p:txBody>
          <a:bodyPr wrap="square" lIns="0" tIns="0" rIns="0" bIns="0" rtlCol="0"/>
          <a:lstStyle/>
          <a:p>
            <a:endParaRPr sz="1980"/>
          </a:p>
        </p:txBody>
      </p:sp>
      <p:sp>
        <p:nvSpPr>
          <p:cNvPr id="67" name="object 67"/>
          <p:cNvSpPr/>
          <p:nvPr/>
        </p:nvSpPr>
        <p:spPr>
          <a:xfrm>
            <a:off x="5805098" y="7701998"/>
            <a:ext cx="1939333" cy="111322"/>
          </a:xfrm>
          <a:prstGeom prst="rect">
            <a:avLst/>
          </a:prstGeom>
          <a:blipFill>
            <a:blip r:embed="rId65" cstate="print"/>
            <a:stretch>
              <a:fillRect/>
            </a:stretch>
          </a:blipFill>
        </p:spPr>
        <p:txBody>
          <a:bodyPr wrap="square" lIns="0" tIns="0" rIns="0" bIns="0" rtlCol="0"/>
          <a:lstStyle/>
          <a:p>
            <a:endParaRPr sz="1980"/>
          </a:p>
        </p:txBody>
      </p:sp>
      <p:sp>
        <p:nvSpPr>
          <p:cNvPr id="68" name="object 68"/>
          <p:cNvSpPr/>
          <p:nvPr/>
        </p:nvSpPr>
        <p:spPr>
          <a:xfrm>
            <a:off x="5805100" y="7916629"/>
            <a:ext cx="394653" cy="106871"/>
          </a:xfrm>
          <a:custGeom>
            <a:avLst/>
            <a:gdLst/>
            <a:ahLst/>
            <a:cxnLst/>
            <a:rect l="l" t="t" r="r" b="b"/>
            <a:pathLst>
              <a:path w="358775" h="97154">
                <a:moveTo>
                  <a:pt x="38538" y="0"/>
                </a:moveTo>
                <a:lnTo>
                  <a:pt x="0" y="0"/>
                </a:lnTo>
                <a:lnTo>
                  <a:pt x="0" y="2679"/>
                </a:lnTo>
                <a:lnTo>
                  <a:pt x="7144" y="2679"/>
                </a:lnTo>
                <a:lnTo>
                  <a:pt x="9869" y="3666"/>
                </a:lnTo>
                <a:lnTo>
                  <a:pt x="11750" y="5657"/>
                </a:lnTo>
                <a:lnTo>
                  <a:pt x="13048" y="7144"/>
                </a:lnTo>
                <a:lnTo>
                  <a:pt x="13691" y="10860"/>
                </a:lnTo>
                <a:lnTo>
                  <a:pt x="13670" y="83334"/>
                </a:lnTo>
                <a:lnTo>
                  <a:pt x="13191" y="86666"/>
                </a:lnTo>
                <a:lnTo>
                  <a:pt x="12204" y="88248"/>
                </a:lnTo>
                <a:lnTo>
                  <a:pt x="10512" y="90833"/>
                </a:lnTo>
                <a:lnTo>
                  <a:pt x="7644" y="92119"/>
                </a:lnTo>
                <a:lnTo>
                  <a:pt x="0" y="92119"/>
                </a:lnTo>
                <a:lnTo>
                  <a:pt x="0" y="94655"/>
                </a:lnTo>
                <a:lnTo>
                  <a:pt x="42266" y="94655"/>
                </a:lnTo>
                <a:lnTo>
                  <a:pt x="55215" y="93733"/>
                </a:lnTo>
                <a:lnTo>
                  <a:pt x="66377" y="90969"/>
                </a:lnTo>
                <a:lnTo>
                  <a:pt x="68881" y="89739"/>
                </a:lnTo>
                <a:lnTo>
                  <a:pt x="37898" y="89739"/>
                </a:lnTo>
                <a:lnTo>
                  <a:pt x="32945" y="89096"/>
                </a:lnTo>
                <a:lnTo>
                  <a:pt x="27087" y="87809"/>
                </a:lnTo>
                <a:lnTo>
                  <a:pt x="27087" y="7443"/>
                </a:lnTo>
                <a:lnTo>
                  <a:pt x="32442" y="6050"/>
                </a:lnTo>
                <a:lnTo>
                  <a:pt x="37206" y="5358"/>
                </a:lnTo>
                <a:lnTo>
                  <a:pt x="72034" y="5358"/>
                </a:lnTo>
                <a:lnTo>
                  <a:pt x="70841" y="4834"/>
                </a:lnTo>
                <a:lnTo>
                  <a:pt x="64691" y="2718"/>
                </a:lnTo>
                <a:lnTo>
                  <a:pt x="57258" y="1207"/>
                </a:lnTo>
                <a:lnTo>
                  <a:pt x="48541" y="301"/>
                </a:lnTo>
                <a:lnTo>
                  <a:pt x="38538" y="0"/>
                </a:lnTo>
                <a:close/>
              </a:path>
              <a:path w="358775" h="97154">
                <a:moveTo>
                  <a:pt x="72034" y="5358"/>
                </a:moveTo>
                <a:lnTo>
                  <a:pt x="41373" y="5358"/>
                </a:lnTo>
                <a:lnTo>
                  <a:pt x="49334" y="6064"/>
                </a:lnTo>
                <a:lnTo>
                  <a:pt x="56553" y="8182"/>
                </a:lnTo>
                <a:lnTo>
                  <a:pt x="79473" y="47625"/>
                </a:lnTo>
                <a:lnTo>
                  <a:pt x="78803" y="56798"/>
                </a:lnTo>
                <a:lnTo>
                  <a:pt x="49671" y="89027"/>
                </a:lnTo>
                <a:lnTo>
                  <a:pt x="41970" y="89739"/>
                </a:lnTo>
                <a:lnTo>
                  <a:pt x="68881" y="89739"/>
                </a:lnTo>
                <a:lnTo>
                  <a:pt x="94640" y="56360"/>
                </a:lnTo>
                <a:lnTo>
                  <a:pt x="95393" y="46875"/>
                </a:lnTo>
                <a:lnTo>
                  <a:pt x="94971" y="39726"/>
                </a:lnTo>
                <a:lnTo>
                  <a:pt x="78187" y="8061"/>
                </a:lnTo>
                <a:lnTo>
                  <a:pt x="72034" y="5358"/>
                </a:lnTo>
                <a:close/>
              </a:path>
              <a:path w="358775" h="97154">
                <a:moveTo>
                  <a:pt x="148327" y="33183"/>
                </a:moveTo>
                <a:lnTo>
                  <a:pt x="133493" y="33183"/>
                </a:lnTo>
                <a:lnTo>
                  <a:pt x="136422" y="34350"/>
                </a:lnTo>
                <a:lnTo>
                  <a:pt x="140396" y="39017"/>
                </a:lnTo>
                <a:lnTo>
                  <a:pt x="141387" y="43400"/>
                </a:lnTo>
                <a:lnTo>
                  <a:pt x="141387" y="52233"/>
                </a:lnTo>
                <a:lnTo>
                  <a:pt x="133781" y="55165"/>
                </a:lnTo>
                <a:lnTo>
                  <a:pt x="127338" y="57853"/>
                </a:lnTo>
                <a:lnTo>
                  <a:pt x="105811" y="76392"/>
                </a:lnTo>
                <a:lnTo>
                  <a:pt x="105811" y="84426"/>
                </a:lnTo>
                <a:lnTo>
                  <a:pt x="107249" y="88428"/>
                </a:lnTo>
                <a:lnTo>
                  <a:pt x="113013" y="94475"/>
                </a:lnTo>
                <a:lnTo>
                  <a:pt x="116634" y="95987"/>
                </a:lnTo>
                <a:lnTo>
                  <a:pt x="123873" y="95987"/>
                </a:lnTo>
                <a:lnTo>
                  <a:pt x="126552" y="95393"/>
                </a:lnTo>
                <a:lnTo>
                  <a:pt x="130719" y="93405"/>
                </a:lnTo>
                <a:lnTo>
                  <a:pt x="134837" y="90489"/>
                </a:lnTo>
                <a:lnTo>
                  <a:pt x="138120" y="87953"/>
                </a:lnTo>
                <a:lnTo>
                  <a:pt x="124861" y="87953"/>
                </a:lnTo>
                <a:lnTo>
                  <a:pt x="122538" y="86834"/>
                </a:lnTo>
                <a:lnTo>
                  <a:pt x="118561" y="82369"/>
                </a:lnTo>
                <a:lnTo>
                  <a:pt x="117573" y="79571"/>
                </a:lnTo>
                <a:lnTo>
                  <a:pt x="117573" y="73618"/>
                </a:lnTo>
                <a:lnTo>
                  <a:pt x="141387" y="56555"/>
                </a:lnTo>
                <a:lnTo>
                  <a:pt x="152994" y="56555"/>
                </a:lnTo>
                <a:lnTo>
                  <a:pt x="152994" y="44589"/>
                </a:lnTo>
                <a:lnTo>
                  <a:pt x="152543" y="40529"/>
                </a:lnTo>
                <a:lnTo>
                  <a:pt x="151650" y="38541"/>
                </a:lnTo>
                <a:lnTo>
                  <a:pt x="150363" y="35469"/>
                </a:lnTo>
                <a:lnTo>
                  <a:pt x="148327" y="33183"/>
                </a:lnTo>
                <a:close/>
              </a:path>
              <a:path w="358775" h="97154">
                <a:moveTo>
                  <a:pt x="153657" y="85429"/>
                </a:moveTo>
                <a:lnTo>
                  <a:pt x="141387" y="85429"/>
                </a:lnTo>
                <a:lnTo>
                  <a:pt x="141482" y="89297"/>
                </a:lnTo>
                <a:lnTo>
                  <a:pt x="142207" y="92000"/>
                </a:lnTo>
                <a:lnTo>
                  <a:pt x="144886" y="95073"/>
                </a:lnTo>
                <a:lnTo>
                  <a:pt x="146697" y="95847"/>
                </a:lnTo>
                <a:lnTo>
                  <a:pt x="153731" y="95847"/>
                </a:lnTo>
                <a:lnTo>
                  <a:pt x="158697" y="92369"/>
                </a:lnTo>
                <a:lnTo>
                  <a:pt x="162642" y="87060"/>
                </a:lnTo>
                <a:lnTo>
                  <a:pt x="155579" y="87060"/>
                </a:lnTo>
                <a:lnTo>
                  <a:pt x="154960" y="86834"/>
                </a:lnTo>
                <a:lnTo>
                  <a:pt x="153863" y="85941"/>
                </a:lnTo>
                <a:lnTo>
                  <a:pt x="153657" y="85429"/>
                </a:lnTo>
                <a:close/>
              </a:path>
              <a:path w="358775" h="97154">
                <a:moveTo>
                  <a:pt x="152994" y="56555"/>
                </a:moveTo>
                <a:lnTo>
                  <a:pt x="141387" y="56555"/>
                </a:lnTo>
                <a:lnTo>
                  <a:pt x="141387" y="80964"/>
                </a:lnTo>
                <a:lnTo>
                  <a:pt x="135636" y="85618"/>
                </a:lnTo>
                <a:lnTo>
                  <a:pt x="131015" y="87953"/>
                </a:lnTo>
                <a:lnTo>
                  <a:pt x="138120" y="87953"/>
                </a:lnTo>
                <a:lnTo>
                  <a:pt x="141387" y="85429"/>
                </a:lnTo>
                <a:lnTo>
                  <a:pt x="153657" y="85429"/>
                </a:lnTo>
                <a:lnTo>
                  <a:pt x="153494" y="85023"/>
                </a:lnTo>
                <a:lnTo>
                  <a:pt x="153109" y="82369"/>
                </a:lnTo>
                <a:lnTo>
                  <a:pt x="152994" y="56555"/>
                </a:lnTo>
                <a:close/>
              </a:path>
              <a:path w="358775" h="97154">
                <a:moveTo>
                  <a:pt x="163854" y="81558"/>
                </a:moveTo>
                <a:lnTo>
                  <a:pt x="160975" y="84426"/>
                </a:lnTo>
                <a:lnTo>
                  <a:pt x="159197" y="86023"/>
                </a:lnTo>
                <a:lnTo>
                  <a:pt x="157709" y="86916"/>
                </a:lnTo>
                <a:lnTo>
                  <a:pt x="157066" y="87060"/>
                </a:lnTo>
                <a:lnTo>
                  <a:pt x="162642" y="87060"/>
                </a:lnTo>
                <a:lnTo>
                  <a:pt x="163854" y="85429"/>
                </a:lnTo>
                <a:lnTo>
                  <a:pt x="163854" y="81558"/>
                </a:lnTo>
                <a:close/>
              </a:path>
              <a:path w="358775" h="97154">
                <a:moveTo>
                  <a:pt x="137361" y="28873"/>
                </a:moveTo>
                <a:lnTo>
                  <a:pt x="124266" y="28873"/>
                </a:lnTo>
                <a:lnTo>
                  <a:pt x="118515" y="30528"/>
                </a:lnTo>
                <a:lnTo>
                  <a:pt x="110383" y="37173"/>
                </a:lnTo>
                <a:lnTo>
                  <a:pt x="108347" y="40873"/>
                </a:lnTo>
                <a:lnTo>
                  <a:pt x="108379" y="47125"/>
                </a:lnTo>
                <a:lnTo>
                  <a:pt x="108895" y="48661"/>
                </a:lnTo>
                <a:lnTo>
                  <a:pt x="111072" y="51041"/>
                </a:lnTo>
                <a:lnTo>
                  <a:pt x="112465" y="51639"/>
                </a:lnTo>
                <a:lnTo>
                  <a:pt x="115930" y="51639"/>
                </a:lnTo>
                <a:lnTo>
                  <a:pt x="117372" y="51066"/>
                </a:lnTo>
                <a:lnTo>
                  <a:pt x="119563" y="48780"/>
                </a:lnTo>
                <a:lnTo>
                  <a:pt x="120097" y="47125"/>
                </a:lnTo>
                <a:lnTo>
                  <a:pt x="119954" y="38837"/>
                </a:lnTo>
                <a:lnTo>
                  <a:pt x="120847" y="37005"/>
                </a:lnTo>
                <a:lnTo>
                  <a:pt x="124324" y="33933"/>
                </a:lnTo>
                <a:lnTo>
                  <a:pt x="126647" y="33183"/>
                </a:lnTo>
                <a:lnTo>
                  <a:pt x="148327" y="33183"/>
                </a:lnTo>
                <a:lnTo>
                  <a:pt x="141981" y="29812"/>
                </a:lnTo>
                <a:lnTo>
                  <a:pt x="137361" y="28873"/>
                </a:lnTo>
                <a:close/>
              </a:path>
              <a:path w="358775" h="97154">
                <a:moveTo>
                  <a:pt x="197644" y="92119"/>
                </a:moveTo>
                <a:lnTo>
                  <a:pt x="166091" y="92119"/>
                </a:lnTo>
                <a:lnTo>
                  <a:pt x="166091" y="94655"/>
                </a:lnTo>
                <a:lnTo>
                  <a:pt x="197644" y="94655"/>
                </a:lnTo>
                <a:lnTo>
                  <a:pt x="197644" y="92119"/>
                </a:lnTo>
                <a:close/>
              </a:path>
              <a:path w="358775" h="97154">
                <a:moveTo>
                  <a:pt x="235006" y="92119"/>
                </a:moveTo>
                <a:lnTo>
                  <a:pt x="203298" y="92119"/>
                </a:lnTo>
                <a:lnTo>
                  <a:pt x="203298" y="94655"/>
                </a:lnTo>
                <a:lnTo>
                  <a:pt x="235006" y="94655"/>
                </a:lnTo>
                <a:lnTo>
                  <a:pt x="235006" y="92119"/>
                </a:lnTo>
                <a:close/>
              </a:path>
              <a:path w="358775" h="97154">
                <a:moveTo>
                  <a:pt x="187226" y="38100"/>
                </a:moveTo>
                <a:lnTo>
                  <a:pt x="171888" y="38100"/>
                </a:lnTo>
                <a:lnTo>
                  <a:pt x="172867" y="38398"/>
                </a:lnTo>
                <a:lnTo>
                  <a:pt x="174354" y="39590"/>
                </a:lnTo>
                <a:lnTo>
                  <a:pt x="174903" y="40721"/>
                </a:lnTo>
                <a:lnTo>
                  <a:pt x="175587" y="44077"/>
                </a:lnTo>
                <a:lnTo>
                  <a:pt x="175680" y="46576"/>
                </a:lnTo>
                <a:lnTo>
                  <a:pt x="175759" y="84880"/>
                </a:lnTo>
                <a:lnTo>
                  <a:pt x="175199" y="88023"/>
                </a:lnTo>
                <a:lnTo>
                  <a:pt x="172913" y="91296"/>
                </a:lnTo>
                <a:lnTo>
                  <a:pt x="170700" y="92119"/>
                </a:lnTo>
                <a:lnTo>
                  <a:pt x="194166" y="92119"/>
                </a:lnTo>
                <a:lnTo>
                  <a:pt x="187226" y="46576"/>
                </a:lnTo>
                <a:lnTo>
                  <a:pt x="190983" y="42409"/>
                </a:lnTo>
                <a:lnTo>
                  <a:pt x="187226" y="42409"/>
                </a:lnTo>
                <a:lnTo>
                  <a:pt x="187226" y="38100"/>
                </a:lnTo>
                <a:close/>
              </a:path>
              <a:path w="358775" h="97154">
                <a:moveTo>
                  <a:pt x="222737" y="37505"/>
                </a:moveTo>
                <a:lnTo>
                  <a:pt x="207312" y="37505"/>
                </a:lnTo>
                <a:lnTo>
                  <a:pt x="209860" y="38816"/>
                </a:lnTo>
                <a:lnTo>
                  <a:pt x="211415" y="41446"/>
                </a:lnTo>
                <a:lnTo>
                  <a:pt x="212943" y="44101"/>
                </a:lnTo>
                <a:lnTo>
                  <a:pt x="213533" y="47219"/>
                </a:lnTo>
                <a:lnTo>
                  <a:pt x="213609" y="86072"/>
                </a:lnTo>
                <a:lnTo>
                  <a:pt x="212908" y="88547"/>
                </a:lnTo>
                <a:lnTo>
                  <a:pt x="212085" y="89891"/>
                </a:lnTo>
                <a:lnTo>
                  <a:pt x="209678" y="91677"/>
                </a:lnTo>
                <a:lnTo>
                  <a:pt x="207608" y="92119"/>
                </a:lnTo>
                <a:lnTo>
                  <a:pt x="231928" y="92119"/>
                </a:lnTo>
                <a:lnTo>
                  <a:pt x="229825" y="91796"/>
                </a:lnTo>
                <a:lnTo>
                  <a:pt x="227539" y="90513"/>
                </a:lnTo>
                <a:lnTo>
                  <a:pt x="226716" y="89595"/>
                </a:lnTo>
                <a:lnTo>
                  <a:pt x="226150" y="88248"/>
                </a:lnTo>
                <a:lnTo>
                  <a:pt x="225527" y="87011"/>
                </a:lnTo>
                <a:lnTo>
                  <a:pt x="225241" y="84880"/>
                </a:lnTo>
                <a:lnTo>
                  <a:pt x="225161" y="47219"/>
                </a:lnTo>
                <a:lnTo>
                  <a:pt x="224674" y="42909"/>
                </a:lnTo>
                <a:lnTo>
                  <a:pt x="222737" y="37505"/>
                </a:lnTo>
                <a:close/>
              </a:path>
              <a:path w="358775" h="97154">
                <a:moveTo>
                  <a:pt x="212146" y="28873"/>
                </a:moveTo>
                <a:lnTo>
                  <a:pt x="201905" y="28873"/>
                </a:lnTo>
                <a:lnTo>
                  <a:pt x="194761" y="33384"/>
                </a:lnTo>
                <a:lnTo>
                  <a:pt x="187226" y="42409"/>
                </a:lnTo>
                <a:lnTo>
                  <a:pt x="190983" y="42409"/>
                </a:lnTo>
                <a:lnTo>
                  <a:pt x="192679" y="40529"/>
                </a:lnTo>
                <a:lnTo>
                  <a:pt x="198190" y="37505"/>
                </a:lnTo>
                <a:lnTo>
                  <a:pt x="222737" y="37505"/>
                </a:lnTo>
                <a:lnTo>
                  <a:pt x="222205" y="36063"/>
                </a:lnTo>
                <a:lnTo>
                  <a:pt x="220193" y="33207"/>
                </a:lnTo>
                <a:lnTo>
                  <a:pt x="215133" y="29730"/>
                </a:lnTo>
                <a:lnTo>
                  <a:pt x="212146" y="28873"/>
                </a:lnTo>
                <a:close/>
              </a:path>
              <a:path w="358775" h="97154">
                <a:moveTo>
                  <a:pt x="187226" y="28873"/>
                </a:moveTo>
                <a:lnTo>
                  <a:pt x="184248" y="28873"/>
                </a:lnTo>
                <a:lnTo>
                  <a:pt x="165043" y="36612"/>
                </a:lnTo>
                <a:lnTo>
                  <a:pt x="166091" y="39136"/>
                </a:lnTo>
                <a:lnTo>
                  <a:pt x="167877" y="38444"/>
                </a:lnTo>
                <a:lnTo>
                  <a:pt x="169413" y="38100"/>
                </a:lnTo>
                <a:lnTo>
                  <a:pt x="187226" y="38100"/>
                </a:lnTo>
                <a:lnTo>
                  <a:pt x="187226" y="28873"/>
                </a:lnTo>
                <a:close/>
              </a:path>
              <a:path w="358775" h="97154">
                <a:moveTo>
                  <a:pt x="277252" y="28873"/>
                </a:moveTo>
                <a:lnTo>
                  <a:pt x="262591" y="28873"/>
                </a:lnTo>
                <a:lnTo>
                  <a:pt x="255398" y="32016"/>
                </a:lnTo>
                <a:lnTo>
                  <a:pt x="240493" y="62807"/>
                </a:lnTo>
                <a:lnTo>
                  <a:pt x="240946" y="69354"/>
                </a:lnTo>
                <a:lnTo>
                  <a:pt x="260366" y="96585"/>
                </a:lnTo>
                <a:lnTo>
                  <a:pt x="273655" y="96585"/>
                </a:lnTo>
                <a:lnTo>
                  <a:pt x="279172" y="94323"/>
                </a:lnTo>
                <a:lnTo>
                  <a:pt x="288726" y="85725"/>
                </a:lnTo>
                <a:lnTo>
                  <a:pt x="266157" y="85725"/>
                </a:lnTo>
                <a:lnTo>
                  <a:pt x="261128" y="82795"/>
                </a:lnTo>
                <a:lnTo>
                  <a:pt x="257409" y="76937"/>
                </a:lnTo>
                <a:lnTo>
                  <a:pt x="253660" y="71082"/>
                </a:lnTo>
                <a:lnTo>
                  <a:pt x="251831" y="64343"/>
                </a:lnTo>
                <a:lnTo>
                  <a:pt x="251860" y="49163"/>
                </a:lnTo>
                <a:lnTo>
                  <a:pt x="253691" y="43257"/>
                </a:lnTo>
                <a:lnTo>
                  <a:pt x="257470" y="38697"/>
                </a:lnTo>
                <a:lnTo>
                  <a:pt x="260244" y="35219"/>
                </a:lnTo>
                <a:lnTo>
                  <a:pt x="263962" y="33482"/>
                </a:lnTo>
                <a:lnTo>
                  <a:pt x="286051" y="33482"/>
                </a:lnTo>
                <a:lnTo>
                  <a:pt x="282433" y="30528"/>
                </a:lnTo>
                <a:lnTo>
                  <a:pt x="277252" y="28873"/>
                </a:lnTo>
                <a:close/>
              </a:path>
              <a:path w="358775" h="97154">
                <a:moveTo>
                  <a:pt x="292309" y="69354"/>
                </a:moveTo>
                <a:lnTo>
                  <a:pt x="277069" y="85725"/>
                </a:lnTo>
                <a:lnTo>
                  <a:pt x="288726" y="85725"/>
                </a:lnTo>
                <a:lnTo>
                  <a:pt x="289200" y="85298"/>
                </a:lnTo>
                <a:lnTo>
                  <a:pt x="292583" y="78821"/>
                </a:lnTo>
                <a:lnTo>
                  <a:pt x="294381" y="70390"/>
                </a:lnTo>
                <a:lnTo>
                  <a:pt x="292309" y="69354"/>
                </a:lnTo>
                <a:close/>
              </a:path>
              <a:path w="358775" h="97154">
                <a:moveTo>
                  <a:pt x="286051" y="33482"/>
                </a:moveTo>
                <a:lnTo>
                  <a:pt x="271521" y="33482"/>
                </a:lnTo>
                <a:lnTo>
                  <a:pt x="273807" y="34171"/>
                </a:lnTo>
                <a:lnTo>
                  <a:pt x="275484" y="35564"/>
                </a:lnTo>
                <a:lnTo>
                  <a:pt x="277069" y="37051"/>
                </a:lnTo>
                <a:lnTo>
                  <a:pt x="277983" y="39160"/>
                </a:lnTo>
                <a:lnTo>
                  <a:pt x="278501" y="44613"/>
                </a:lnTo>
                <a:lnTo>
                  <a:pt x="278989" y="46482"/>
                </a:lnTo>
                <a:lnTo>
                  <a:pt x="281184" y="49255"/>
                </a:lnTo>
                <a:lnTo>
                  <a:pt x="283287" y="50148"/>
                </a:lnTo>
                <a:lnTo>
                  <a:pt x="288133" y="50148"/>
                </a:lnTo>
                <a:lnTo>
                  <a:pt x="289748" y="49603"/>
                </a:lnTo>
                <a:lnTo>
                  <a:pt x="292034" y="47423"/>
                </a:lnTo>
                <a:lnTo>
                  <a:pt x="292583" y="45982"/>
                </a:lnTo>
                <a:lnTo>
                  <a:pt x="292583" y="40623"/>
                </a:lnTo>
                <a:lnTo>
                  <a:pt x="290571" y="37173"/>
                </a:lnTo>
                <a:lnTo>
                  <a:pt x="286051" y="33482"/>
                </a:lnTo>
                <a:close/>
              </a:path>
              <a:path w="358775" h="97154">
                <a:moveTo>
                  <a:pt x="340955" y="28718"/>
                </a:moveTo>
                <a:lnTo>
                  <a:pt x="325380" y="28718"/>
                </a:lnTo>
                <a:lnTo>
                  <a:pt x="318369" y="31790"/>
                </a:lnTo>
                <a:lnTo>
                  <a:pt x="304348" y="63544"/>
                </a:lnTo>
                <a:lnTo>
                  <a:pt x="304862" y="70743"/>
                </a:lnTo>
                <a:lnTo>
                  <a:pt x="324526" y="96585"/>
                </a:lnTo>
                <a:lnTo>
                  <a:pt x="339218" y="96585"/>
                </a:lnTo>
                <a:lnTo>
                  <a:pt x="345100" y="93975"/>
                </a:lnTo>
                <a:lnTo>
                  <a:pt x="352974" y="85273"/>
                </a:lnTo>
                <a:lnTo>
                  <a:pt x="331201" y="85273"/>
                </a:lnTo>
                <a:lnTo>
                  <a:pt x="325745" y="82545"/>
                </a:lnTo>
                <a:lnTo>
                  <a:pt x="321173" y="77093"/>
                </a:lnTo>
                <a:lnTo>
                  <a:pt x="316510" y="71734"/>
                </a:lnTo>
                <a:lnTo>
                  <a:pt x="314163" y="64294"/>
                </a:lnTo>
                <a:lnTo>
                  <a:pt x="314163" y="54769"/>
                </a:lnTo>
                <a:lnTo>
                  <a:pt x="358389" y="54769"/>
                </a:lnTo>
                <a:lnTo>
                  <a:pt x="358389" y="50746"/>
                </a:lnTo>
                <a:lnTo>
                  <a:pt x="314163" y="50746"/>
                </a:lnTo>
                <a:lnTo>
                  <a:pt x="314681" y="45387"/>
                </a:lnTo>
                <a:lnTo>
                  <a:pt x="316449" y="41221"/>
                </a:lnTo>
                <a:lnTo>
                  <a:pt x="322606" y="35268"/>
                </a:lnTo>
                <a:lnTo>
                  <a:pt x="326081" y="33777"/>
                </a:lnTo>
                <a:lnTo>
                  <a:pt x="349435" y="33777"/>
                </a:lnTo>
                <a:lnTo>
                  <a:pt x="346838" y="31098"/>
                </a:lnTo>
                <a:lnTo>
                  <a:pt x="340955" y="28718"/>
                </a:lnTo>
                <a:close/>
              </a:path>
              <a:path w="358775" h="97154">
                <a:moveTo>
                  <a:pt x="356134" y="69948"/>
                </a:moveTo>
                <a:lnTo>
                  <a:pt x="354061" y="75498"/>
                </a:lnTo>
                <a:lnTo>
                  <a:pt x="351470" y="79440"/>
                </a:lnTo>
                <a:lnTo>
                  <a:pt x="345314" y="84106"/>
                </a:lnTo>
                <a:lnTo>
                  <a:pt x="341717" y="85273"/>
                </a:lnTo>
                <a:lnTo>
                  <a:pt x="352974" y="85273"/>
                </a:lnTo>
                <a:lnTo>
                  <a:pt x="354518" y="83557"/>
                </a:lnTo>
                <a:lnTo>
                  <a:pt x="357384" y="77736"/>
                </a:lnTo>
                <a:lnTo>
                  <a:pt x="358389" y="71283"/>
                </a:lnTo>
                <a:lnTo>
                  <a:pt x="356134" y="69948"/>
                </a:lnTo>
                <a:close/>
              </a:path>
              <a:path w="358775" h="97154">
                <a:moveTo>
                  <a:pt x="349435" y="33777"/>
                </a:moveTo>
                <a:lnTo>
                  <a:pt x="332420" y="33777"/>
                </a:lnTo>
                <a:lnTo>
                  <a:pt x="334828" y="34527"/>
                </a:lnTo>
                <a:lnTo>
                  <a:pt x="339370" y="37505"/>
                </a:lnTo>
                <a:lnTo>
                  <a:pt x="341107" y="39529"/>
                </a:lnTo>
                <a:lnTo>
                  <a:pt x="343088" y="43802"/>
                </a:lnTo>
                <a:lnTo>
                  <a:pt x="343576" y="46674"/>
                </a:lnTo>
                <a:lnTo>
                  <a:pt x="343790" y="50746"/>
                </a:lnTo>
                <a:lnTo>
                  <a:pt x="358389" y="50746"/>
                </a:lnTo>
                <a:lnTo>
                  <a:pt x="358298" y="46674"/>
                </a:lnTo>
                <a:lnTo>
                  <a:pt x="356073" y="40623"/>
                </a:lnTo>
                <a:lnTo>
                  <a:pt x="349435" y="33777"/>
                </a:lnTo>
                <a:close/>
              </a:path>
            </a:pathLst>
          </a:custGeom>
          <a:solidFill>
            <a:srgbClr val="000000"/>
          </a:solidFill>
        </p:spPr>
        <p:txBody>
          <a:bodyPr wrap="square" lIns="0" tIns="0" rIns="0" bIns="0" rtlCol="0"/>
          <a:lstStyle/>
          <a:p>
            <a:endParaRPr sz="1980"/>
          </a:p>
        </p:txBody>
      </p:sp>
      <p:sp>
        <p:nvSpPr>
          <p:cNvPr id="69" name="object 69"/>
          <p:cNvSpPr/>
          <p:nvPr/>
        </p:nvSpPr>
        <p:spPr>
          <a:xfrm>
            <a:off x="5804602" y="8121099"/>
            <a:ext cx="1543126" cy="143080"/>
          </a:xfrm>
          <a:prstGeom prst="rect">
            <a:avLst/>
          </a:prstGeom>
          <a:blipFill>
            <a:blip r:embed="rId66" cstate="print"/>
            <a:stretch>
              <a:fillRect/>
            </a:stretch>
          </a:blipFill>
        </p:spPr>
        <p:txBody>
          <a:bodyPr wrap="square" lIns="0" tIns="0" rIns="0" bIns="0" rtlCol="0"/>
          <a:lstStyle/>
          <a:p>
            <a:endParaRPr sz="1980"/>
          </a:p>
        </p:txBody>
      </p:sp>
      <p:sp>
        <p:nvSpPr>
          <p:cNvPr id="70" name="object 70"/>
          <p:cNvSpPr/>
          <p:nvPr/>
        </p:nvSpPr>
        <p:spPr>
          <a:xfrm>
            <a:off x="5805100" y="8330649"/>
            <a:ext cx="651087" cy="143080"/>
          </a:xfrm>
          <a:prstGeom prst="rect">
            <a:avLst/>
          </a:prstGeom>
          <a:blipFill>
            <a:blip r:embed="rId67" cstate="print"/>
            <a:stretch>
              <a:fillRect/>
            </a:stretch>
          </a:blipFill>
        </p:spPr>
        <p:txBody>
          <a:bodyPr wrap="square" lIns="0" tIns="0" rIns="0" bIns="0" rtlCol="0"/>
          <a:lstStyle/>
          <a:p>
            <a:endParaRPr sz="1980"/>
          </a:p>
        </p:txBody>
      </p:sp>
      <p:sp>
        <p:nvSpPr>
          <p:cNvPr id="71" name="object 71"/>
          <p:cNvSpPr/>
          <p:nvPr/>
        </p:nvSpPr>
        <p:spPr>
          <a:xfrm>
            <a:off x="5808204" y="8540199"/>
            <a:ext cx="1012397" cy="143080"/>
          </a:xfrm>
          <a:prstGeom prst="rect">
            <a:avLst/>
          </a:prstGeom>
          <a:blipFill>
            <a:blip r:embed="rId68" cstate="print"/>
            <a:stretch>
              <a:fillRect/>
            </a:stretch>
          </a:blipFill>
        </p:spPr>
        <p:txBody>
          <a:bodyPr wrap="square" lIns="0" tIns="0" rIns="0" bIns="0" rtlCol="0"/>
          <a:lstStyle/>
          <a:p>
            <a:endParaRPr sz="1980"/>
          </a:p>
        </p:txBody>
      </p:sp>
      <p:sp>
        <p:nvSpPr>
          <p:cNvPr id="72" name="object 72"/>
          <p:cNvSpPr/>
          <p:nvPr/>
        </p:nvSpPr>
        <p:spPr>
          <a:xfrm>
            <a:off x="8227002" y="1557108"/>
            <a:ext cx="896002" cy="142761"/>
          </a:xfrm>
          <a:prstGeom prst="rect">
            <a:avLst/>
          </a:prstGeom>
          <a:blipFill>
            <a:blip r:embed="rId69" cstate="print"/>
            <a:stretch>
              <a:fillRect/>
            </a:stretch>
          </a:blipFill>
        </p:spPr>
        <p:txBody>
          <a:bodyPr wrap="square" lIns="0" tIns="0" rIns="0" bIns="0" rtlCol="0"/>
          <a:lstStyle/>
          <a:p>
            <a:endParaRPr sz="1980"/>
          </a:p>
        </p:txBody>
      </p:sp>
      <p:sp>
        <p:nvSpPr>
          <p:cNvPr id="73" name="object 73"/>
          <p:cNvSpPr/>
          <p:nvPr/>
        </p:nvSpPr>
        <p:spPr>
          <a:xfrm>
            <a:off x="8227002" y="1766658"/>
            <a:ext cx="917628" cy="111312"/>
          </a:xfrm>
          <a:prstGeom prst="rect">
            <a:avLst/>
          </a:prstGeom>
          <a:blipFill>
            <a:blip r:embed="rId70" cstate="print"/>
            <a:stretch>
              <a:fillRect/>
            </a:stretch>
          </a:blipFill>
        </p:spPr>
        <p:txBody>
          <a:bodyPr wrap="square" lIns="0" tIns="0" rIns="0" bIns="0" rtlCol="0"/>
          <a:lstStyle/>
          <a:p>
            <a:endParaRPr sz="1980"/>
          </a:p>
        </p:txBody>
      </p:sp>
      <p:sp>
        <p:nvSpPr>
          <p:cNvPr id="74" name="object 74"/>
          <p:cNvSpPr/>
          <p:nvPr/>
        </p:nvSpPr>
        <p:spPr>
          <a:xfrm>
            <a:off x="8227000" y="1980299"/>
            <a:ext cx="585768" cy="111312"/>
          </a:xfrm>
          <a:prstGeom prst="rect">
            <a:avLst/>
          </a:prstGeom>
          <a:blipFill>
            <a:blip r:embed="rId71" cstate="print"/>
            <a:stretch>
              <a:fillRect/>
            </a:stretch>
          </a:blipFill>
        </p:spPr>
        <p:txBody>
          <a:bodyPr wrap="square" lIns="0" tIns="0" rIns="0" bIns="0" rtlCol="0"/>
          <a:lstStyle/>
          <a:p>
            <a:endParaRPr sz="1980"/>
          </a:p>
        </p:txBody>
      </p:sp>
      <p:sp>
        <p:nvSpPr>
          <p:cNvPr id="75" name="object 75"/>
          <p:cNvSpPr/>
          <p:nvPr/>
        </p:nvSpPr>
        <p:spPr>
          <a:xfrm>
            <a:off x="8229147" y="2199035"/>
            <a:ext cx="865391" cy="106250"/>
          </a:xfrm>
          <a:prstGeom prst="rect">
            <a:avLst/>
          </a:prstGeom>
          <a:blipFill>
            <a:blip r:embed="rId72" cstate="print"/>
            <a:stretch>
              <a:fillRect/>
            </a:stretch>
          </a:blipFill>
        </p:spPr>
        <p:txBody>
          <a:bodyPr wrap="square" lIns="0" tIns="0" rIns="0" bIns="0" rtlCol="0"/>
          <a:lstStyle/>
          <a:p>
            <a:endParaRPr sz="1980"/>
          </a:p>
        </p:txBody>
      </p:sp>
      <p:sp>
        <p:nvSpPr>
          <p:cNvPr id="76" name="object 76"/>
          <p:cNvSpPr/>
          <p:nvPr/>
        </p:nvSpPr>
        <p:spPr>
          <a:xfrm>
            <a:off x="8229950" y="2407578"/>
            <a:ext cx="916320" cy="143097"/>
          </a:xfrm>
          <a:prstGeom prst="rect">
            <a:avLst/>
          </a:prstGeom>
          <a:blipFill>
            <a:blip r:embed="rId73" cstate="print"/>
            <a:stretch>
              <a:fillRect/>
            </a:stretch>
          </a:blipFill>
        </p:spPr>
        <p:txBody>
          <a:bodyPr wrap="square" lIns="0" tIns="0" rIns="0" bIns="0" rtlCol="0"/>
          <a:lstStyle/>
          <a:p>
            <a:endParaRPr sz="1980"/>
          </a:p>
        </p:txBody>
      </p:sp>
      <p:sp>
        <p:nvSpPr>
          <p:cNvPr id="77" name="object 77"/>
          <p:cNvSpPr/>
          <p:nvPr/>
        </p:nvSpPr>
        <p:spPr>
          <a:xfrm>
            <a:off x="8227000" y="2626315"/>
            <a:ext cx="546003" cy="137665"/>
          </a:xfrm>
          <a:prstGeom prst="rect">
            <a:avLst/>
          </a:prstGeom>
          <a:blipFill>
            <a:blip r:embed="rId74" cstate="print"/>
            <a:stretch>
              <a:fillRect/>
            </a:stretch>
          </a:blipFill>
        </p:spPr>
        <p:txBody>
          <a:bodyPr wrap="square" lIns="0" tIns="0" rIns="0" bIns="0" rtlCol="0"/>
          <a:lstStyle/>
          <a:p>
            <a:endParaRPr sz="1980"/>
          </a:p>
        </p:txBody>
      </p:sp>
      <p:sp>
        <p:nvSpPr>
          <p:cNvPr id="78" name="object 78"/>
          <p:cNvSpPr/>
          <p:nvPr/>
        </p:nvSpPr>
        <p:spPr>
          <a:xfrm>
            <a:off x="8234210" y="2834858"/>
            <a:ext cx="1438049" cy="143097"/>
          </a:xfrm>
          <a:prstGeom prst="rect">
            <a:avLst/>
          </a:prstGeom>
          <a:blipFill>
            <a:blip r:embed="rId75" cstate="print"/>
            <a:stretch>
              <a:fillRect/>
            </a:stretch>
          </a:blipFill>
        </p:spPr>
        <p:txBody>
          <a:bodyPr wrap="square" lIns="0" tIns="0" rIns="0" bIns="0" rtlCol="0"/>
          <a:lstStyle/>
          <a:p>
            <a:endParaRPr sz="1980"/>
          </a:p>
        </p:txBody>
      </p:sp>
      <p:sp>
        <p:nvSpPr>
          <p:cNvPr id="79" name="object 79"/>
          <p:cNvSpPr/>
          <p:nvPr/>
        </p:nvSpPr>
        <p:spPr>
          <a:xfrm>
            <a:off x="8229952" y="3044408"/>
            <a:ext cx="983744" cy="111648"/>
          </a:xfrm>
          <a:prstGeom prst="rect">
            <a:avLst/>
          </a:prstGeom>
          <a:blipFill>
            <a:blip r:embed="rId76" cstate="print"/>
            <a:stretch>
              <a:fillRect/>
            </a:stretch>
          </a:blipFill>
        </p:spPr>
        <p:txBody>
          <a:bodyPr wrap="square" lIns="0" tIns="0" rIns="0" bIns="0" rtlCol="0"/>
          <a:lstStyle/>
          <a:p>
            <a:endParaRPr sz="1980"/>
          </a:p>
        </p:txBody>
      </p:sp>
      <p:sp>
        <p:nvSpPr>
          <p:cNvPr id="80" name="object 80"/>
          <p:cNvSpPr/>
          <p:nvPr/>
        </p:nvSpPr>
        <p:spPr>
          <a:xfrm>
            <a:off x="8234209" y="3253958"/>
            <a:ext cx="1467688" cy="143097"/>
          </a:xfrm>
          <a:prstGeom prst="rect">
            <a:avLst/>
          </a:prstGeom>
          <a:blipFill>
            <a:blip r:embed="rId77" cstate="print"/>
            <a:stretch>
              <a:fillRect/>
            </a:stretch>
          </a:blipFill>
        </p:spPr>
        <p:txBody>
          <a:bodyPr wrap="square" lIns="0" tIns="0" rIns="0" bIns="0" rtlCol="0"/>
          <a:lstStyle/>
          <a:p>
            <a:endParaRPr sz="1980"/>
          </a:p>
        </p:txBody>
      </p:sp>
      <p:sp>
        <p:nvSpPr>
          <p:cNvPr id="81" name="object 81"/>
          <p:cNvSpPr/>
          <p:nvPr/>
        </p:nvSpPr>
        <p:spPr>
          <a:xfrm>
            <a:off x="8226532" y="3463508"/>
            <a:ext cx="882725" cy="111648"/>
          </a:xfrm>
          <a:prstGeom prst="rect">
            <a:avLst/>
          </a:prstGeom>
          <a:blipFill>
            <a:blip r:embed="rId78" cstate="print"/>
            <a:stretch>
              <a:fillRect/>
            </a:stretch>
          </a:blipFill>
        </p:spPr>
        <p:txBody>
          <a:bodyPr wrap="square" lIns="0" tIns="0" rIns="0" bIns="0" rtlCol="0"/>
          <a:lstStyle/>
          <a:p>
            <a:endParaRPr sz="1980"/>
          </a:p>
        </p:txBody>
      </p:sp>
      <p:sp>
        <p:nvSpPr>
          <p:cNvPr id="82" name="object 82"/>
          <p:cNvSpPr/>
          <p:nvPr/>
        </p:nvSpPr>
        <p:spPr>
          <a:xfrm>
            <a:off x="8227505" y="3673059"/>
            <a:ext cx="1156279" cy="111346"/>
          </a:xfrm>
          <a:prstGeom prst="rect">
            <a:avLst/>
          </a:prstGeom>
          <a:blipFill>
            <a:blip r:embed="rId79" cstate="print"/>
            <a:stretch>
              <a:fillRect/>
            </a:stretch>
          </a:blipFill>
        </p:spPr>
        <p:txBody>
          <a:bodyPr wrap="square" lIns="0" tIns="0" rIns="0" bIns="0" rtlCol="0"/>
          <a:lstStyle/>
          <a:p>
            <a:endParaRPr sz="1980"/>
          </a:p>
        </p:txBody>
      </p:sp>
      <p:sp>
        <p:nvSpPr>
          <p:cNvPr id="83" name="object 83"/>
          <p:cNvSpPr/>
          <p:nvPr/>
        </p:nvSpPr>
        <p:spPr>
          <a:xfrm>
            <a:off x="8227002" y="3882608"/>
            <a:ext cx="977710" cy="143097"/>
          </a:xfrm>
          <a:prstGeom prst="rect">
            <a:avLst/>
          </a:prstGeom>
          <a:blipFill>
            <a:blip r:embed="rId80" cstate="print"/>
            <a:stretch>
              <a:fillRect/>
            </a:stretch>
          </a:blipFill>
        </p:spPr>
        <p:txBody>
          <a:bodyPr wrap="square" lIns="0" tIns="0" rIns="0" bIns="0" rtlCol="0"/>
          <a:lstStyle/>
          <a:p>
            <a:endParaRPr sz="1980"/>
          </a:p>
        </p:txBody>
      </p:sp>
      <p:sp>
        <p:nvSpPr>
          <p:cNvPr id="84" name="object 84"/>
          <p:cNvSpPr/>
          <p:nvPr/>
        </p:nvSpPr>
        <p:spPr>
          <a:xfrm>
            <a:off x="8227503" y="4096283"/>
            <a:ext cx="1383030" cy="143064"/>
          </a:xfrm>
          <a:prstGeom prst="rect">
            <a:avLst/>
          </a:prstGeom>
          <a:blipFill>
            <a:blip r:embed="rId81" cstate="print"/>
            <a:stretch>
              <a:fillRect/>
            </a:stretch>
          </a:blipFill>
        </p:spPr>
        <p:txBody>
          <a:bodyPr wrap="square" lIns="0" tIns="0" rIns="0" bIns="0" rtlCol="0"/>
          <a:lstStyle/>
          <a:p>
            <a:endParaRPr sz="1980"/>
          </a:p>
        </p:txBody>
      </p:sp>
      <p:sp>
        <p:nvSpPr>
          <p:cNvPr id="85" name="object 85"/>
          <p:cNvSpPr/>
          <p:nvPr/>
        </p:nvSpPr>
        <p:spPr>
          <a:xfrm>
            <a:off x="8229952" y="4308582"/>
            <a:ext cx="1049560" cy="140314"/>
          </a:xfrm>
          <a:prstGeom prst="rect">
            <a:avLst/>
          </a:prstGeom>
          <a:blipFill>
            <a:blip r:embed="rId82" cstate="print"/>
            <a:stretch>
              <a:fillRect/>
            </a:stretch>
          </a:blipFill>
        </p:spPr>
        <p:txBody>
          <a:bodyPr wrap="square" lIns="0" tIns="0" rIns="0" bIns="0" rtlCol="0"/>
          <a:lstStyle/>
          <a:p>
            <a:endParaRPr sz="1980"/>
          </a:p>
        </p:txBody>
      </p:sp>
      <p:sp>
        <p:nvSpPr>
          <p:cNvPr id="86" name="object 86"/>
          <p:cNvSpPr/>
          <p:nvPr/>
        </p:nvSpPr>
        <p:spPr>
          <a:xfrm>
            <a:off x="8229145" y="4515383"/>
            <a:ext cx="1605991" cy="143064"/>
          </a:xfrm>
          <a:prstGeom prst="rect">
            <a:avLst/>
          </a:prstGeom>
          <a:blipFill>
            <a:blip r:embed="rId83" cstate="print"/>
            <a:stretch>
              <a:fillRect/>
            </a:stretch>
          </a:blipFill>
        </p:spPr>
        <p:txBody>
          <a:bodyPr wrap="square" lIns="0" tIns="0" rIns="0" bIns="0" rtlCol="0"/>
          <a:lstStyle/>
          <a:p>
            <a:endParaRPr sz="1980"/>
          </a:p>
        </p:txBody>
      </p:sp>
      <p:sp>
        <p:nvSpPr>
          <p:cNvPr id="87" name="object 87"/>
          <p:cNvSpPr/>
          <p:nvPr/>
        </p:nvSpPr>
        <p:spPr>
          <a:xfrm>
            <a:off x="8227002" y="4724935"/>
            <a:ext cx="1030081" cy="111312"/>
          </a:xfrm>
          <a:prstGeom prst="rect">
            <a:avLst/>
          </a:prstGeom>
          <a:blipFill>
            <a:blip r:embed="rId84" cstate="print"/>
            <a:stretch>
              <a:fillRect/>
            </a:stretch>
          </a:blipFill>
        </p:spPr>
        <p:txBody>
          <a:bodyPr wrap="square" lIns="0" tIns="0" rIns="0" bIns="0" rtlCol="0"/>
          <a:lstStyle/>
          <a:p>
            <a:endParaRPr sz="1980"/>
          </a:p>
        </p:txBody>
      </p:sp>
      <p:sp>
        <p:nvSpPr>
          <p:cNvPr id="88" name="object 88"/>
          <p:cNvSpPr/>
          <p:nvPr/>
        </p:nvSpPr>
        <p:spPr>
          <a:xfrm>
            <a:off x="8225692" y="4934483"/>
            <a:ext cx="982269" cy="143064"/>
          </a:xfrm>
          <a:prstGeom prst="rect">
            <a:avLst/>
          </a:prstGeom>
          <a:blipFill>
            <a:blip r:embed="rId85" cstate="print"/>
            <a:stretch>
              <a:fillRect/>
            </a:stretch>
          </a:blipFill>
        </p:spPr>
        <p:txBody>
          <a:bodyPr wrap="square" lIns="0" tIns="0" rIns="0" bIns="0" rtlCol="0"/>
          <a:lstStyle/>
          <a:p>
            <a:endParaRPr sz="1980"/>
          </a:p>
        </p:txBody>
      </p:sp>
      <p:sp>
        <p:nvSpPr>
          <p:cNvPr id="89" name="object 89"/>
          <p:cNvSpPr/>
          <p:nvPr/>
        </p:nvSpPr>
        <p:spPr>
          <a:xfrm>
            <a:off x="8227002" y="5144035"/>
            <a:ext cx="855902" cy="142728"/>
          </a:xfrm>
          <a:prstGeom prst="rect">
            <a:avLst/>
          </a:prstGeom>
          <a:blipFill>
            <a:blip r:embed="rId86" cstate="print"/>
            <a:stretch>
              <a:fillRect/>
            </a:stretch>
          </a:blipFill>
        </p:spPr>
        <p:txBody>
          <a:bodyPr wrap="square" lIns="0" tIns="0" rIns="0" bIns="0" rtlCol="0"/>
          <a:lstStyle/>
          <a:p>
            <a:endParaRPr sz="1980"/>
          </a:p>
        </p:txBody>
      </p:sp>
      <p:sp>
        <p:nvSpPr>
          <p:cNvPr id="90" name="object 90"/>
          <p:cNvSpPr/>
          <p:nvPr/>
        </p:nvSpPr>
        <p:spPr>
          <a:xfrm>
            <a:off x="8227505" y="5353585"/>
            <a:ext cx="1531357" cy="142728"/>
          </a:xfrm>
          <a:prstGeom prst="rect">
            <a:avLst/>
          </a:prstGeom>
          <a:blipFill>
            <a:blip r:embed="rId87" cstate="print"/>
            <a:stretch>
              <a:fillRect/>
            </a:stretch>
          </a:blipFill>
        </p:spPr>
        <p:txBody>
          <a:bodyPr wrap="square" lIns="0" tIns="0" rIns="0" bIns="0" rtlCol="0"/>
          <a:lstStyle/>
          <a:p>
            <a:endParaRPr sz="1980"/>
          </a:p>
        </p:txBody>
      </p:sp>
      <p:sp>
        <p:nvSpPr>
          <p:cNvPr id="91" name="object 91"/>
          <p:cNvSpPr/>
          <p:nvPr/>
        </p:nvSpPr>
        <p:spPr>
          <a:xfrm>
            <a:off x="8234208" y="5563133"/>
            <a:ext cx="993736" cy="143064"/>
          </a:xfrm>
          <a:prstGeom prst="rect">
            <a:avLst/>
          </a:prstGeom>
          <a:blipFill>
            <a:blip r:embed="rId88" cstate="print"/>
            <a:stretch>
              <a:fillRect/>
            </a:stretch>
          </a:blipFill>
        </p:spPr>
        <p:txBody>
          <a:bodyPr wrap="square" lIns="0" tIns="0" rIns="0" bIns="0" rtlCol="0"/>
          <a:lstStyle/>
          <a:p>
            <a:endParaRPr sz="1980"/>
          </a:p>
        </p:txBody>
      </p:sp>
      <p:sp>
        <p:nvSpPr>
          <p:cNvPr id="92" name="object 92"/>
          <p:cNvSpPr/>
          <p:nvPr/>
        </p:nvSpPr>
        <p:spPr>
          <a:xfrm>
            <a:off x="8234208" y="5772683"/>
            <a:ext cx="1916728" cy="143064"/>
          </a:xfrm>
          <a:prstGeom prst="rect">
            <a:avLst/>
          </a:prstGeom>
          <a:blipFill>
            <a:blip r:embed="rId89" cstate="print"/>
            <a:stretch>
              <a:fillRect/>
            </a:stretch>
          </a:blipFill>
        </p:spPr>
        <p:txBody>
          <a:bodyPr wrap="square" lIns="0" tIns="0" rIns="0" bIns="0" rtlCol="0"/>
          <a:lstStyle/>
          <a:p>
            <a:endParaRPr sz="1980"/>
          </a:p>
        </p:txBody>
      </p:sp>
      <p:sp>
        <p:nvSpPr>
          <p:cNvPr id="93" name="object 93"/>
          <p:cNvSpPr/>
          <p:nvPr/>
        </p:nvSpPr>
        <p:spPr>
          <a:xfrm>
            <a:off x="8229952" y="5982233"/>
            <a:ext cx="737850" cy="143064"/>
          </a:xfrm>
          <a:prstGeom prst="rect">
            <a:avLst/>
          </a:prstGeom>
          <a:blipFill>
            <a:blip r:embed="rId90" cstate="print"/>
            <a:stretch>
              <a:fillRect/>
            </a:stretch>
          </a:blipFill>
        </p:spPr>
        <p:txBody>
          <a:bodyPr wrap="square" lIns="0" tIns="0" rIns="0" bIns="0" rtlCol="0"/>
          <a:lstStyle/>
          <a:p>
            <a:endParaRPr sz="1980"/>
          </a:p>
        </p:txBody>
      </p:sp>
      <p:sp>
        <p:nvSpPr>
          <p:cNvPr id="94" name="object 94"/>
          <p:cNvSpPr/>
          <p:nvPr/>
        </p:nvSpPr>
        <p:spPr>
          <a:xfrm>
            <a:off x="8225692" y="6191783"/>
            <a:ext cx="974424" cy="111648"/>
          </a:xfrm>
          <a:prstGeom prst="rect">
            <a:avLst/>
          </a:prstGeom>
          <a:blipFill>
            <a:blip r:embed="rId91" cstate="print"/>
            <a:stretch>
              <a:fillRect/>
            </a:stretch>
          </a:blipFill>
        </p:spPr>
        <p:txBody>
          <a:bodyPr wrap="square" lIns="0" tIns="0" rIns="0" bIns="0" rtlCol="0"/>
          <a:lstStyle/>
          <a:p>
            <a:endParaRPr sz="1980"/>
          </a:p>
        </p:txBody>
      </p:sp>
      <p:sp>
        <p:nvSpPr>
          <p:cNvPr id="95" name="object 95"/>
          <p:cNvSpPr/>
          <p:nvPr/>
        </p:nvSpPr>
        <p:spPr>
          <a:xfrm>
            <a:off x="8230117" y="6404082"/>
            <a:ext cx="228862" cy="140314"/>
          </a:xfrm>
          <a:prstGeom prst="rect">
            <a:avLst/>
          </a:prstGeom>
          <a:blipFill>
            <a:blip r:embed="rId92" cstate="print"/>
            <a:stretch>
              <a:fillRect/>
            </a:stretch>
          </a:blipFill>
        </p:spPr>
        <p:txBody>
          <a:bodyPr wrap="square" lIns="0" tIns="0" rIns="0" bIns="0" rtlCol="0"/>
          <a:lstStyle/>
          <a:p>
            <a:endParaRPr sz="1980"/>
          </a:p>
        </p:txBody>
      </p:sp>
      <p:sp>
        <p:nvSpPr>
          <p:cNvPr id="96" name="object 96"/>
          <p:cNvSpPr/>
          <p:nvPr/>
        </p:nvSpPr>
        <p:spPr>
          <a:xfrm>
            <a:off x="8227000" y="6610883"/>
            <a:ext cx="860328" cy="111309"/>
          </a:xfrm>
          <a:prstGeom prst="rect">
            <a:avLst/>
          </a:prstGeom>
          <a:blipFill>
            <a:blip r:embed="rId93" cstate="print"/>
            <a:stretch>
              <a:fillRect/>
            </a:stretch>
          </a:blipFill>
        </p:spPr>
        <p:txBody>
          <a:bodyPr wrap="square" lIns="0" tIns="0" rIns="0" bIns="0" rtlCol="0"/>
          <a:lstStyle/>
          <a:p>
            <a:endParaRPr sz="1980"/>
          </a:p>
        </p:txBody>
      </p:sp>
      <p:sp>
        <p:nvSpPr>
          <p:cNvPr id="97" name="object 97"/>
          <p:cNvSpPr/>
          <p:nvPr/>
        </p:nvSpPr>
        <p:spPr>
          <a:xfrm>
            <a:off x="8227000" y="6820419"/>
            <a:ext cx="1117655" cy="111322"/>
          </a:xfrm>
          <a:prstGeom prst="rect">
            <a:avLst/>
          </a:prstGeom>
          <a:blipFill>
            <a:blip r:embed="rId94" cstate="print"/>
            <a:stretch>
              <a:fillRect/>
            </a:stretch>
          </a:blipFill>
        </p:spPr>
        <p:txBody>
          <a:bodyPr wrap="square" lIns="0" tIns="0" rIns="0" bIns="0" rtlCol="0"/>
          <a:lstStyle/>
          <a:p>
            <a:endParaRPr sz="1980"/>
          </a:p>
        </p:txBody>
      </p:sp>
      <p:sp>
        <p:nvSpPr>
          <p:cNvPr id="98" name="object 98"/>
          <p:cNvSpPr/>
          <p:nvPr/>
        </p:nvSpPr>
        <p:spPr>
          <a:xfrm>
            <a:off x="8227000" y="7029969"/>
            <a:ext cx="942841" cy="143084"/>
          </a:xfrm>
          <a:prstGeom prst="rect">
            <a:avLst/>
          </a:prstGeom>
          <a:blipFill>
            <a:blip r:embed="rId95" cstate="print"/>
            <a:stretch>
              <a:fillRect/>
            </a:stretch>
          </a:blipFill>
        </p:spPr>
        <p:txBody>
          <a:bodyPr wrap="square" lIns="0" tIns="0" rIns="0" bIns="0" rtlCol="0"/>
          <a:lstStyle/>
          <a:p>
            <a:endParaRPr sz="1980"/>
          </a:p>
        </p:txBody>
      </p:sp>
      <p:sp>
        <p:nvSpPr>
          <p:cNvPr id="99" name="object 99"/>
          <p:cNvSpPr/>
          <p:nvPr/>
        </p:nvSpPr>
        <p:spPr>
          <a:xfrm>
            <a:off x="8227002" y="7249998"/>
            <a:ext cx="859825" cy="143084"/>
          </a:xfrm>
          <a:prstGeom prst="rect">
            <a:avLst/>
          </a:prstGeom>
          <a:blipFill>
            <a:blip r:embed="rId96" cstate="print"/>
            <a:stretch>
              <a:fillRect/>
            </a:stretch>
          </a:blipFill>
        </p:spPr>
        <p:txBody>
          <a:bodyPr wrap="square" lIns="0" tIns="0" rIns="0" bIns="0" rtlCol="0"/>
          <a:lstStyle/>
          <a:p>
            <a:endParaRPr sz="1980"/>
          </a:p>
        </p:txBody>
      </p:sp>
      <p:sp>
        <p:nvSpPr>
          <p:cNvPr id="100" name="object 100"/>
          <p:cNvSpPr/>
          <p:nvPr/>
        </p:nvSpPr>
        <p:spPr>
          <a:xfrm>
            <a:off x="8226866" y="7470025"/>
            <a:ext cx="1166271" cy="111322"/>
          </a:xfrm>
          <a:prstGeom prst="rect">
            <a:avLst/>
          </a:prstGeom>
          <a:blipFill>
            <a:blip r:embed="rId97" cstate="print"/>
            <a:stretch>
              <a:fillRect/>
            </a:stretch>
          </a:blipFill>
        </p:spPr>
        <p:txBody>
          <a:bodyPr wrap="square" lIns="0" tIns="0" rIns="0" bIns="0" rtlCol="0"/>
          <a:lstStyle/>
          <a:p>
            <a:endParaRPr sz="1980"/>
          </a:p>
        </p:txBody>
      </p:sp>
      <p:sp>
        <p:nvSpPr>
          <p:cNvPr id="101" name="object 101"/>
          <p:cNvSpPr/>
          <p:nvPr/>
        </p:nvSpPr>
        <p:spPr>
          <a:xfrm>
            <a:off x="8227002" y="7679575"/>
            <a:ext cx="860965" cy="143084"/>
          </a:xfrm>
          <a:prstGeom prst="rect">
            <a:avLst/>
          </a:prstGeom>
          <a:blipFill>
            <a:blip r:embed="rId98" cstate="print"/>
            <a:stretch>
              <a:fillRect/>
            </a:stretch>
          </a:blipFill>
        </p:spPr>
        <p:txBody>
          <a:bodyPr wrap="square" lIns="0" tIns="0" rIns="0" bIns="0" rtlCol="0"/>
          <a:lstStyle/>
          <a:p>
            <a:endParaRPr sz="1980"/>
          </a:p>
        </p:txBody>
      </p:sp>
      <p:sp>
        <p:nvSpPr>
          <p:cNvPr id="102" name="object 102"/>
          <p:cNvSpPr/>
          <p:nvPr/>
        </p:nvSpPr>
        <p:spPr>
          <a:xfrm>
            <a:off x="8227503" y="7889125"/>
            <a:ext cx="1009763" cy="111322"/>
          </a:xfrm>
          <a:prstGeom prst="rect">
            <a:avLst/>
          </a:prstGeom>
          <a:blipFill>
            <a:blip r:embed="rId99" cstate="print"/>
            <a:stretch>
              <a:fillRect/>
            </a:stretch>
          </a:blipFill>
        </p:spPr>
        <p:txBody>
          <a:bodyPr wrap="square" lIns="0" tIns="0" rIns="0" bIns="0" rtlCol="0"/>
          <a:lstStyle/>
          <a:p>
            <a:endParaRPr sz="1980"/>
          </a:p>
        </p:txBody>
      </p:sp>
      <p:sp>
        <p:nvSpPr>
          <p:cNvPr id="103" name="object 103"/>
          <p:cNvSpPr/>
          <p:nvPr/>
        </p:nvSpPr>
        <p:spPr>
          <a:xfrm>
            <a:off x="8225694" y="8098677"/>
            <a:ext cx="786332" cy="111651"/>
          </a:xfrm>
          <a:prstGeom prst="rect">
            <a:avLst/>
          </a:prstGeom>
          <a:blipFill>
            <a:blip r:embed="rId100" cstate="print"/>
            <a:stretch>
              <a:fillRect/>
            </a:stretch>
          </a:blipFill>
        </p:spPr>
        <p:txBody>
          <a:bodyPr wrap="square" lIns="0" tIns="0" rIns="0" bIns="0" rtlCol="0"/>
          <a:lstStyle/>
          <a:p>
            <a:endParaRPr sz="1980"/>
          </a:p>
        </p:txBody>
      </p:sp>
      <p:sp>
        <p:nvSpPr>
          <p:cNvPr id="104" name="object 104"/>
          <p:cNvSpPr/>
          <p:nvPr/>
        </p:nvSpPr>
        <p:spPr>
          <a:xfrm>
            <a:off x="8227000" y="8312312"/>
            <a:ext cx="1021229" cy="143084"/>
          </a:xfrm>
          <a:prstGeom prst="rect">
            <a:avLst/>
          </a:prstGeom>
          <a:blipFill>
            <a:blip r:embed="rId101" cstate="print"/>
            <a:stretch>
              <a:fillRect/>
            </a:stretch>
          </a:blipFill>
        </p:spPr>
        <p:txBody>
          <a:bodyPr wrap="square" lIns="0" tIns="0" rIns="0" bIns="0" rtlCol="0"/>
          <a:lstStyle/>
          <a:p>
            <a:endParaRPr sz="1980"/>
          </a:p>
        </p:txBody>
      </p:sp>
      <p:sp>
        <p:nvSpPr>
          <p:cNvPr id="105" name="object 105"/>
          <p:cNvSpPr/>
          <p:nvPr/>
        </p:nvSpPr>
        <p:spPr>
          <a:xfrm>
            <a:off x="8230117" y="8521863"/>
            <a:ext cx="766014" cy="111651"/>
          </a:xfrm>
          <a:prstGeom prst="rect">
            <a:avLst/>
          </a:prstGeom>
          <a:blipFill>
            <a:blip r:embed="rId102"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8208" y="9668219"/>
            <a:ext cx="54483" cy="84519"/>
          </a:xfrm>
          <a:custGeom>
            <a:avLst/>
            <a:gdLst/>
            <a:ahLst/>
            <a:cxnLst/>
            <a:rect l="l" t="t" r="r" b="b"/>
            <a:pathLst>
              <a:path w="49529" h="76834">
                <a:moveTo>
                  <a:pt x="10271" y="57150"/>
                </a:moveTo>
                <a:lnTo>
                  <a:pt x="1493" y="57900"/>
                </a:lnTo>
                <a:lnTo>
                  <a:pt x="2194" y="63853"/>
                </a:lnTo>
                <a:lnTo>
                  <a:pt x="4389" y="68460"/>
                </a:lnTo>
                <a:lnTo>
                  <a:pt x="11826" y="75009"/>
                </a:lnTo>
                <a:lnTo>
                  <a:pt x="16611" y="76652"/>
                </a:lnTo>
                <a:lnTo>
                  <a:pt x="28011" y="76652"/>
                </a:lnTo>
                <a:lnTo>
                  <a:pt x="32857" y="75164"/>
                </a:lnTo>
                <a:lnTo>
                  <a:pt x="41087" y="69210"/>
                </a:lnTo>
                <a:lnTo>
                  <a:pt x="41197" y="69056"/>
                </a:lnTo>
                <a:lnTo>
                  <a:pt x="19385" y="69056"/>
                </a:lnTo>
                <a:lnTo>
                  <a:pt x="16672" y="68115"/>
                </a:lnTo>
                <a:lnTo>
                  <a:pt x="14569" y="66234"/>
                </a:lnTo>
                <a:lnTo>
                  <a:pt x="12496" y="64341"/>
                </a:lnTo>
                <a:lnTo>
                  <a:pt x="11064" y="61317"/>
                </a:lnTo>
                <a:lnTo>
                  <a:pt x="10271" y="57150"/>
                </a:lnTo>
                <a:close/>
              </a:path>
              <a:path w="49529" h="76834">
                <a:moveTo>
                  <a:pt x="49408" y="40041"/>
                </a:moveTo>
                <a:lnTo>
                  <a:pt x="40172" y="40041"/>
                </a:lnTo>
                <a:lnTo>
                  <a:pt x="40156" y="45838"/>
                </a:lnTo>
                <a:lnTo>
                  <a:pt x="39745" y="49459"/>
                </a:lnTo>
                <a:lnTo>
                  <a:pt x="37947" y="56804"/>
                </a:lnTo>
                <a:lnTo>
                  <a:pt x="36819" y="59733"/>
                </a:lnTo>
                <a:lnTo>
                  <a:pt x="35417" y="61912"/>
                </a:lnTo>
                <a:lnTo>
                  <a:pt x="34046" y="64103"/>
                </a:lnTo>
                <a:lnTo>
                  <a:pt x="32278" y="65829"/>
                </a:lnTo>
                <a:lnTo>
                  <a:pt x="28011" y="68413"/>
                </a:lnTo>
                <a:lnTo>
                  <a:pt x="25542" y="69056"/>
                </a:lnTo>
                <a:lnTo>
                  <a:pt x="41197" y="69056"/>
                </a:lnTo>
                <a:lnTo>
                  <a:pt x="44196" y="64865"/>
                </a:lnTo>
                <a:lnTo>
                  <a:pt x="48371" y="53459"/>
                </a:lnTo>
                <a:lnTo>
                  <a:pt x="49408" y="45838"/>
                </a:lnTo>
                <a:lnTo>
                  <a:pt x="49408" y="40041"/>
                </a:lnTo>
                <a:close/>
              </a:path>
              <a:path w="49529" h="76834">
                <a:moveTo>
                  <a:pt x="28529" y="0"/>
                </a:moveTo>
                <a:lnTo>
                  <a:pt x="16916" y="0"/>
                </a:lnTo>
                <a:lnTo>
                  <a:pt x="11277" y="2310"/>
                </a:lnTo>
                <a:lnTo>
                  <a:pt x="2255" y="11536"/>
                </a:lnTo>
                <a:lnTo>
                  <a:pt x="0" y="17669"/>
                </a:lnTo>
                <a:lnTo>
                  <a:pt x="0" y="32647"/>
                </a:lnTo>
                <a:lnTo>
                  <a:pt x="2164" y="38575"/>
                </a:lnTo>
                <a:lnTo>
                  <a:pt x="10789" y="47600"/>
                </a:lnTo>
                <a:lnTo>
                  <a:pt x="16032" y="49862"/>
                </a:lnTo>
                <a:lnTo>
                  <a:pt x="25938" y="49862"/>
                </a:lnTo>
                <a:lnTo>
                  <a:pt x="29413" y="48947"/>
                </a:lnTo>
                <a:lnTo>
                  <a:pt x="35753" y="45268"/>
                </a:lnTo>
                <a:lnTo>
                  <a:pt x="38282" y="42909"/>
                </a:lnTo>
                <a:lnTo>
                  <a:pt x="39098" y="41672"/>
                </a:lnTo>
                <a:lnTo>
                  <a:pt x="20269" y="41672"/>
                </a:lnTo>
                <a:lnTo>
                  <a:pt x="16703" y="40184"/>
                </a:lnTo>
                <a:lnTo>
                  <a:pt x="10972" y="34229"/>
                </a:lnTo>
                <a:lnTo>
                  <a:pt x="9509" y="30361"/>
                </a:lnTo>
                <a:lnTo>
                  <a:pt x="9615" y="20049"/>
                </a:lnTo>
                <a:lnTo>
                  <a:pt x="11033" y="16026"/>
                </a:lnTo>
                <a:lnTo>
                  <a:pt x="14081" y="12655"/>
                </a:lnTo>
                <a:lnTo>
                  <a:pt x="17099" y="9275"/>
                </a:lnTo>
                <a:lnTo>
                  <a:pt x="20634" y="7595"/>
                </a:lnTo>
                <a:lnTo>
                  <a:pt x="41835" y="7595"/>
                </a:lnTo>
                <a:lnTo>
                  <a:pt x="40995" y="6571"/>
                </a:lnTo>
                <a:lnTo>
                  <a:pt x="32948" y="1322"/>
                </a:lnTo>
                <a:lnTo>
                  <a:pt x="28529" y="0"/>
                </a:lnTo>
                <a:close/>
              </a:path>
              <a:path w="49529" h="76834">
                <a:moveTo>
                  <a:pt x="41835" y="7595"/>
                </a:moveTo>
                <a:lnTo>
                  <a:pt x="28681" y="7595"/>
                </a:lnTo>
                <a:lnTo>
                  <a:pt x="32064" y="9156"/>
                </a:lnTo>
                <a:lnTo>
                  <a:pt x="37734" y="15407"/>
                </a:lnTo>
                <a:lnTo>
                  <a:pt x="39136" y="19598"/>
                </a:lnTo>
                <a:lnTo>
                  <a:pt x="39053" y="30361"/>
                </a:lnTo>
                <a:lnTo>
                  <a:pt x="37764" y="34229"/>
                </a:lnTo>
                <a:lnTo>
                  <a:pt x="32308" y="40184"/>
                </a:lnTo>
                <a:lnTo>
                  <a:pt x="28834" y="41672"/>
                </a:lnTo>
                <a:lnTo>
                  <a:pt x="39098" y="41672"/>
                </a:lnTo>
                <a:lnTo>
                  <a:pt x="40172" y="40041"/>
                </a:lnTo>
                <a:lnTo>
                  <a:pt x="49408" y="40041"/>
                </a:lnTo>
                <a:lnTo>
                  <a:pt x="49408" y="27087"/>
                </a:lnTo>
                <a:lnTo>
                  <a:pt x="48341" y="20049"/>
                </a:lnTo>
                <a:lnTo>
                  <a:pt x="44074" y="10323"/>
                </a:lnTo>
                <a:lnTo>
                  <a:pt x="41835" y="7595"/>
                </a:lnTo>
                <a:close/>
              </a:path>
            </a:pathLst>
          </a:custGeom>
          <a:solidFill>
            <a:srgbClr val="000000"/>
          </a:solidFill>
        </p:spPr>
        <p:txBody>
          <a:bodyPr wrap="square" lIns="0" tIns="0" rIns="0" bIns="0" rtlCol="0"/>
          <a:lstStyle/>
          <a:p>
            <a:endParaRPr sz="1980"/>
          </a:p>
        </p:txBody>
      </p:sp>
      <p:sp>
        <p:nvSpPr>
          <p:cNvPr id="3" name="object 3"/>
          <p:cNvSpPr/>
          <p:nvPr/>
        </p:nvSpPr>
        <p:spPr>
          <a:xfrm>
            <a:off x="5395572" y="1082988"/>
            <a:ext cx="1572922" cy="152585"/>
          </a:xfrm>
          <a:prstGeom prst="rect">
            <a:avLst/>
          </a:prstGeom>
          <a:blipFill>
            <a:blip r:embed="rId2" cstate="print"/>
            <a:stretch>
              <a:fillRect/>
            </a:stretch>
          </a:blipFill>
        </p:spPr>
        <p:txBody>
          <a:bodyPr wrap="square" lIns="0" tIns="0" rIns="0" bIns="0" rtlCol="0"/>
          <a:lstStyle/>
          <a:p>
            <a:endParaRPr sz="1980"/>
          </a:p>
        </p:txBody>
      </p:sp>
      <p:sp>
        <p:nvSpPr>
          <p:cNvPr id="4" name="object 4"/>
          <p:cNvSpPr/>
          <p:nvPr/>
        </p:nvSpPr>
        <p:spPr>
          <a:xfrm>
            <a:off x="5393935" y="1313494"/>
            <a:ext cx="1024029" cy="118689"/>
          </a:xfrm>
          <a:prstGeom prst="rect">
            <a:avLst/>
          </a:prstGeom>
          <a:blipFill>
            <a:blip r:embed="rId3" cstate="print"/>
            <a:stretch>
              <a:fillRect/>
            </a:stretch>
          </a:blipFill>
        </p:spPr>
        <p:txBody>
          <a:bodyPr wrap="square" lIns="0" tIns="0" rIns="0" bIns="0" rtlCol="0"/>
          <a:lstStyle/>
          <a:p>
            <a:endParaRPr sz="1980"/>
          </a:p>
        </p:txBody>
      </p:sp>
      <p:sp>
        <p:nvSpPr>
          <p:cNvPr id="5" name="object 5"/>
          <p:cNvSpPr/>
          <p:nvPr/>
        </p:nvSpPr>
        <p:spPr>
          <a:xfrm>
            <a:off x="5393282" y="1549396"/>
            <a:ext cx="303848" cy="147384"/>
          </a:xfrm>
          <a:custGeom>
            <a:avLst/>
            <a:gdLst/>
            <a:ahLst/>
            <a:cxnLst/>
            <a:rect l="l" t="t" r="r" b="b"/>
            <a:pathLst>
              <a:path w="276225" h="133984">
                <a:moveTo>
                  <a:pt x="43315" y="98084"/>
                </a:moveTo>
                <a:lnTo>
                  <a:pt x="0" y="98084"/>
                </a:lnTo>
                <a:lnTo>
                  <a:pt x="0" y="100888"/>
                </a:lnTo>
                <a:lnTo>
                  <a:pt x="43315" y="100888"/>
                </a:lnTo>
                <a:lnTo>
                  <a:pt x="43315" y="98084"/>
                </a:lnTo>
                <a:close/>
              </a:path>
              <a:path w="276225" h="133984">
                <a:moveTo>
                  <a:pt x="46088" y="0"/>
                </a:moveTo>
                <a:lnTo>
                  <a:pt x="0" y="0"/>
                </a:lnTo>
                <a:lnTo>
                  <a:pt x="0" y="2682"/>
                </a:lnTo>
                <a:lnTo>
                  <a:pt x="7644" y="2682"/>
                </a:lnTo>
                <a:lnTo>
                  <a:pt x="10524" y="3779"/>
                </a:lnTo>
                <a:lnTo>
                  <a:pt x="14357" y="89397"/>
                </a:lnTo>
                <a:lnTo>
                  <a:pt x="13941" y="92415"/>
                </a:lnTo>
                <a:lnTo>
                  <a:pt x="12954" y="93908"/>
                </a:lnTo>
                <a:lnTo>
                  <a:pt x="11167" y="96682"/>
                </a:lnTo>
                <a:lnTo>
                  <a:pt x="8144" y="98084"/>
                </a:lnTo>
                <a:lnTo>
                  <a:pt x="35576" y="98084"/>
                </a:lnTo>
                <a:lnTo>
                  <a:pt x="32692" y="96987"/>
                </a:lnTo>
                <a:lnTo>
                  <a:pt x="30812" y="94792"/>
                </a:lnTo>
                <a:lnTo>
                  <a:pt x="29419" y="93299"/>
                </a:lnTo>
                <a:lnTo>
                  <a:pt x="28730" y="89397"/>
                </a:lnTo>
                <a:lnTo>
                  <a:pt x="28730" y="53583"/>
                </a:lnTo>
                <a:lnTo>
                  <a:pt x="61839" y="53583"/>
                </a:lnTo>
                <a:lnTo>
                  <a:pt x="63303" y="53096"/>
                </a:lnTo>
                <a:lnTo>
                  <a:pt x="65613" y="50901"/>
                </a:lnTo>
                <a:lnTo>
                  <a:pt x="39538" y="50901"/>
                </a:lnTo>
                <a:lnTo>
                  <a:pt x="37837" y="50779"/>
                </a:lnTo>
                <a:lnTo>
                  <a:pt x="35801" y="50535"/>
                </a:lnTo>
                <a:lnTo>
                  <a:pt x="33765" y="50261"/>
                </a:lnTo>
                <a:lnTo>
                  <a:pt x="31409" y="49895"/>
                </a:lnTo>
                <a:lnTo>
                  <a:pt x="28730" y="49408"/>
                </a:lnTo>
                <a:lnTo>
                  <a:pt x="28730" y="7437"/>
                </a:lnTo>
                <a:lnTo>
                  <a:pt x="32692" y="6431"/>
                </a:lnTo>
                <a:lnTo>
                  <a:pt x="35969" y="5943"/>
                </a:lnTo>
                <a:lnTo>
                  <a:pt x="65545" y="5943"/>
                </a:lnTo>
                <a:lnTo>
                  <a:pt x="63627" y="4572"/>
                </a:lnTo>
                <a:lnTo>
                  <a:pt x="53208" y="914"/>
                </a:lnTo>
                <a:lnTo>
                  <a:pt x="46088" y="0"/>
                </a:lnTo>
                <a:close/>
              </a:path>
              <a:path w="276225" h="133984">
                <a:moveTo>
                  <a:pt x="61839" y="53583"/>
                </a:moveTo>
                <a:lnTo>
                  <a:pt x="28730" y="53583"/>
                </a:lnTo>
                <a:lnTo>
                  <a:pt x="32004" y="54284"/>
                </a:lnTo>
                <a:lnTo>
                  <a:pt x="35052" y="54772"/>
                </a:lnTo>
                <a:lnTo>
                  <a:pt x="37886" y="55138"/>
                </a:lnTo>
                <a:lnTo>
                  <a:pt x="40706" y="55473"/>
                </a:lnTo>
                <a:lnTo>
                  <a:pt x="43315" y="55656"/>
                </a:lnTo>
                <a:lnTo>
                  <a:pt x="55613" y="55656"/>
                </a:lnTo>
                <a:lnTo>
                  <a:pt x="61839" y="53583"/>
                </a:lnTo>
                <a:close/>
              </a:path>
              <a:path w="276225" h="133984">
                <a:moveTo>
                  <a:pt x="65545" y="5943"/>
                </a:moveTo>
                <a:lnTo>
                  <a:pt x="42717" y="5943"/>
                </a:lnTo>
                <a:lnTo>
                  <a:pt x="46433" y="6888"/>
                </a:lnTo>
                <a:lnTo>
                  <a:pt x="52983" y="10668"/>
                </a:lnTo>
                <a:lnTo>
                  <a:pt x="55519" y="13472"/>
                </a:lnTo>
                <a:lnTo>
                  <a:pt x="59091" y="20909"/>
                </a:lnTo>
                <a:lnTo>
                  <a:pt x="59984" y="24932"/>
                </a:lnTo>
                <a:lnTo>
                  <a:pt x="59984" y="35661"/>
                </a:lnTo>
                <a:lnTo>
                  <a:pt x="58100" y="40843"/>
                </a:lnTo>
                <a:lnTo>
                  <a:pt x="50554" y="48889"/>
                </a:lnTo>
                <a:lnTo>
                  <a:pt x="46088" y="50901"/>
                </a:lnTo>
                <a:lnTo>
                  <a:pt x="65613" y="50901"/>
                </a:lnTo>
                <a:lnTo>
                  <a:pt x="74221" y="42763"/>
                </a:lnTo>
                <a:lnTo>
                  <a:pt x="76949" y="36057"/>
                </a:lnTo>
                <a:lnTo>
                  <a:pt x="76949" y="21762"/>
                </a:lnTo>
                <a:lnTo>
                  <a:pt x="75163" y="16550"/>
                </a:lnTo>
                <a:lnTo>
                  <a:pt x="68019" y="7711"/>
                </a:lnTo>
                <a:lnTo>
                  <a:pt x="65545" y="5943"/>
                </a:lnTo>
                <a:close/>
              </a:path>
              <a:path w="276225" h="133984">
                <a:moveTo>
                  <a:pt x="118765" y="98206"/>
                </a:moveTo>
                <a:lnTo>
                  <a:pt x="83938" y="98206"/>
                </a:lnTo>
                <a:lnTo>
                  <a:pt x="83938" y="100888"/>
                </a:lnTo>
                <a:lnTo>
                  <a:pt x="118765" y="100888"/>
                </a:lnTo>
                <a:lnTo>
                  <a:pt x="118765" y="98206"/>
                </a:lnTo>
                <a:close/>
              </a:path>
              <a:path w="276225" h="133984">
                <a:moveTo>
                  <a:pt x="106856" y="40629"/>
                </a:moveTo>
                <a:lnTo>
                  <a:pt x="90440" y="40629"/>
                </a:lnTo>
                <a:lnTo>
                  <a:pt x="91510" y="40965"/>
                </a:lnTo>
                <a:lnTo>
                  <a:pt x="93201" y="42367"/>
                </a:lnTo>
                <a:lnTo>
                  <a:pt x="93796" y="43464"/>
                </a:lnTo>
                <a:lnTo>
                  <a:pt x="94488" y="46421"/>
                </a:lnTo>
                <a:lnTo>
                  <a:pt x="94534" y="91561"/>
                </a:lnTo>
                <a:lnTo>
                  <a:pt x="94512" y="91927"/>
                </a:lnTo>
                <a:lnTo>
                  <a:pt x="94213" y="92720"/>
                </a:lnTo>
                <a:lnTo>
                  <a:pt x="93713" y="94488"/>
                </a:lnTo>
                <a:lnTo>
                  <a:pt x="92869" y="95798"/>
                </a:lnTo>
                <a:lnTo>
                  <a:pt x="91677" y="96591"/>
                </a:lnTo>
                <a:lnTo>
                  <a:pt x="89998" y="97657"/>
                </a:lnTo>
                <a:lnTo>
                  <a:pt x="87416" y="98206"/>
                </a:lnTo>
                <a:lnTo>
                  <a:pt x="115692" y="98206"/>
                </a:lnTo>
                <a:lnTo>
                  <a:pt x="113333" y="97779"/>
                </a:lnTo>
                <a:lnTo>
                  <a:pt x="110060" y="95981"/>
                </a:lnTo>
                <a:lnTo>
                  <a:pt x="108941" y="94853"/>
                </a:lnTo>
                <a:lnTo>
                  <a:pt x="108347" y="93451"/>
                </a:lnTo>
                <a:lnTo>
                  <a:pt x="107356" y="91561"/>
                </a:lnTo>
                <a:lnTo>
                  <a:pt x="106856" y="88727"/>
                </a:lnTo>
                <a:lnTo>
                  <a:pt x="106856" y="52242"/>
                </a:lnTo>
                <a:lnTo>
                  <a:pt x="109240" y="47579"/>
                </a:lnTo>
                <a:lnTo>
                  <a:pt x="110352" y="45994"/>
                </a:lnTo>
                <a:lnTo>
                  <a:pt x="106856" y="45994"/>
                </a:lnTo>
                <a:lnTo>
                  <a:pt x="106856" y="40629"/>
                </a:lnTo>
                <a:close/>
              </a:path>
              <a:path w="276225" h="133984">
                <a:moveTo>
                  <a:pt x="127205" y="30662"/>
                </a:moveTo>
                <a:lnTo>
                  <a:pt x="118466" y="30662"/>
                </a:lnTo>
                <a:lnTo>
                  <a:pt x="112620" y="35753"/>
                </a:lnTo>
                <a:lnTo>
                  <a:pt x="106856" y="45994"/>
                </a:lnTo>
                <a:lnTo>
                  <a:pt x="110352" y="45994"/>
                </a:lnTo>
                <a:lnTo>
                  <a:pt x="111572" y="44256"/>
                </a:lnTo>
                <a:lnTo>
                  <a:pt x="113858" y="42245"/>
                </a:lnTo>
                <a:lnTo>
                  <a:pt x="114848" y="41269"/>
                </a:lnTo>
                <a:lnTo>
                  <a:pt x="115787" y="40782"/>
                </a:lnTo>
                <a:lnTo>
                  <a:pt x="133944" y="40782"/>
                </a:lnTo>
                <a:lnTo>
                  <a:pt x="133944" y="36819"/>
                </a:lnTo>
                <a:lnTo>
                  <a:pt x="133051" y="34869"/>
                </a:lnTo>
                <a:lnTo>
                  <a:pt x="129479" y="31485"/>
                </a:lnTo>
                <a:lnTo>
                  <a:pt x="127205" y="30662"/>
                </a:lnTo>
                <a:close/>
              </a:path>
              <a:path w="276225" h="133984">
                <a:moveTo>
                  <a:pt x="133944" y="40782"/>
                </a:moveTo>
                <a:lnTo>
                  <a:pt x="117774" y="40782"/>
                </a:lnTo>
                <a:lnTo>
                  <a:pt x="119396" y="41605"/>
                </a:lnTo>
                <a:lnTo>
                  <a:pt x="123657" y="44988"/>
                </a:lnTo>
                <a:lnTo>
                  <a:pt x="125611" y="45841"/>
                </a:lnTo>
                <a:lnTo>
                  <a:pt x="129183" y="45841"/>
                </a:lnTo>
                <a:lnTo>
                  <a:pt x="130728" y="45171"/>
                </a:lnTo>
                <a:lnTo>
                  <a:pt x="133301" y="42489"/>
                </a:lnTo>
                <a:lnTo>
                  <a:pt x="133907" y="40965"/>
                </a:lnTo>
                <a:lnTo>
                  <a:pt x="133944" y="40782"/>
                </a:lnTo>
                <a:close/>
              </a:path>
              <a:path w="276225" h="133984">
                <a:moveTo>
                  <a:pt x="106856" y="30662"/>
                </a:moveTo>
                <a:lnTo>
                  <a:pt x="103738" y="30662"/>
                </a:lnTo>
                <a:lnTo>
                  <a:pt x="83201" y="38983"/>
                </a:lnTo>
                <a:lnTo>
                  <a:pt x="83938" y="41666"/>
                </a:lnTo>
                <a:lnTo>
                  <a:pt x="85831" y="40965"/>
                </a:lnTo>
                <a:lnTo>
                  <a:pt x="87569" y="40629"/>
                </a:lnTo>
                <a:lnTo>
                  <a:pt x="106856" y="40629"/>
                </a:lnTo>
                <a:lnTo>
                  <a:pt x="106856" y="30662"/>
                </a:lnTo>
                <a:close/>
              </a:path>
              <a:path w="276225" h="133984">
                <a:moveTo>
                  <a:pt x="183712" y="35265"/>
                </a:moveTo>
                <a:lnTo>
                  <a:pt x="167783" y="35265"/>
                </a:lnTo>
                <a:lnTo>
                  <a:pt x="170913" y="36545"/>
                </a:lnTo>
                <a:lnTo>
                  <a:pt x="173559" y="39593"/>
                </a:lnTo>
                <a:lnTo>
                  <a:pt x="175272" y="41605"/>
                </a:lnTo>
                <a:lnTo>
                  <a:pt x="176366" y="46238"/>
                </a:lnTo>
                <a:lnTo>
                  <a:pt x="176366" y="55656"/>
                </a:lnTo>
                <a:lnTo>
                  <a:pt x="168209" y="58736"/>
                </a:lnTo>
                <a:lnTo>
                  <a:pt x="161295" y="61577"/>
                </a:lnTo>
                <a:lnTo>
                  <a:pt x="140646" y="76047"/>
                </a:lnTo>
                <a:lnTo>
                  <a:pt x="139159" y="78516"/>
                </a:lnTo>
                <a:lnTo>
                  <a:pt x="138409" y="81412"/>
                </a:lnTo>
                <a:lnTo>
                  <a:pt x="138409" y="89916"/>
                </a:lnTo>
                <a:lnTo>
                  <a:pt x="139933" y="94213"/>
                </a:lnTo>
                <a:lnTo>
                  <a:pt x="145980" y="100766"/>
                </a:lnTo>
                <a:lnTo>
                  <a:pt x="149876" y="102382"/>
                </a:lnTo>
                <a:lnTo>
                  <a:pt x="157615" y="102382"/>
                </a:lnTo>
                <a:lnTo>
                  <a:pt x="173043" y="93604"/>
                </a:lnTo>
                <a:lnTo>
                  <a:pt x="158709" y="93604"/>
                </a:lnTo>
                <a:lnTo>
                  <a:pt x="156246" y="92445"/>
                </a:lnTo>
                <a:lnTo>
                  <a:pt x="151982" y="87782"/>
                </a:lnTo>
                <a:lnTo>
                  <a:pt x="150912" y="84825"/>
                </a:lnTo>
                <a:lnTo>
                  <a:pt x="150912" y="78394"/>
                </a:lnTo>
                <a:lnTo>
                  <a:pt x="176366" y="60258"/>
                </a:lnTo>
                <a:lnTo>
                  <a:pt x="188570" y="60258"/>
                </a:lnTo>
                <a:lnTo>
                  <a:pt x="188570" y="47487"/>
                </a:lnTo>
                <a:lnTo>
                  <a:pt x="188119" y="43098"/>
                </a:lnTo>
                <a:lnTo>
                  <a:pt x="185842" y="37642"/>
                </a:lnTo>
                <a:lnTo>
                  <a:pt x="183712" y="35265"/>
                </a:lnTo>
                <a:close/>
              </a:path>
              <a:path w="276225" h="133984">
                <a:moveTo>
                  <a:pt x="189372" y="91074"/>
                </a:moveTo>
                <a:lnTo>
                  <a:pt x="176366" y="91074"/>
                </a:lnTo>
                <a:lnTo>
                  <a:pt x="176366" y="95158"/>
                </a:lnTo>
                <a:lnTo>
                  <a:pt x="177082" y="98023"/>
                </a:lnTo>
                <a:lnTo>
                  <a:pt x="179963" y="101406"/>
                </a:lnTo>
                <a:lnTo>
                  <a:pt x="181925" y="102229"/>
                </a:lnTo>
                <a:lnTo>
                  <a:pt x="189463" y="102229"/>
                </a:lnTo>
                <a:lnTo>
                  <a:pt x="194773" y="98511"/>
                </a:lnTo>
                <a:lnTo>
                  <a:pt x="198979" y="92872"/>
                </a:lnTo>
                <a:lnTo>
                  <a:pt x="191450" y="92872"/>
                </a:lnTo>
                <a:lnTo>
                  <a:pt x="190798" y="92598"/>
                </a:lnTo>
                <a:lnTo>
                  <a:pt x="189606" y="91622"/>
                </a:lnTo>
                <a:lnTo>
                  <a:pt x="189372" y="91074"/>
                </a:lnTo>
                <a:close/>
              </a:path>
              <a:path w="276225" h="133984">
                <a:moveTo>
                  <a:pt x="188570" y="60258"/>
                </a:moveTo>
                <a:lnTo>
                  <a:pt x="176366" y="60258"/>
                </a:lnTo>
                <a:lnTo>
                  <a:pt x="176366" y="86166"/>
                </a:lnTo>
                <a:lnTo>
                  <a:pt x="170212" y="91135"/>
                </a:lnTo>
                <a:lnTo>
                  <a:pt x="165259" y="93604"/>
                </a:lnTo>
                <a:lnTo>
                  <a:pt x="173043" y="93604"/>
                </a:lnTo>
                <a:lnTo>
                  <a:pt x="176366" y="91074"/>
                </a:lnTo>
                <a:lnTo>
                  <a:pt x="189372" y="91074"/>
                </a:lnTo>
                <a:lnTo>
                  <a:pt x="189189" y="90647"/>
                </a:lnTo>
                <a:lnTo>
                  <a:pt x="188709" y="87782"/>
                </a:lnTo>
                <a:lnTo>
                  <a:pt x="188605" y="84825"/>
                </a:lnTo>
                <a:lnTo>
                  <a:pt x="188570" y="60258"/>
                </a:lnTo>
                <a:close/>
              </a:path>
              <a:path w="276225" h="133984">
                <a:moveTo>
                  <a:pt x="200320" y="86898"/>
                </a:moveTo>
                <a:lnTo>
                  <a:pt x="197311" y="89916"/>
                </a:lnTo>
                <a:lnTo>
                  <a:pt x="195321" y="91683"/>
                </a:lnTo>
                <a:lnTo>
                  <a:pt x="194224" y="92262"/>
                </a:lnTo>
                <a:lnTo>
                  <a:pt x="193630" y="92659"/>
                </a:lnTo>
                <a:lnTo>
                  <a:pt x="192941" y="92872"/>
                </a:lnTo>
                <a:lnTo>
                  <a:pt x="198979" y="92872"/>
                </a:lnTo>
                <a:lnTo>
                  <a:pt x="200275" y="91135"/>
                </a:lnTo>
                <a:lnTo>
                  <a:pt x="200320" y="86898"/>
                </a:lnTo>
                <a:close/>
              </a:path>
              <a:path w="276225" h="133984">
                <a:moveTo>
                  <a:pt x="171998" y="30662"/>
                </a:moveTo>
                <a:lnTo>
                  <a:pt x="158008" y="30662"/>
                </a:lnTo>
                <a:lnTo>
                  <a:pt x="151863" y="32430"/>
                </a:lnTo>
                <a:lnTo>
                  <a:pt x="143124" y="39593"/>
                </a:lnTo>
                <a:lnTo>
                  <a:pt x="140945" y="43494"/>
                </a:lnTo>
                <a:lnTo>
                  <a:pt x="140996" y="50200"/>
                </a:lnTo>
                <a:lnTo>
                  <a:pt x="141539" y="51816"/>
                </a:lnTo>
                <a:lnTo>
                  <a:pt x="143923" y="54406"/>
                </a:lnTo>
                <a:lnTo>
                  <a:pt x="145410" y="55046"/>
                </a:lnTo>
                <a:lnTo>
                  <a:pt x="149077" y="55046"/>
                </a:lnTo>
                <a:lnTo>
                  <a:pt x="150613" y="54437"/>
                </a:lnTo>
                <a:lnTo>
                  <a:pt x="152994" y="51968"/>
                </a:lnTo>
                <a:lnTo>
                  <a:pt x="153588" y="50200"/>
                </a:lnTo>
                <a:lnTo>
                  <a:pt x="153448" y="41422"/>
                </a:lnTo>
                <a:lnTo>
                  <a:pt x="154387" y="39471"/>
                </a:lnTo>
                <a:lnTo>
                  <a:pt x="156267" y="37795"/>
                </a:lnTo>
                <a:lnTo>
                  <a:pt x="158054" y="36118"/>
                </a:lnTo>
                <a:lnTo>
                  <a:pt x="160544" y="35265"/>
                </a:lnTo>
                <a:lnTo>
                  <a:pt x="183712" y="35265"/>
                </a:lnTo>
                <a:lnTo>
                  <a:pt x="180831" y="33771"/>
                </a:lnTo>
                <a:lnTo>
                  <a:pt x="176960" y="31699"/>
                </a:lnTo>
                <a:lnTo>
                  <a:pt x="171998" y="30662"/>
                </a:lnTo>
                <a:close/>
              </a:path>
              <a:path w="276225" h="133984">
                <a:moveTo>
                  <a:pt x="214216" y="118628"/>
                </a:moveTo>
                <a:lnTo>
                  <a:pt x="210144" y="118628"/>
                </a:lnTo>
                <a:lnTo>
                  <a:pt x="208288" y="119237"/>
                </a:lnTo>
                <a:lnTo>
                  <a:pt x="205608" y="121706"/>
                </a:lnTo>
                <a:lnTo>
                  <a:pt x="204941" y="123383"/>
                </a:lnTo>
                <a:lnTo>
                  <a:pt x="204941" y="127650"/>
                </a:lnTo>
                <a:lnTo>
                  <a:pt x="205883" y="129570"/>
                </a:lnTo>
                <a:lnTo>
                  <a:pt x="209656" y="132953"/>
                </a:lnTo>
                <a:lnTo>
                  <a:pt x="212037" y="133807"/>
                </a:lnTo>
                <a:lnTo>
                  <a:pt x="218980" y="133807"/>
                </a:lnTo>
                <a:lnTo>
                  <a:pt x="223171" y="132100"/>
                </a:lnTo>
                <a:lnTo>
                  <a:pt x="231803" y="125364"/>
                </a:lnTo>
                <a:lnTo>
                  <a:pt x="234680" y="121279"/>
                </a:lnTo>
                <a:lnTo>
                  <a:pt x="222455" y="121279"/>
                </a:lnTo>
                <a:lnTo>
                  <a:pt x="221217" y="120944"/>
                </a:lnTo>
                <a:lnTo>
                  <a:pt x="219230" y="120243"/>
                </a:lnTo>
                <a:lnTo>
                  <a:pt x="216453" y="119146"/>
                </a:lnTo>
                <a:lnTo>
                  <a:pt x="214216" y="118628"/>
                </a:lnTo>
                <a:close/>
              </a:path>
              <a:path w="276225" h="133984">
                <a:moveTo>
                  <a:pt x="233217" y="32735"/>
                </a:moveTo>
                <a:lnTo>
                  <a:pt x="201369" y="32735"/>
                </a:lnTo>
                <a:lnTo>
                  <a:pt x="201369" y="35417"/>
                </a:lnTo>
                <a:lnTo>
                  <a:pt x="203953" y="35996"/>
                </a:lnTo>
                <a:lnTo>
                  <a:pt x="205785" y="36697"/>
                </a:lnTo>
                <a:lnTo>
                  <a:pt x="237981" y="98206"/>
                </a:lnTo>
                <a:lnTo>
                  <a:pt x="233217" y="110124"/>
                </a:lnTo>
                <a:lnTo>
                  <a:pt x="231434" y="114482"/>
                </a:lnTo>
                <a:lnTo>
                  <a:pt x="229648" y="117439"/>
                </a:lnTo>
                <a:lnTo>
                  <a:pt x="226076" y="120517"/>
                </a:lnTo>
                <a:lnTo>
                  <a:pt x="224433" y="121279"/>
                </a:lnTo>
                <a:lnTo>
                  <a:pt x="234680" y="121279"/>
                </a:lnTo>
                <a:lnTo>
                  <a:pt x="235302" y="120396"/>
                </a:lnTo>
                <a:lnTo>
                  <a:pt x="250610" y="82905"/>
                </a:lnTo>
                <a:lnTo>
                  <a:pt x="243934" y="82905"/>
                </a:lnTo>
                <a:lnTo>
                  <a:pt x="227408" y="48524"/>
                </a:lnTo>
                <a:lnTo>
                  <a:pt x="225728" y="45140"/>
                </a:lnTo>
                <a:lnTo>
                  <a:pt x="224932" y="42611"/>
                </a:lnTo>
                <a:lnTo>
                  <a:pt x="224884" y="39105"/>
                </a:lnTo>
                <a:lnTo>
                  <a:pt x="225457" y="37886"/>
                </a:lnTo>
                <a:lnTo>
                  <a:pt x="227743" y="35905"/>
                </a:lnTo>
                <a:lnTo>
                  <a:pt x="229398" y="35417"/>
                </a:lnTo>
                <a:lnTo>
                  <a:pt x="233217" y="35417"/>
                </a:lnTo>
                <a:lnTo>
                  <a:pt x="233217" y="32735"/>
                </a:lnTo>
                <a:close/>
              </a:path>
              <a:path w="276225" h="133984">
                <a:moveTo>
                  <a:pt x="275783" y="32735"/>
                </a:moveTo>
                <a:lnTo>
                  <a:pt x="253602" y="32735"/>
                </a:lnTo>
                <a:lnTo>
                  <a:pt x="253602" y="35417"/>
                </a:lnTo>
                <a:lnTo>
                  <a:pt x="255794" y="35417"/>
                </a:lnTo>
                <a:lnTo>
                  <a:pt x="257306" y="35600"/>
                </a:lnTo>
                <a:lnTo>
                  <a:pt x="260448" y="41269"/>
                </a:lnTo>
                <a:lnTo>
                  <a:pt x="260055" y="43251"/>
                </a:lnTo>
                <a:lnTo>
                  <a:pt x="243934" y="82905"/>
                </a:lnTo>
                <a:lnTo>
                  <a:pt x="250610" y="82905"/>
                </a:lnTo>
                <a:lnTo>
                  <a:pt x="266019" y="45140"/>
                </a:lnTo>
                <a:lnTo>
                  <a:pt x="267066" y="42458"/>
                </a:lnTo>
                <a:lnTo>
                  <a:pt x="267843" y="40721"/>
                </a:lnTo>
                <a:lnTo>
                  <a:pt x="269534" y="38343"/>
                </a:lnTo>
                <a:lnTo>
                  <a:pt x="270628" y="37185"/>
                </a:lnTo>
                <a:lnTo>
                  <a:pt x="271616" y="36606"/>
                </a:lnTo>
                <a:lnTo>
                  <a:pt x="272603" y="35996"/>
                </a:lnTo>
                <a:lnTo>
                  <a:pt x="273996" y="35600"/>
                </a:lnTo>
                <a:lnTo>
                  <a:pt x="275783" y="35417"/>
                </a:lnTo>
                <a:lnTo>
                  <a:pt x="275783" y="32735"/>
                </a:lnTo>
                <a:close/>
              </a:path>
            </a:pathLst>
          </a:custGeom>
          <a:solidFill>
            <a:srgbClr val="000000"/>
          </a:solidFill>
        </p:spPr>
        <p:txBody>
          <a:bodyPr wrap="square" lIns="0" tIns="0" rIns="0" bIns="0" rtlCol="0"/>
          <a:lstStyle/>
          <a:p>
            <a:endParaRPr sz="1980"/>
          </a:p>
        </p:txBody>
      </p:sp>
      <p:sp>
        <p:nvSpPr>
          <p:cNvPr id="6" name="object 6"/>
          <p:cNvSpPr/>
          <p:nvPr/>
        </p:nvSpPr>
        <p:spPr>
          <a:xfrm>
            <a:off x="5393935" y="1774503"/>
            <a:ext cx="964919" cy="152585"/>
          </a:xfrm>
          <a:prstGeom prst="rect">
            <a:avLst/>
          </a:prstGeom>
          <a:blipFill>
            <a:blip r:embed="rId4" cstate="print"/>
            <a:stretch>
              <a:fillRect/>
            </a:stretch>
          </a:blipFill>
        </p:spPr>
        <p:txBody>
          <a:bodyPr wrap="square" lIns="0" tIns="0" rIns="0" bIns="0" rtlCol="0"/>
          <a:lstStyle/>
          <a:p>
            <a:endParaRPr sz="1980"/>
          </a:p>
        </p:txBody>
      </p:sp>
      <p:sp>
        <p:nvSpPr>
          <p:cNvPr id="7" name="object 7"/>
          <p:cNvSpPr/>
          <p:nvPr/>
        </p:nvSpPr>
        <p:spPr>
          <a:xfrm>
            <a:off x="5393935" y="2005008"/>
            <a:ext cx="1745987" cy="152585"/>
          </a:xfrm>
          <a:prstGeom prst="rect">
            <a:avLst/>
          </a:prstGeom>
          <a:blipFill>
            <a:blip r:embed="rId5" cstate="print"/>
            <a:stretch>
              <a:fillRect/>
            </a:stretch>
          </a:blipFill>
        </p:spPr>
        <p:txBody>
          <a:bodyPr wrap="square" lIns="0" tIns="0" rIns="0" bIns="0" rtlCol="0"/>
          <a:lstStyle/>
          <a:p>
            <a:endParaRPr sz="1980"/>
          </a:p>
        </p:txBody>
      </p:sp>
      <p:sp>
        <p:nvSpPr>
          <p:cNvPr id="8" name="object 8"/>
          <p:cNvSpPr/>
          <p:nvPr/>
        </p:nvSpPr>
        <p:spPr>
          <a:xfrm>
            <a:off x="5393282" y="2235513"/>
            <a:ext cx="1015831" cy="152585"/>
          </a:xfrm>
          <a:prstGeom prst="rect">
            <a:avLst/>
          </a:prstGeom>
          <a:blipFill>
            <a:blip r:embed="rId6" cstate="print"/>
            <a:stretch>
              <a:fillRect/>
            </a:stretch>
          </a:blipFill>
        </p:spPr>
        <p:txBody>
          <a:bodyPr wrap="square" lIns="0" tIns="0" rIns="0" bIns="0" rtlCol="0"/>
          <a:lstStyle/>
          <a:p>
            <a:endParaRPr sz="1980"/>
          </a:p>
        </p:txBody>
      </p:sp>
      <p:sp>
        <p:nvSpPr>
          <p:cNvPr id="9" name="object 9"/>
          <p:cNvSpPr/>
          <p:nvPr/>
        </p:nvSpPr>
        <p:spPr>
          <a:xfrm>
            <a:off x="5391969" y="2470612"/>
            <a:ext cx="1123560" cy="118990"/>
          </a:xfrm>
          <a:prstGeom prst="rect">
            <a:avLst/>
          </a:prstGeom>
          <a:blipFill>
            <a:blip r:embed="rId7" cstate="print"/>
            <a:stretch>
              <a:fillRect/>
            </a:stretch>
          </a:blipFill>
        </p:spPr>
        <p:txBody>
          <a:bodyPr wrap="square" lIns="0" tIns="0" rIns="0" bIns="0" rtlCol="0"/>
          <a:lstStyle/>
          <a:p>
            <a:endParaRPr sz="1980"/>
          </a:p>
        </p:txBody>
      </p:sp>
      <p:sp>
        <p:nvSpPr>
          <p:cNvPr id="10" name="object 10"/>
          <p:cNvSpPr/>
          <p:nvPr/>
        </p:nvSpPr>
        <p:spPr>
          <a:xfrm>
            <a:off x="5392794" y="2705676"/>
            <a:ext cx="1097186" cy="119024"/>
          </a:xfrm>
          <a:prstGeom prst="rect">
            <a:avLst/>
          </a:prstGeom>
          <a:blipFill>
            <a:blip r:embed="rId8" cstate="print"/>
            <a:stretch>
              <a:fillRect/>
            </a:stretch>
          </a:blipFill>
        </p:spPr>
        <p:txBody>
          <a:bodyPr wrap="square" lIns="0" tIns="0" rIns="0" bIns="0" rtlCol="0"/>
          <a:lstStyle/>
          <a:p>
            <a:endParaRPr sz="1980"/>
          </a:p>
        </p:txBody>
      </p:sp>
      <p:sp>
        <p:nvSpPr>
          <p:cNvPr id="11" name="object 11"/>
          <p:cNvSpPr/>
          <p:nvPr/>
        </p:nvSpPr>
        <p:spPr>
          <a:xfrm>
            <a:off x="5392796" y="2940774"/>
            <a:ext cx="1467839" cy="152585"/>
          </a:xfrm>
          <a:prstGeom prst="rect">
            <a:avLst/>
          </a:prstGeom>
          <a:blipFill>
            <a:blip r:embed="rId9" cstate="print"/>
            <a:stretch>
              <a:fillRect/>
            </a:stretch>
          </a:blipFill>
        </p:spPr>
        <p:txBody>
          <a:bodyPr wrap="square" lIns="0" tIns="0" rIns="0" bIns="0" rtlCol="0"/>
          <a:lstStyle/>
          <a:p>
            <a:endParaRPr sz="1980"/>
          </a:p>
        </p:txBody>
      </p:sp>
      <p:sp>
        <p:nvSpPr>
          <p:cNvPr id="12" name="object 12"/>
          <p:cNvSpPr/>
          <p:nvPr/>
        </p:nvSpPr>
        <p:spPr>
          <a:xfrm>
            <a:off x="5395572" y="3171279"/>
            <a:ext cx="1890197" cy="152585"/>
          </a:xfrm>
          <a:prstGeom prst="rect">
            <a:avLst/>
          </a:prstGeom>
          <a:blipFill>
            <a:blip r:embed="rId10" cstate="print"/>
            <a:stretch>
              <a:fillRect/>
            </a:stretch>
          </a:blipFill>
        </p:spPr>
        <p:txBody>
          <a:bodyPr wrap="square" lIns="0" tIns="0" rIns="0" bIns="0" rtlCol="0"/>
          <a:lstStyle/>
          <a:p>
            <a:endParaRPr sz="1980"/>
          </a:p>
        </p:txBody>
      </p:sp>
      <p:sp>
        <p:nvSpPr>
          <p:cNvPr id="13" name="object 13"/>
          <p:cNvSpPr/>
          <p:nvPr/>
        </p:nvSpPr>
        <p:spPr>
          <a:xfrm>
            <a:off x="5393282" y="3401784"/>
            <a:ext cx="880780" cy="152585"/>
          </a:xfrm>
          <a:prstGeom prst="rect">
            <a:avLst/>
          </a:prstGeom>
          <a:blipFill>
            <a:blip r:embed="rId11" cstate="print"/>
            <a:stretch>
              <a:fillRect/>
            </a:stretch>
          </a:blipFill>
        </p:spPr>
        <p:txBody>
          <a:bodyPr wrap="square" lIns="0" tIns="0" rIns="0" bIns="0" rtlCol="0"/>
          <a:lstStyle/>
          <a:p>
            <a:endParaRPr sz="1980"/>
          </a:p>
        </p:txBody>
      </p:sp>
      <p:sp>
        <p:nvSpPr>
          <p:cNvPr id="14" name="object 14"/>
          <p:cNvSpPr/>
          <p:nvPr/>
        </p:nvSpPr>
        <p:spPr>
          <a:xfrm>
            <a:off x="5391969" y="3632289"/>
            <a:ext cx="1895274" cy="152585"/>
          </a:xfrm>
          <a:prstGeom prst="rect">
            <a:avLst/>
          </a:prstGeom>
          <a:blipFill>
            <a:blip r:embed="rId12" cstate="print"/>
            <a:stretch>
              <a:fillRect/>
            </a:stretch>
          </a:blipFill>
        </p:spPr>
        <p:txBody>
          <a:bodyPr wrap="square" lIns="0" tIns="0" rIns="0" bIns="0" rtlCol="0"/>
          <a:lstStyle/>
          <a:p>
            <a:endParaRPr sz="1980"/>
          </a:p>
        </p:txBody>
      </p:sp>
      <p:sp>
        <p:nvSpPr>
          <p:cNvPr id="15" name="object 15"/>
          <p:cNvSpPr/>
          <p:nvPr/>
        </p:nvSpPr>
        <p:spPr>
          <a:xfrm>
            <a:off x="5393933" y="3862794"/>
            <a:ext cx="1446716" cy="152585"/>
          </a:xfrm>
          <a:prstGeom prst="rect">
            <a:avLst/>
          </a:prstGeom>
          <a:blipFill>
            <a:blip r:embed="rId13" cstate="print"/>
            <a:stretch>
              <a:fillRect/>
            </a:stretch>
          </a:blipFill>
        </p:spPr>
        <p:txBody>
          <a:bodyPr wrap="square" lIns="0" tIns="0" rIns="0" bIns="0" rtlCol="0"/>
          <a:lstStyle/>
          <a:p>
            <a:endParaRPr sz="1980"/>
          </a:p>
        </p:txBody>
      </p:sp>
      <p:sp>
        <p:nvSpPr>
          <p:cNvPr id="16" name="object 16"/>
          <p:cNvSpPr/>
          <p:nvPr/>
        </p:nvSpPr>
        <p:spPr>
          <a:xfrm>
            <a:off x="5393282" y="4097892"/>
            <a:ext cx="1253880" cy="152552"/>
          </a:xfrm>
          <a:prstGeom prst="rect">
            <a:avLst/>
          </a:prstGeom>
          <a:blipFill>
            <a:blip r:embed="rId14" cstate="print"/>
            <a:stretch>
              <a:fillRect/>
            </a:stretch>
          </a:blipFill>
        </p:spPr>
        <p:txBody>
          <a:bodyPr wrap="square" lIns="0" tIns="0" rIns="0" bIns="0" rtlCol="0"/>
          <a:lstStyle/>
          <a:p>
            <a:endParaRPr sz="1980"/>
          </a:p>
        </p:txBody>
      </p:sp>
      <p:sp>
        <p:nvSpPr>
          <p:cNvPr id="17" name="object 17"/>
          <p:cNvSpPr/>
          <p:nvPr/>
        </p:nvSpPr>
        <p:spPr>
          <a:xfrm>
            <a:off x="5393451" y="4332959"/>
            <a:ext cx="965402" cy="152250"/>
          </a:xfrm>
          <a:prstGeom prst="rect">
            <a:avLst/>
          </a:prstGeom>
          <a:blipFill>
            <a:blip r:embed="rId15" cstate="print"/>
            <a:stretch>
              <a:fillRect/>
            </a:stretch>
          </a:blipFill>
        </p:spPr>
        <p:txBody>
          <a:bodyPr wrap="square" lIns="0" tIns="0" rIns="0" bIns="0" rtlCol="0"/>
          <a:lstStyle/>
          <a:p>
            <a:endParaRPr sz="1980"/>
          </a:p>
        </p:txBody>
      </p:sp>
      <p:sp>
        <p:nvSpPr>
          <p:cNvPr id="18" name="object 18"/>
          <p:cNvSpPr/>
          <p:nvPr/>
        </p:nvSpPr>
        <p:spPr>
          <a:xfrm>
            <a:off x="5393282" y="4568055"/>
            <a:ext cx="1173312" cy="152585"/>
          </a:xfrm>
          <a:prstGeom prst="rect">
            <a:avLst/>
          </a:prstGeom>
          <a:blipFill>
            <a:blip r:embed="rId16" cstate="print"/>
            <a:stretch>
              <a:fillRect/>
            </a:stretch>
          </a:blipFill>
        </p:spPr>
        <p:txBody>
          <a:bodyPr wrap="square" lIns="0" tIns="0" rIns="0" bIns="0" rtlCol="0"/>
          <a:lstStyle/>
          <a:p>
            <a:endParaRPr sz="1980"/>
          </a:p>
        </p:txBody>
      </p:sp>
      <p:sp>
        <p:nvSpPr>
          <p:cNvPr id="19" name="object 19"/>
          <p:cNvSpPr/>
          <p:nvPr/>
        </p:nvSpPr>
        <p:spPr>
          <a:xfrm>
            <a:off x="5396399" y="4803155"/>
            <a:ext cx="1245196" cy="152250"/>
          </a:xfrm>
          <a:prstGeom prst="rect">
            <a:avLst/>
          </a:prstGeom>
          <a:blipFill>
            <a:blip r:embed="rId17" cstate="print"/>
            <a:stretch>
              <a:fillRect/>
            </a:stretch>
          </a:blipFill>
        </p:spPr>
        <p:txBody>
          <a:bodyPr wrap="square" lIns="0" tIns="0" rIns="0" bIns="0" rtlCol="0"/>
          <a:lstStyle/>
          <a:p>
            <a:endParaRPr sz="1980"/>
          </a:p>
        </p:txBody>
      </p:sp>
      <p:sp>
        <p:nvSpPr>
          <p:cNvPr id="20" name="object 20"/>
          <p:cNvSpPr/>
          <p:nvPr/>
        </p:nvSpPr>
        <p:spPr>
          <a:xfrm>
            <a:off x="5393452" y="5039059"/>
            <a:ext cx="918563" cy="147188"/>
          </a:xfrm>
          <a:prstGeom prst="rect">
            <a:avLst/>
          </a:prstGeom>
          <a:blipFill>
            <a:blip r:embed="rId18" cstate="print"/>
            <a:stretch>
              <a:fillRect/>
            </a:stretch>
          </a:blipFill>
        </p:spPr>
        <p:txBody>
          <a:bodyPr wrap="square" lIns="0" tIns="0" rIns="0" bIns="0" rtlCol="0"/>
          <a:lstStyle/>
          <a:p>
            <a:endParaRPr sz="1980"/>
          </a:p>
        </p:txBody>
      </p:sp>
      <p:sp>
        <p:nvSpPr>
          <p:cNvPr id="21" name="object 21"/>
          <p:cNvSpPr/>
          <p:nvPr/>
        </p:nvSpPr>
        <p:spPr>
          <a:xfrm>
            <a:off x="5393280" y="5264164"/>
            <a:ext cx="2054428" cy="152585"/>
          </a:xfrm>
          <a:prstGeom prst="rect">
            <a:avLst/>
          </a:prstGeom>
          <a:blipFill>
            <a:blip r:embed="rId19" cstate="print"/>
            <a:stretch>
              <a:fillRect/>
            </a:stretch>
          </a:blipFill>
        </p:spPr>
        <p:txBody>
          <a:bodyPr wrap="square" lIns="0" tIns="0" rIns="0" bIns="0" rtlCol="0"/>
          <a:lstStyle/>
          <a:p>
            <a:endParaRPr sz="1980"/>
          </a:p>
        </p:txBody>
      </p:sp>
      <p:sp>
        <p:nvSpPr>
          <p:cNvPr id="22" name="object 22"/>
          <p:cNvSpPr/>
          <p:nvPr/>
        </p:nvSpPr>
        <p:spPr>
          <a:xfrm>
            <a:off x="5396400" y="5494670"/>
            <a:ext cx="1137806" cy="118990"/>
          </a:xfrm>
          <a:prstGeom prst="rect">
            <a:avLst/>
          </a:prstGeom>
          <a:blipFill>
            <a:blip r:embed="rId20" cstate="print"/>
            <a:stretch>
              <a:fillRect/>
            </a:stretch>
          </a:blipFill>
        </p:spPr>
        <p:txBody>
          <a:bodyPr wrap="square" lIns="0" tIns="0" rIns="0" bIns="0" rtlCol="0"/>
          <a:lstStyle/>
          <a:p>
            <a:endParaRPr sz="1980"/>
          </a:p>
        </p:txBody>
      </p:sp>
      <p:sp>
        <p:nvSpPr>
          <p:cNvPr id="23" name="object 23"/>
          <p:cNvSpPr/>
          <p:nvPr/>
        </p:nvSpPr>
        <p:spPr>
          <a:xfrm>
            <a:off x="5393453" y="5725175"/>
            <a:ext cx="960171" cy="118689"/>
          </a:xfrm>
          <a:prstGeom prst="rect">
            <a:avLst/>
          </a:prstGeom>
          <a:blipFill>
            <a:blip r:embed="rId21" cstate="print"/>
            <a:stretch>
              <a:fillRect/>
            </a:stretch>
          </a:blipFill>
        </p:spPr>
        <p:txBody>
          <a:bodyPr wrap="square" lIns="0" tIns="0" rIns="0" bIns="0" rtlCol="0"/>
          <a:lstStyle/>
          <a:p>
            <a:endParaRPr sz="1980"/>
          </a:p>
        </p:txBody>
      </p:sp>
      <p:sp>
        <p:nvSpPr>
          <p:cNvPr id="24" name="object 24"/>
          <p:cNvSpPr/>
          <p:nvPr/>
        </p:nvSpPr>
        <p:spPr>
          <a:xfrm>
            <a:off x="5393280" y="5955679"/>
            <a:ext cx="625374" cy="152585"/>
          </a:xfrm>
          <a:prstGeom prst="rect">
            <a:avLst/>
          </a:prstGeom>
          <a:blipFill>
            <a:blip r:embed="rId22" cstate="print"/>
            <a:stretch>
              <a:fillRect/>
            </a:stretch>
          </a:blipFill>
        </p:spPr>
        <p:txBody>
          <a:bodyPr wrap="square" lIns="0" tIns="0" rIns="0" bIns="0" rtlCol="0"/>
          <a:lstStyle/>
          <a:p>
            <a:endParaRPr sz="1980"/>
          </a:p>
        </p:txBody>
      </p:sp>
      <p:sp>
        <p:nvSpPr>
          <p:cNvPr id="25" name="object 25"/>
          <p:cNvSpPr/>
          <p:nvPr/>
        </p:nvSpPr>
        <p:spPr>
          <a:xfrm>
            <a:off x="5396399" y="6186185"/>
            <a:ext cx="958364" cy="152250"/>
          </a:xfrm>
          <a:prstGeom prst="rect">
            <a:avLst/>
          </a:prstGeom>
          <a:blipFill>
            <a:blip r:embed="rId23" cstate="print"/>
            <a:stretch>
              <a:fillRect/>
            </a:stretch>
          </a:blipFill>
        </p:spPr>
        <p:txBody>
          <a:bodyPr wrap="square" lIns="0" tIns="0" rIns="0" bIns="0" rtlCol="0"/>
          <a:lstStyle/>
          <a:p>
            <a:endParaRPr sz="1980"/>
          </a:p>
        </p:txBody>
      </p:sp>
      <p:sp>
        <p:nvSpPr>
          <p:cNvPr id="26" name="object 26"/>
          <p:cNvSpPr/>
          <p:nvPr/>
        </p:nvSpPr>
        <p:spPr>
          <a:xfrm>
            <a:off x="5393282" y="6416690"/>
            <a:ext cx="1242748" cy="118990"/>
          </a:xfrm>
          <a:prstGeom prst="rect">
            <a:avLst/>
          </a:prstGeom>
          <a:blipFill>
            <a:blip r:embed="rId24" cstate="print"/>
            <a:stretch>
              <a:fillRect/>
            </a:stretch>
          </a:blipFill>
        </p:spPr>
        <p:txBody>
          <a:bodyPr wrap="square" lIns="0" tIns="0" rIns="0" bIns="0" rtlCol="0"/>
          <a:lstStyle/>
          <a:p>
            <a:endParaRPr sz="1980"/>
          </a:p>
        </p:txBody>
      </p:sp>
      <p:sp>
        <p:nvSpPr>
          <p:cNvPr id="27" name="object 27"/>
          <p:cNvSpPr/>
          <p:nvPr/>
        </p:nvSpPr>
        <p:spPr>
          <a:xfrm>
            <a:off x="5393280" y="6647195"/>
            <a:ext cx="991591" cy="152243"/>
          </a:xfrm>
          <a:prstGeom prst="rect">
            <a:avLst/>
          </a:prstGeom>
          <a:blipFill>
            <a:blip r:embed="rId25" cstate="print"/>
            <a:stretch>
              <a:fillRect/>
            </a:stretch>
          </a:blipFill>
        </p:spPr>
        <p:txBody>
          <a:bodyPr wrap="square" lIns="0" tIns="0" rIns="0" bIns="0" rtlCol="0"/>
          <a:lstStyle/>
          <a:p>
            <a:endParaRPr sz="1980"/>
          </a:p>
        </p:txBody>
      </p:sp>
      <p:sp>
        <p:nvSpPr>
          <p:cNvPr id="28" name="object 28"/>
          <p:cNvSpPr/>
          <p:nvPr/>
        </p:nvSpPr>
        <p:spPr>
          <a:xfrm>
            <a:off x="5393282" y="6877692"/>
            <a:ext cx="1284792" cy="152579"/>
          </a:xfrm>
          <a:prstGeom prst="rect">
            <a:avLst/>
          </a:prstGeom>
          <a:blipFill>
            <a:blip r:embed="rId26" cstate="print"/>
            <a:stretch>
              <a:fillRect/>
            </a:stretch>
          </a:blipFill>
        </p:spPr>
        <p:txBody>
          <a:bodyPr wrap="square" lIns="0" tIns="0" rIns="0" bIns="0" rtlCol="0"/>
          <a:lstStyle/>
          <a:p>
            <a:endParaRPr sz="1980"/>
          </a:p>
        </p:txBody>
      </p:sp>
      <p:sp>
        <p:nvSpPr>
          <p:cNvPr id="29" name="object 29"/>
          <p:cNvSpPr/>
          <p:nvPr/>
        </p:nvSpPr>
        <p:spPr>
          <a:xfrm>
            <a:off x="5396452" y="7108197"/>
            <a:ext cx="1173092" cy="152579"/>
          </a:xfrm>
          <a:prstGeom prst="rect">
            <a:avLst/>
          </a:prstGeom>
          <a:blipFill>
            <a:blip r:embed="rId27" cstate="print"/>
            <a:stretch>
              <a:fillRect/>
            </a:stretch>
          </a:blipFill>
        </p:spPr>
        <p:txBody>
          <a:bodyPr wrap="square" lIns="0" tIns="0" rIns="0" bIns="0" rtlCol="0"/>
          <a:lstStyle/>
          <a:p>
            <a:endParaRPr sz="1980"/>
          </a:p>
        </p:txBody>
      </p:sp>
      <p:sp>
        <p:nvSpPr>
          <p:cNvPr id="30" name="object 30"/>
          <p:cNvSpPr/>
          <p:nvPr/>
        </p:nvSpPr>
        <p:spPr>
          <a:xfrm>
            <a:off x="3218441" y="1082989"/>
            <a:ext cx="969167" cy="152250"/>
          </a:xfrm>
          <a:prstGeom prst="rect">
            <a:avLst/>
          </a:prstGeom>
          <a:blipFill>
            <a:blip r:embed="rId28" cstate="print"/>
            <a:stretch>
              <a:fillRect/>
            </a:stretch>
          </a:blipFill>
        </p:spPr>
        <p:txBody>
          <a:bodyPr wrap="square" lIns="0" tIns="0" rIns="0" bIns="0" rtlCol="0"/>
          <a:lstStyle/>
          <a:p>
            <a:endParaRPr sz="1980"/>
          </a:p>
        </p:txBody>
      </p:sp>
      <p:sp>
        <p:nvSpPr>
          <p:cNvPr id="31" name="object 31"/>
          <p:cNvSpPr/>
          <p:nvPr/>
        </p:nvSpPr>
        <p:spPr>
          <a:xfrm>
            <a:off x="3218439" y="1313493"/>
            <a:ext cx="873233" cy="152585"/>
          </a:xfrm>
          <a:prstGeom prst="rect">
            <a:avLst/>
          </a:prstGeom>
          <a:blipFill>
            <a:blip r:embed="rId29" cstate="print"/>
            <a:stretch>
              <a:fillRect/>
            </a:stretch>
          </a:blipFill>
        </p:spPr>
        <p:txBody>
          <a:bodyPr wrap="square" lIns="0" tIns="0" rIns="0" bIns="0" rtlCol="0"/>
          <a:lstStyle/>
          <a:p>
            <a:endParaRPr sz="1980"/>
          </a:p>
        </p:txBody>
      </p:sp>
      <p:sp>
        <p:nvSpPr>
          <p:cNvPr id="32" name="object 32"/>
          <p:cNvSpPr/>
          <p:nvPr/>
        </p:nvSpPr>
        <p:spPr>
          <a:xfrm>
            <a:off x="3226142" y="1548590"/>
            <a:ext cx="893206" cy="152552"/>
          </a:xfrm>
          <a:prstGeom prst="rect">
            <a:avLst/>
          </a:prstGeom>
          <a:blipFill>
            <a:blip r:embed="rId30" cstate="print"/>
            <a:stretch>
              <a:fillRect/>
            </a:stretch>
          </a:blipFill>
        </p:spPr>
        <p:txBody>
          <a:bodyPr wrap="square" lIns="0" tIns="0" rIns="0" bIns="0" rtlCol="0"/>
          <a:lstStyle/>
          <a:p>
            <a:endParaRPr sz="1980"/>
          </a:p>
        </p:txBody>
      </p:sp>
      <p:sp>
        <p:nvSpPr>
          <p:cNvPr id="33" name="object 33"/>
          <p:cNvSpPr/>
          <p:nvPr/>
        </p:nvSpPr>
        <p:spPr>
          <a:xfrm>
            <a:off x="3218439" y="1783487"/>
            <a:ext cx="980144" cy="152753"/>
          </a:xfrm>
          <a:prstGeom prst="rect">
            <a:avLst/>
          </a:prstGeom>
          <a:blipFill>
            <a:blip r:embed="rId31" cstate="print"/>
            <a:stretch>
              <a:fillRect/>
            </a:stretch>
          </a:blipFill>
        </p:spPr>
        <p:txBody>
          <a:bodyPr wrap="square" lIns="0" tIns="0" rIns="0" bIns="0" rtlCol="0"/>
          <a:lstStyle/>
          <a:p>
            <a:endParaRPr sz="1980"/>
          </a:p>
        </p:txBody>
      </p:sp>
      <p:sp>
        <p:nvSpPr>
          <p:cNvPr id="34" name="object 34"/>
          <p:cNvSpPr/>
          <p:nvPr/>
        </p:nvSpPr>
        <p:spPr>
          <a:xfrm>
            <a:off x="3218610" y="2018756"/>
            <a:ext cx="956553" cy="118689"/>
          </a:xfrm>
          <a:prstGeom prst="rect">
            <a:avLst/>
          </a:prstGeom>
          <a:blipFill>
            <a:blip r:embed="rId32" cstate="print"/>
            <a:stretch>
              <a:fillRect/>
            </a:stretch>
          </a:blipFill>
        </p:spPr>
        <p:txBody>
          <a:bodyPr wrap="square" lIns="0" tIns="0" rIns="0" bIns="0" rtlCol="0"/>
          <a:lstStyle/>
          <a:p>
            <a:endParaRPr sz="1980"/>
          </a:p>
        </p:txBody>
      </p:sp>
      <p:sp>
        <p:nvSpPr>
          <p:cNvPr id="35" name="object 35"/>
          <p:cNvSpPr/>
          <p:nvPr/>
        </p:nvSpPr>
        <p:spPr>
          <a:xfrm>
            <a:off x="3217130" y="2253852"/>
            <a:ext cx="1330970" cy="152552"/>
          </a:xfrm>
          <a:prstGeom prst="rect">
            <a:avLst/>
          </a:prstGeom>
          <a:blipFill>
            <a:blip r:embed="rId33" cstate="print"/>
            <a:stretch>
              <a:fillRect/>
            </a:stretch>
          </a:blipFill>
        </p:spPr>
        <p:txBody>
          <a:bodyPr wrap="square" lIns="0" tIns="0" rIns="0" bIns="0" rtlCol="0"/>
          <a:lstStyle/>
          <a:p>
            <a:endParaRPr sz="1980"/>
          </a:p>
        </p:txBody>
      </p:sp>
      <p:sp>
        <p:nvSpPr>
          <p:cNvPr id="36" name="object 36"/>
          <p:cNvSpPr/>
          <p:nvPr/>
        </p:nvSpPr>
        <p:spPr>
          <a:xfrm>
            <a:off x="3218440" y="2484358"/>
            <a:ext cx="938062" cy="118689"/>
          </a:xfrm>
          <a:prstGeom prst="rect">
            <a:avLst/>
          </a:prstGeom>
          <a:blipFill>
            <a:blip r:embed="rId34" cstate="print"/>
            <a:stretch>
              <a:fillRect/>
            </a:stretch>
          </a:blipFill>
        </p:spPr>
        <p:txBody>
          <a:bodyPr wrap="square" lIns="0" tIns="0" rIns="0" bIns="0" rtlCol="0"/>
          <a:lstStyle/>
          <a:p>
            <a:endParaRPr sz="1980"/>
          </a:p>
        </p:txBody>
      </p:sp>
      <p:sp>
        <p:nvSpPr>
          <p:cNvPr id="37" name="object 37"/>
          <p:cNvSpPr/>
          <p:nvPr/>
        </p:nvSpPr>
        <p:spPr>
          <a:xfrm>
            <a:off x="3217955" y="2719424"/>
            <a:ext cx="1166107" cy="152250"/>
          </a:xfrm>
          <a:prstGeom prst="rect">
            <a:avLst/>
          </a:prstGeom>
          <a:blipFill>
            <a:blip r:embed="rId35" cstate="print"/>
            <a:stretch>
              <a:fillRect/>
            </a:stretch>
          </a:blipFill>
        </p:spPr>
        <p:txBody>
          <a:bodyPr wrap="square" lIns="0" tIns="0" rIns="0" bIns="0" rtlCol="0"/>
          <a:lstStyle/>
          <a:p>
            <a:endParaRPr sz="1980"/>
          </a:p>
        </p:txBody>
      </p:sp>
      <p:sp>
        <p:nvSpPr>
          <p:cNvPr id="38" name="object 38"/>
          <p:cNvSpPr/>
          <p:nvPr/>
        </p:nvSpPr>
        <p:spPr>
          <a:xfrm>
            <a:off x="3220730" y="2954521"/>
            <a:ext cx="1261557" cy="118689"/>
          </a:xfrm>
          <a:prstGeom prst="rect">
            <a:avLst/>
          </a:prstGeom>
          <a:blipFill>
            <a:blip r:embed="rId36" cstate="print"/>
            <a:stretch>
              <a:fillRect/>
            </a:stretch>
          </a:blipFill>
        </p:spPr>
        <p:txBody>
          <a:bodyPr wrap="square" lIns="0" tIns="0" rIns="0" bIns="0" rtlCol="0"/>
          <a:lstStyle/>
          <a:p>
            <a:endParaRPr sz="1980"/>
          </a:p>
        </p:txBody>
      </p:sp>
      <p:sp>
        <p:nvSpPr>
          <p:cNvPr id="39" name="object 39"/>
          <p:cNvSpPr/>
          <p:nvPr/>
        </p:nvSpPr>
        <p:spPr>
          <a:xfrm>
            <a:off x="3218441" y="3189619"/>
            <a:ext cx="1148267" cy="152585"/>
          </a:xfrm>
          <a:prstGeom prst="rect">
            <a:avLst/>
          </a:prstGeom>
          <a:blipFill>
            <a:blip r:embed="rId37" cstate="print"/>
            <a:stretch>
              <a:fillRect/>
            </a:stretch>
          </a:blipFill>
        </p:spPr>
        <p:txBody>
          <a:bodyPr wrap="square" lIns="0" tIns="0" rIns="0" bIns="0" rtlCol="0"/>
          <a:lstStyle/>
          <a:p>
            <a:endParaRPr sz="1980"/>
          </a:p>
        </p:txBody>
      </p:sp>
      <p:sp>
        <p:nvSpPr>
          <p:cNvPr id="40" name="object 40"/>
          <p:cNvSpPr/>
          <p:nvPr/>
        </p:nvSpPr>
        <p:spPr>
          <a:xfrm>
            <a:off x="3218439" y="3424717"/>
            <a:ext cx="1238963" cy="152552"/>
          </a:xfrm>
          <a:prstGeom prst="rect">
            <a:avLst/>
          </a:prstGeom>
          <a:blipFill>
            <a:blip r:embed="rId38" cstate="print"/>
            <a:stretch>
              <a:fillRect/>
            </a:stretch>
          </a:blipFill>
        </p:spPr>
        <p:txBody>
          <a:bodyPr wrap="square" lIns="0" tIns="0" rIns="0" bIns="0" rtlCol="0"/>
          <a:lstStyle/>
          <a:p>
            <a:endParaRPr sz="1980"/>
          </a:p>
        </p:txBody>
      </p:sp>
      <p:sp>
        <p:nvSpPr>
          <p:cNvPr id="41" name="object 41"/>
          <p:cNvSpPr/>
          <p:nvPr/>
        </p:nvSpPr>
        <p:spPr>
          <a:xfrm>
            <a:off x="3218610" y="3659783"/>
            <a:ext cx="1639884" cy="118689"/>
          </a:xfrm>
          <a:prstGeom prst="rect">
            <a:avLst/>
          </a:prstGeom>
          <a:blipFill>
            <a:blip r:embed="rId39" cstate="print"/>
            <a:stretch>
              <a:fillRect/>
            </a:stretch>
          </a:blipFill>
        </p:spPr>
        <p:txBody>
          <a:bodyPr wrap="square" lIns="0" tIns="0" rIns="0" bIns="0" rtlCol="0"/>
          <a:lstStyle/>
          <a:p>
            <a:endParaRPr sz="1980"/>
          </a:p>
        </p:txBody>
      </p:sp>
      <p:sp>
        <p:nvSpPr>
          <p:cNvPr id="42" name="object 42"/>
          <p:cNvSpPr/>
          <p:nvPr/>
        </p:nvSpPr>
        <p:spPr>
          <a:xfrm>
            <a:off x="3221712" y="3890287"/>
            <a:ext cx="1665440" cy="152585"/>
          </a:xfrm>
          <a:prstGeom prst="rect">
            <a:avLst/>
          </a:prstGeom>
          <a:blipFill>
            <a:blip r:embed="rId40" cstate="print"/>
            <a:stretch>
              <a:fillRect/>
            </a:stretch>
          </a:blipFill>
        </p:spPr>
        <p:txBody>
          <a:bodyPr wrap="square" lIns="0" tIns="0" rIns="0" bIns="0" rtlCol="0"/>
          <a:lstStyle/>
          <a:p>
            <a:endParaRPr sz="1980"/>
          </a:p>
        </p:txBody>
      </p:sp>
      <p:sp>
        <p:nvSpPr>
          <p:cNvPr id="43" name="object 43"/>
          <p:cNvSpPr/>
          <p:nvPr/>
        </p:nvSpPr>
        <p:spPr>
          <a:xfrm>
            <a:off x="3221712" y="4123576"/>
            <a:ext cx="1156782" cy="149467"/>
          </a:xfrm>
          <a:prstGeom prst="rect">
            <a:avLst/>
          </a:prstGeom>
          <a:blipFill>
            <a:blip r:embed="rId41" cstate="print"/>
            <a:stretch>
              <a:fillRect/>
            </a:stretch>
          </a:blipFill>
        </p:spPr>
        <p:txBody>
          <a:bodyPr wrap="square" lIns="0" tIns="0" rIns="0" bIns="0" rtlCol="0"/>
          <a:lstStyle/>
          <a:p>
            <a:endParaRPr sz="1980"/>
          </a:p>
        </p:txBody>
      </p:sp>
      <p:sp>
        <p:nvSpPr>
          <p:cNvPr id="44" name="object 44"/>
          <p:cNvSpPr/>
          <p:nvPr/>
        </p:nvSpPr>
        <p:spPr>
          <a:xfrm>
            <a:off x="3221712" y="4351297"/>
            <a:ext cx="1372723" cy="152585"/>
          </a:xfrm>
          <a:prstGeom prst="rect">
            <a:avLst/>
          </a:prstGeom>
          <a:blipFill>
            <a:blip r:embed="rId42" cstate="print"/>
            <a:stretch>
              <a:fillRect/>
            </a:stretch>
          </a:blipFill>
        </p:spPr>
        <p:txBody>
          <a:bodyPr wrap="square" lIns="0" tIns="0" rIns="0" bIns="0" rtlCol="0"/>
          <a:lstStyle/>
          <a:p>
            <a:endParaRPr sz="1980"/>
          </a:p>
        </p:txBody>
      </p:sp>
      <p:sp>
        <p:nvSpPr>
          <p:cNvPr id="45" name="object 45"/>
          <p:cNvSpPr/>
          <p:nvPr/>
        </p:nvSpPr>
        <p:spPr>
          <a:xfrm>
            <a:off x="3226142" y="4581802"/>
            <a:ext cx="743731" cy="119024"/>
          </a:xfrm>
          <a:prstGeom prst="rect">
            <a:avLst/>
          </a:prstGeom>
          <a:blipFill>
            <a:blip r:embed="rId43" cstate="print"/>
            <a:stretch>
              <a:fillRect/>
            </a:stretch>
          </a:blipFill>
        </p:spPr>
        <p:txBody>
          <a:bodyPr wrap="square" lIns="0" tIns="0" rIns="0" bIns="0" rtlCol="0"/>
          <a:lstStyle/>
          <a:p>
            <a:endParaRPr sz="1980"/>
          </a:p>
        </p:txBody>
      </p:sp>
      <p:sp>
        <p:nvSpPr>
          <p:cNvPr id="46" name="object 46"/>
          <p:cNvSpPr/>
          <p:nvPr/>
        </p:nvSpPr>
        <p:spPr>
          <a:xfrm>
            <a:off x="3218441" y="4816900"/>
            <a:ext cx="861444" cy="152585"/>
          </a:xfrm>
          <a:prstGeom prst="rect">
            <a:avLst/>
          </a:prstGeom>
          <a:blipFill>
            <a:blip r:embed="rId44" cstate="print"/>
            <a:stretch>
              <a:fillRect/>
            </a:stretch>
          </a:blipFill>
        </p:spPr>
        <p:txBody>
          <a:bodyPr wrap="square" lIns="0" tIns="0" rIns="0" bIns="0" rtlCol="0"/>
          <a:lstStyle/>
          <a:p>
            <a:endParaRPr sz="1980"/>
          </a:p>
        </p:txBody>
      </p:sp>
      <p:sp>
        <p:nvSpPr>
          <p:cNvPr id="47" name="object 47"/>
          <p:cNvSpPr/>
          <p:nvPr/>
        </p:nvSpPr>
        <p:spPr>
          <a:xfrm>
            <a:off x="3219094" y="5057396"/>
            <a:ext cx="694790" cy="146852"/>
          </a:xfrm>
          <a:prstGeom prst="rect">
            <a:avLst/>
          </a:prstGeom>
          <a:blipFill>
            <a:blip r:embed="rId45" cstate="print"/>
            <a:stretch>
              <a:fillRect/>
            </a:stretch>
          </a:blipFill>
        </p:spPr>
        <p:txBody>
          <a:bodyPr wrap="square" lIns="0" tIns="0" rIns="0" bIns="0" rtlCol="0"/>
          <a:lstStyle/>
          <a:p>
            <a:endParaRPr sz="1980"/>
          </a:p>
        </p:txBody>
      </p:sp>
      <p:sp>
        <p:nvSpPr>
          <p:cNvPr id="48" name="object 48"/>
          <p:cNvSpPr/>
          <p:nvPr/>
        </p:nvSpPr>
        <p:spPr>
          <a:xfrm>
            <a:off x="3220730" y="5287065"/>
            <a:ext cx="884367" cy="152250"/>
          </a:xfrm>
          <a:prstGeom prst="rect">
            <a:avLst/>
          </a:prstGeom>
          <a:blipFill>
            <a:blip r:embed="rId46" cstate="print"/>
            <a:stretch>
              <a:fillRect/>
            </a:stretch>
          </a:blipFill>
        </p:spPr>
        <p:txBody>
          <a:bodyPr wrap="square" lIns="0" tIns="0" rIns="0" bIns="0" rtlCol="0"/>
          <a:lstStyle/>
          <a:p>
            <a:endParaRPr sz="1980"/>
          </a:p>
        </p:txBody>
      </p:sp>
      <p:sp>
        <p:nvSpPr>
          <p:cNvPr id="49" name="object 49"/>
          <p:cNvSpPr/>
          <p:nvPr/>
        </p:nvSpPr>
        <p:spPr>
          <a:xfrm>
            <a:off x="3220729" y="5517568"/>
            <a:ext cx="1078700" cy="152585"/>
          </a:xfrm>
          <a:prstGeom prst="rect">
            <a:avLst/>
          </a:prstGeom>
          <a:blipFill>
            <a:blip r:embed="rId47" cstate="print"/>
            <a:stretch>
              <a:fillRect/>
            </a:stretch>
          </a:blipFill>
        </p:spPr>
        <p:txBody>
          <a:bodyPr wrap="square" lIns="0" tIns="0" rIns="0" bIns="0" rtlCol="0"/>
          <a:lstStyle/>
          <a:p>
            <a:endParaRPr sz="1980"/>
          </a:p>
        </p:txBody>
      </p:sp>
      <p:sp>
        <p:nvSpPr>
          <p:cNvPr id="50" name="object 50"/>
          <p:cNvSpPr/>
          <p:nvPr/>
        </p:nvSpPr>
        <p:spPr>
          <a:xfrm>
            <a:off x="3220731" y="5758066"/>
            <a:ext cx="994225" cy="113290"/>
          </a:xfrm>
          <a:prstGeom prst="rect">
            <a:avLst/>
          </a:prstGeom>
          <a:blipFill>
            <a:blip r:embed="rId48" cstate="print"/>
            <a:stretch>
              <a:fillRect/>
            </a:stretch>
          </a:blipFill>
        </p:spPr>
        <p:txBody>
          <a:bodyPr wrap="square" lIns="0" tIns="0" rIns="0" bIns="0" rtlCol="0"/>
          <a:lstStyle/>
          <a:p>
            <a:endParaRPr sz="1980"/>
          </a:p>
        </p:txBody>
      </p:sp>
      <p:sp>
        <p:nvSpPr>
          <p:cNvPr id="51" name="object 51"/>
          <p:cNvSpPr/>
          <p:nvPr/>
        </p:nvSpPr>
        <p:spPr>
          <a:xfrm>
            <a:off x="3226140" y="5987767"/>
            <a:ext cx="1589133" cy="152250"/>
          </a:xfrm>
          <a:prstGeom prst="rect">
            <a:avLst/>
          </a:prstGeom>
          <a:blipFill>
            <a:blip r:embed="rId49" cstate="print"/>
            <a:stretch>
              <a:fillRect/>
            </a:stretch>
          </a:blipFill>
        </p:spPr>
        <p:txBody>
          <a:bodyPr wrap="square" lIns="0" tIns="0" rIns="0" bIns="0" rtlCol="0"/>
          <a:lstStyle/>
          <a:p>
            <a:endParaRPr sz="1980"/>
          </a:p>
        </p:txBody>
      </p:sp>
      <p:sp>
        <p:nvSpPr>
          <p:cNvPr id="52" name="object 52"/>
          <p:cNvSpPr/>
          <p:nvPr/>
        </p:nvSpPr>
        <p:spPr>
          <a:xfrm>
            <a:off x="3221607" y="6218272"/>
            <a:ext cx="1218116" cy="118990"/>
          </a:xfrm>
          <a:prstGeom prst="rect">
            <a:avLst/>
          </a:prstGeom>
          <a:blipFill>
            <a:blip r:embed="rId50" cstate="print"/>
            <a:stretch>
              <a:fillRect/>
            </a:stretch>
          </a:blipFill>
        </p:spPr>
        <p:txBody>
          <a:bodyPr wrap="square" lIns="0" tIns="0" rIns="0" bIns="0" rtlCol="0"/>
          <a:lstStyle/>
          <a:p>
            <a:endParaRPr sz="1980"/>
          </a:p>
        </p:txBody>
      </p:sp>
      <p:sp>
        <p:nvSpPr>
          <p:cNvPr id="53" name="object 53"/>
          <p:cNvSpPr/>
          <p:nvPr/>
        </p:nvSpPr>
        <p:spPr>
          <a:xfrm>
            <a:off x="3221605" y="6453368"/>
            <a:ext cx="712576" cy="152552"/>
          </a:xfrm>
          <a:prstGeom prst="rect">
            <a:avLst/>
          </a:prstGeom>
          <a:blipFill>
            <a:blip r:embed="rId51" cstate="print"/>
            <a:stretch>
              <a:fillRect/>
            </a:stretch>
          </a:blipFill>
        </p:spPr>
        <p:txBody>
          <a:bodyPr wrap="square" lIns="0" tIns="0" rIns="0" bIns="0" rtlCol="0"/>
          <a:lstStyle/>
          <a:p>
            <a:endParaRPr sz="1980"/>
          </a:p>
        </p:txBody>
      </p:sp>
      <p:sp>
        <p:nvSpPr>
          <p:cNvPr id="54" name="object 54"/>
          <p:cNvSpPr/>
          <p:nvPr/>
        </p:nvSpPr>
        <p:spPr>
          <a:xfrm>
            <a:off x="3217953" y="6688434"/>
            <a:ext cx="1521859" cy="152589"/>
          </a:xfrm>
          <a:prstGeom prst="rect">
            <a:avLst/>
          </a:prstGeom>
          <a:blipFill>
            <a:blip r:embed="rId52" cstate="print"/>
            <a:stretch>
              <a:fillRect/>
            </a:stretch>
          </a:blipFill>
        </p:spPr>
        <p:txBody>
          <a:bodyPr wrap="square" lIns="0" tIns="0" rIns="0" bIns="0" rtlCol="0"/>
          <a:lstStyle/>
          <a:p>
            <a:endParaRPr sz="1980"/>
          </a:p>
        </p:txBody>
      </p:sp>
      <p:sp>
        <p:nvSpPr>
          <p:cNvPr id="55" name="object 55"/>
          <p:cNvSpPr/>
          <p:nvPr/>
        </p:nvSpPr>
        <p:spPr>
          <a:xfrm>
            <a:off x="3219093" y="6923534"/>
            <a:ext cx="1294297" cy="118682"/>
          </a:xfrm>
          <a:prstGeom prst="rect">
            <a:avLst/>
          </a:prstGeom>
          <a:blipFill>
            <a:blip r:embed="rId53" cstate="print"/>
            <a:stretch>
              <a:fillRect/>
            </a:stretch>
          </a:blipFill>
        </p:spPr>
        <p:txBody>
          <a:bodyPr wrap="square" lIns="0" tIns="0" rIns="0" bIns="0" rtlCol="0"/>
          <a:lstStyle/>
          <a:p>
            <a:endParaRPr sz="1980"/>
          </a:p>
        </p:txBody>
      </p:sp>
      <p:sp>
        <p:nvSpPr>
          <p:cNvPr id="56" name="object 56"/>
          <p:cNvSpPr/>
          <p:nvPr/>
        </p:nvSpPr>
        <p:spPr>
          <a:xfrm>
            <a:off x="3218439" y="7158620"/>
            <a:ext cx="937735" cy="152579"/>
          </a:xfrm>
          <a:prstGeom prst="rect">
            <a:avLst/>
          </a:prstGeom>
          <a:blipFill>
            <a:blip r:embed="rId54" cstate="print"/>
            <a:stretch>
              <a:fillRect/>
            </a:stretch>
          </a:blipFill>
        </p:spPr>
        <p:txBody>
          <a:bodyPr wrap="square" lIns="0" tIns="0" rIns="0" bIns="0" rtlCol="0"/>
          <a:lstStyle/>
          <a:p>
            <a:endParaRPr sz="1980"/>
          </a:p>
        </p:txBody>
      </p:sp>
      <p:sp>
        <p:nvSpPr>
          <p:cNvPr id="57" name="object 57"/>
          <p:cNvSpPr/>
          <p:nvPr/>
        </p:nvSpPr>
        <p:spPr>
          <a:xfrm>
            <a:off x="7822116" y="1069375"/>
            <a:ext cx="765846" cy="111514"/>
          </a:xfrm>
          <a:prstGeom prst="rect">
            <a:avLst/>
          </a:prstGeom>
          <a:blipFill>
            <a:blip r:embed="rId55" cstate="print"/>
            <a:stretch>
              <a:fillRect/>
            </a:stretch>
          </a:blipFill>
        </p:spPr>
        <p:txBody>
          <a:bodyPr wrap="square" lIns="0" tIns="0" rIns="0" bIns="0" rtlCol="0"/>
          <a:lstStyle/>
          <a:p>
            <a:endParaRPr sz="1980"/>
          </a:p>
        </p:txBody>
      </p:sp>
      <p:sp>
        <p:nvSpPr>
          <p:cNvPr id="58" name="object 58"/>
          <p:cNvSpPr/>
          <p:nvPr/>
        </p:nvSpPr>
        <p:spPr>
          <a:xfrm>
            <a:off x="7822587" y="1292538"/>
            <a:ext cx="1454914" cy="152585"/>
          </a:xfrm>
          <a:prstGeom prst="rect">
            <a:avLst/>
          </a:prstGeom>
          <a:blipFill>
            <a:blip r:embed="rId56" cstate="print"/>
            <a:stretch>
              <a:fillRect/>
            </a:stretch>
          </a:blipFill>
        </p:spPr>
        <p:txBody>
          <a:bodyPr wrap="square" lIns="0" tIns="0" rIns="0" bIns="0" rtlCol="0"/>
          <a:lstStyle/>
          <a:p>
            <a:endParaRPr sz="1980"/>
          </a:p>
        </p:txBody>
      </p:sp>
      <p:sp>
        <p:nvSpPr>
          <p:cNvPr id="59" name="object 59"/>
          <p:cNvSpPr/>
          <p:nvPr/>
        </p:nvSpPr>
        <p:spPr>
          <a:xfrm>
            <a:off x="7819333" y="1527602"/>
            <a:ext cx="1128283" cy="152585"/>
          </a:xfrm>
          <a:prstGeom prst="rect">
            <a:avLst/>
          </a:prstGeom>
          <a:blipFill>
            <a:blip r:embed="rId57" cstate="print"/>
            <a:stretch>
              <a:fillRect/>
            </a:stretch>
          </a:blipFill>
        </p:spPr>
        <p:txBody>
          <a:bodyPr wrap="square" lIns="0" tIns="0" rIns="0" bIns="0" rtlCol="0"/>
          <a:lstStyle/>
          <a:p>
            <a:endParaRPr sz="1980"/>
          </a:p>
        </p:txBody>
      </p:sp>
      <p:sp>
        <p:nvSpPr>
          <p:cNvPr id="60" name="object 60"/>
          <p:cNvSpPr/>
          <p:nvPr/>
        </p:nvSpPr>
        <p:spPr>
          <a:xfrm>
            <a:off x="7822505" y="1762701"/>
            <a:ext cx="867919" cy="119024"/>
          </a:xfrm>
          <a:prstGeom prst="rect">
            <a:avLst/>
          </a:prstGeom>
          <a:blipFill>
            <a:blip r:embed="rId58" cstate="print"/>
            <a:stretch>
              <a:fillRect/>
            </a:stretch>
          </a:blipFill>
        </p:spPr>
        <p:txBody>
          <a:bodyPr wrap="square" lIns="0" tIns="0" rIns="0" bIns="0" rtlCol="0"/>
          <a:lstStyle/>
          <a:p>
            <a:endParaRPr sz="1980"/>
          </a:p>
        </p:txBody>
      </p:sp>
      <p:sp>
        <p:nvSpPr>
          <p:cNvPr id="61" name="object 61"/>
          <p:cNvSpPr/>
          <p:nvPr/>
        </p:nvSpPr>
        <p:spPr>
          <a:xfrm>
            <a:off x="7819334" y="1997799"/>
            <a:ext cx="693963" cy="152585"/>
          </a:xfrm>
          <a:prstGeom prst="rect">
            <a:avLst/>
          </a:prstGeom>
          <a:blipFill>
            <a:blip r:embed="rId59" cstate="print"/>
            <a:stretch>
              <a:fillRect/>
            </a:stretch>
          </a:blipFill>
        </p:spPr>
        <p:txBody>
          <a:bodyPr wrap="square" lIns="0" tIns="0" rIns="0" bIns="0" rtlCol="0"/>
          <a:lstStyle/>
          <a:p>
            <a:endParaRPr sz="1980"/>
          </a:p>
        </p:txBody>
      </p:sp>
      <p:sp>
        <p:nvSpPr>
          <p:cNvPr id="62" name="object 62"/>
          <p:cNvSpPr/>
          <p:nvPr/>
        </p:nvSpPr>
        <p:spPr>
          <a:xfrm>
            <a:off x="7818830" y="2232898"/>
            <a:ext cx="1128954" cy="118990"/>
          </a:xfrm>
          <a:prstGeom prst="rect">
            <a:avLst/>
          </a:prstGeom>
          <a:blipFill>
            <a:blip r:embed="rId60" cstate="print"/>
            <a:stretch>
              <a:fillRect/>
            </a:stretch>
          </a:blipFill>
        </p:spPr>
        <p:txBody>
          <a:bodyPr wrap="square" lIns="0" tIns="0" rIns="0" bIns="0" rtlCol="0"/>
          <a:lstStyle/>
          <a:p>
            <a:endParaRPr sz="1980"/>
          </a:p>
        </p:txBody>
      </p:sp>
      <p:sp>
        <p:nvSpPr>
          <p:cNvPr id="63" name="object 63"/>
          <p:cNvSpPr/>
          <p:nvPr/>
        </p:nvSpPr>
        <p:spPr>
          <a:xfrm>
            <a:off x="7819501" y="2467962"/>
            <a:ext cx="1136632" cy="152585"/>
          </a:xfrm>
          <a:prstGeom prst="rect">
            <a:avLst/>
          </a:prstGeom>
          <a:blipFill>
            <a:blip r:embed="rId61" cstate="print"/>
            <a:stretch>
              <a:fillRect/>
            </a:stretch>
          </a:blipFill>
        </p:spPr>
        <p:txBody>
          <a:bodyPr wrap="square" lIns="0" tIns="0" rIns="0" bIns="0" rtlCol="0"/>
          <a:lstStyle/>
          <a:p>
            <a:endParaRPr sz="1980"/>
          </a:p>
        </p:txBody>
      </p:sp>
      <p:sp>
        <p:nvSpPr>
          <p:cNvPr id="64" name="object 64"/>
          <p:cNvSpPr/>
          <p:nvPr/>
        </p:nvSpPr>
        <p:spPr>
          <a:xfrm>
            <a:off x="7819502" y="2702892"/>
            <a:ext cx="1182633" cy="152753"/>
          </a:xfrm>
          <a:prstGeom prst="rect">
            <a:avLst/>
          </a:prstGeom>
          <a:blipFill>
            <a:blip r:embed="rId62" cstate="print"/>
            <a:stretch>
              <a:fillRect/>
            </a:stretch>
          </a:blipFill>
        </p:spPr>
        <p:txBody>
          <a:bodyPr wrap="square" lIns="0" tIns="0" rIns="0" bIns="0" rtlCol="0"/>
          <a:lstStyle/>
          <a:p>
            <a:endParaRPr sz="1980"/>
          </a:p>
        </p:txBody>
      </p:sp>
      <p:sp>
        <p:nvSpPr>
          <p:cNvPr id="65" name="object 65"/>
          <p:cNvSpPr/>
          <p:nvPr/>
        </p:nvSpPr>
        <p:spPr>
          <a:xfrm>
            <a:off x="7819332" y="2938160"/>
            <a:ext cx="587880" cy="118689"/>
          </a:xfrm>
          <a:prstGeom prst="rect">
            <a:avLst/>
          </a:prstGeom>
          <a:blipFill>
            <a:blip r:embed="rId63" cstate="print"/>
            <a:stretch>
              <a:fillRect/>
            </a:stretch>
          </a:blipFill>
        </p:spPr>
        <p:txBody>
          <a:bodyPr wrap="square" lIns="0" tIns="0" rIns="0" bIns="0" rtlCol="0"/>
          <a:lstStyle/>
          <a:p>
            <a:endParaRPr sz="1980"/>
          </a:p>
        </p:txBody>
      </p:sp>
      <p:sp>
        <p:nvSpPr>
          <p:cNvPr id="66" name="object 66"/>
          <p:cNvSpPr/>
          <p:nvPr/>
        </p:nvSpPr>
        <p:spPr>
          <a:xfrm>
            <a:off x="7819971" y="3183885"/>
            <a:ext cx="1265815" cy="152552"/>
          </a:xfrm>
          <a:prstGeom prst="rect">
            <a:avLst/>
          </a:prstGeom>
          <a:blipFill>
            <a:blip r:embed="rId64" cstate="print"/>
            <a:stretch>
              <a:fillRect/>
            </a:stretch>
          </a:blipFill>
        </p:spPr>
        <p:txBody>
          <a:bodyPr wrap="square" lIns="0" tIns="0" rIns="0" bIns="0" rtlCol="0"/>
          <a:lstStyle/>
          <a:p>
            <a:endParaRPr sz="1980"/>
          </a:p>
        </p:txBody>
      </p:sp>
      <p:sp>
        <p:nvSpPr>
          <p:cNvPr id="67" name="object 67"/>
          <p:cNvSpPr/>
          <p:nvPr/>
        </p:nvSpPr>
        <p:spPr>
          <a:xfrm>
            <a:off x="7819334" y="3418950"/>
            <a:ext cx="950485" cy="152585"/>
          </a:xfrm>
          <a:prstGeom prst="rect">
            <a:avLst/>
          </a:prstGeom>
          <a:blipFill>
            <a:blip r:embed="rId65" cstate="print"/>
            <a:stretch>
              <a:fillRect/>
            </a:stretch>
          </a:blipFill>
        </p:spPr>
        <p:txBody>
          <a:bodyPr wrap="square" lIns="0" tIns="0" rIns="0" bIns="0" rtlCol="0"/>
          <a:lstStyle/>
          <a:p>
            <a:endParaRPr sz="1980"/>
          </a:p>
        </p:txBody>
      </p:sp>
      <p:sp>
        <p:nvSpPr>
          <p:cNvPr id="68" name="object 68"/>
          <p:cNvSpPr/>
          <p:nvPr/>
        </p:nvSpPr>
        <p:spPr>
          <a:xfrm>
            <a:off x="7818830" y="3654048"/>
            <a:ext cx="721455" cy="119024"/>
          </a:xfrm>
          <a:prstGeom prst="rect">
            <a:avLst/>
          </a:prstGeom>
          <a:blipFill>
            <a:blip r:embed="rId66" cstate="print"/>
            <a:stretch>
              <a:fillRect/>
            </a:stretch>
          </a:blipFill>
        </p:spPr>
        <p:txBody>
          <a:bodyPr wrap="square" lIns="0" tIns="0" rIns="0" bIns="0" rtlCol="0"/>
          <a:lstStyle/>
          <a:p>
            <a:endParaRPr sz="1980"/>
          </a:p>
        </p:txBody>
      </p:sp>
      <p:sp>
        <p:nvSpPr>
          <p:cNvPr id="69" name="object 69"/>
          <p:cNvSpPr/>
          <p:nvPr/>
        </p:nvSpPr>
        <p:spPr>
          <a:xfrm>
            <a:off x="7818830" y="3899775"/>
            <a:ext cx="753742" cy="152585"/>
          </a:xfrm>
          <a:prstGeom prst="rect">
            <a:avLst/>
          </a:prstGeom>
          <a:blipFill>
            <a:blip r:embed="rId67" cstate="print"/>
            <a:stretch>
              <a:fillRect/>
            </a:stretch>
          </a:blipFill>
        </p:spPr>
        <p:txBody>
          <a:bodyPr wrap="square" lIns="0" tIns="0" rIns="0" bIns="0" rtlCol="0"/>
          <a:lstStyle/>
          <a:p>
            <a:endParaRPr sz="1980"/>
          </a:p>
        </p:txBody>
      </p:sp>
      <p:sp>
        <p:nvSpPr>
          <p:cNvPr id="70" name="object 70"/>
          <p:cNvSpPr/>
          <p:nvPr/>
        </p:nvSpPr>
        <p:spPr>
          <a:xfrm>
            <a:off x="7819502" y="4140776"/>
            <a:ext cx="1061831" cy="118689"/>
          </a:xfrm>
          <a:prstGeom prst="rect">
            <a:avLst/>
          </a:prstGeom>
          <a:blipFill>
            <a:blip r:embed="rId68" cstate="print"/>
            <a:stretch>
              <a:fillRect/>
            </a:stretch>
          </a:blipFill>
        </p:spPr>
        <p:txBody>
          <a:bodyPr wrap="square" lIns="0" tIns="0" rIns="0" bIns="0" rtlCol="0"/>
          <a:lstStyle/>
          <a:p>
            <a:endParaRPr sz="1980"/>
          </a:p>
        </p:txBody>
      </p:sp>
      <p:sp>
        <p:nvSpPr>
          <p:cNvPr id="71" name="object 71"/>
          <p:cNvSpPr/>
          <p:nvPr/>
        </p:nvSpPr>
        <p:spPr>
          <a:xfrm>
            <a:off x="7821615" y="4381740"/>
            <a:ext cx="1580945" cy="152585"/>
          </a:xfrm>
          <a:prstGeom prst="rect">
            <a:avLst/>
          </a:prstGeom>
          <a:blipFill>
            <a:blip r:embed="rId69" cstate="print"/>
            <a:stretch>
              <a:fillRect/>
            </a:stretch>
          </a:blipFill>
        </p:spPr>
        <p:txBody>
          <a:bodyPr wrap="square" lIns="0" tIns="0" rIns="0" bIns="0" rtlCol="0"/>
          <a:lstStyle/>
          <a:p>
            <a:endParaRPr sz="1980"/>
          </a:p>
        </p:txBody>
      </p:sp>
      <p:sp>
        <p:nvSpPr>
          <p:cNvPr id="72" name="object 72"/>
          <p:cNvSpPr/>
          <p:nvPr/>
        </p:nvSpPr>
        <p:spPr>
          <a:xfrm>
            <a:off x="7819969" y="4616839"/>
            <a:ext cx="1383197" cy="152585"/>
          </a:xfrm>
          <a:prstGeom prst="rect">
            <a:avLst/>
          </a:prstGeom>
          <a:blipFill>
            <a:blip r:embed="rId70" cstate="print"/>
            <a:stretch>
              <a:fillRect/>
            </a:stretch>
          </a:blipFill>
        </p:spPr>
        <p:txBody>
          <a:bodyPr wrap="square" lIns="0" tIns="0" rIns="0" bIns="0" rtlCol="0"/>
          <a:lstStyle/>
          <a:p>
            <a:endParaRPr sz="1980"/>
          </a:p>
        </p:txBody>
      </p:sp>
      <p:sp>
        <p:nvSpPr>
          <p:cNvPr id="73" name="object 73"/>
          <p:cNvSpPr/>
          <p:nvPr/>
        </p:nvSpPr>
        <p:spPr>
          <a:xfrm>
            <a:off x="7819501" y="4851937"/>
            <a:ext cx="1212908" cy="152585"/>
          </a:xfrm>
          <a:prstGeom prst="rect">
            <a:avLst/>
          </a:prstGeom>
          <a:blipFill>
            <a:blip r:embed="rId71" cstate="print"/>
            <a:stretch>
              <a:fillRect/>
            </a:stretch>
          </a:blipFill>
        </p:spPr>
        <p:txBody>
          <a:bodyPr wrap="square" lIns="0" tIns="0" rIns="0" bIns="0" rtlCol="0"/>
          <a:lstStyle/>
          <a:p>
            <a:endParaRPr sz="1980"/>
          </a:p>
        </p:txBody>
      </p:sp>
      <p:sp>
        <p:nvSpPr>
          <p:cNvPr id="74" name="object 74"/>
          <p:cNvSpPr/>
          <p:nvPr/>
        </p:nvSpPr>
        <p:spPr>
          <a:xfrm>
            <a:off x="7818830" y="5087035"/>
            <a:ext cx="1513688" cy="152552"/>
          </a:xfrm>
          <a:prstGeom prst="rect">
            <a:avLst/>
          </a:prstGeom>
          <a:blipFill>
            <a:blip r:embed="rId72" cstate="print"/>
            <a:stretch>
              <a:fillRect/>
            </a:stretch>
          </a:blipFill>
        </p:spPr>
        <p:txBody>
          <a:bodyPr wrap="square" lIns="0" tIns="0" rIns="0" bIns="0" rtlCol="0"/>
          <a:lstStyle/>
          <a:p>
            <a:endParaRPr sz="1980"/>
          </a:p>
        </p:txBody>
      </p:sp>
      <p:sp>
        <p:nvSpPr>
          <p:cNvPr id="75" name="object 75"/>
          <p:cNvSpPr/>
          <p:nvPr/>
        </p:nvSpPr>
        <p:spPr>
          <a:xfrm>
            <a:off x="7822585" y="5322102"/>
            <a:ext cx="473583" cy="119444"/>
          </a:xfrm>
          <a:custGeom>
            <a:avLst/>
            <a:gdLst/>
            <a:ahLst/>
            <a:cxnLst/>
            <a:rect l="l" t="t" r="r" b="b"/>
            <a:pathLst>
              <a:path w="430529" h="108585">
                <a:moveTo>
                  <a:pt x="58704" y="2529"/>
                </a:moveTo>
                <a:lnTo>
                  <a:pt x="51358" y="2529"/>
                </a:lnTo>
                <a:lnTo>
                  <a:pt x="44494" y="2969"/>
                </a:lnTo>
                <a:lnTo>
                  <a:pt x="10500" y="23196"/>
                </a:lnTo>
                <a:lnTo>
                  <a:pt x="0" y="56875"/>
                </a:lnTo>
                <a:lnTo>
                  <a:pt x="644" y="65940"/>
                </a:lnTo>
                <a:lnTo>
                  <a:pt x="26913" y="103517"/>
                </a:lnTo>
                <a:lnTo>
                  <a:pt x="49133" y="108204"/>
                </a:lnTo>
                <a:lnTo>
                  <a:pt x="58460" y="108204"/>
                </a:lnTo>
                <a:lnTo>
                  <a:pt x="66476" y="106100"/>
                </a:lnTo>
                <a:lnTo>
                  <a:pt x="73243" y="101894"/>
                </a:lnTo>
                <a:lnTo>
                  <a:pt x="73780" y="101498"/>
                </a:lnTo>
                <a:lnTo>
                  <a:pt x="47244" y="101498"/>
                </a:lnTo>
                <a:lnTo>
                  <a:pt x="40507" y="99730"/>
                </a:lnTo>
                <a:lnTo>
                  <a:pt x="28712" y="92567"/>
                </a:lnTo>
                <a:lnTo>
                  <a:pt x="24292" y="87447"/>
                </a:lnTo>
                <a:lnTo>
                  <a:pt x="18440" y="74066"/>
                </a:lnTo>
                <a:lnTo>
                  <a:pt x="16977" y="66141"/>
                </a:lnTo>
                <a:lnTo>
                  <a:pt x="16981" y="56875"/>
                </a:lnTo>
                <a:lnTo>
                  <a:pt x="29047" y="16459"/>
                </a:lnTo>
                <a:lnTo>
                  <a:pt x="45902" y="7894"/>
                </a:lnTo>
                <a:lnTo>
                  <a:pt x="72938" y="7894"/>
                </a:lnTo>
                <a:lnTo>
                  <a:pt x="65897" y="4328"/>
                </a:lnTo>
                <a:lnTo>
                  <a:pt x="58704" y="2529"/>
                </a:lnTo>
                <a:close/>
              </a:path>
              <a:path w="430529" h="108585">
                <a:moveTo>
                  <a:pt x="88574" y="80680"/>
                </a:moveTo>
                <a:lnTo>
                  <a:pt x="82600" y="89001"/>
                </a:lnTo>
                <a:lnTo>
                  <a:pt x="77114" y="94548"/>
                </a:lnTo>
                <a:lnTo>
                  <a:pt x="67116" y="100126"/>
                </a:lnTo>
                <a:lnTo>
                  <a:pt x="61325" y="101498"/>
                </a:lnTo>
                <a:lnTo>
                  <a:pt x="73780" y="101498"/>
                </a:lnTo>
                <a:lnTo>
                  <a:pt x="78140" y="98281"/>
                </a:lnTo>
                <a:lnTo>
                  <a:pt x="82726" y="93794"/>
                </a:lnTo>
                <a:lnTo>
                  <a:pt x="86998" y="88427"/>
                </a:lnTo>
                <a:lnTo>
                  <a:pt x="90952" y="82174"/>
                </a:lnTo>
                <a:lnTo>
                  <a:pt x="88574" y="80680"/>
                </a:lnTo>
                <a:close/>
              </a:path>
              <a:path w="430529" h="108585">
                <a:moveTo>
                  <a:pt x="72938" y="7894"/>
                </a:moveTo>
                <a:lnTo>
                  <a:pt x="60594" y="7894"/>
                </a:lnTo>
                <a:lnTo>
                  <a:pt x="67452" y="10149"/>
                </a:lnTo>
                <a:lnTo>
                  <a:pt x="73152" y="14660"/>
                </a:lnTo>
                <a:lnTo>
                  <a:pt x="77181" y="18591"/>
                </a:lnTo>
                <a:lnTo>
                  <a:pt x="80718" y="23614"/>
                </a:lnTo>
                <a:lnTo>
                  <a:pt x="83764" y="29722"/>
                </a:lnTo>
                <a:lnTo>
                  <a:pt x="86319" y="36911"/>
                </a:lnTo>
                <a:lnTo>
                  <a:pt x="88574" y="36911"/>
                </a:lnTo>
                <a:lnTo>
                  <a:pt x="86779" y="9540"/>
                </a:lnTo>
                <a:lnTo>
                  <a:pt x="76504" y="9540"/>
                </a:lnTo>
                <a:lnTo>
                  <a:pt x="75011" y="8991"/>
                </a:lnTo>
                <a:lnTo>
                  <a:pt x="72938" y="7894"/>
                </a:lnTo>
                <a:close/>
              </a:path>
              <a:path w="430529" h="108585">
                <a:moveTo>
                  <a:pt x="86319" y="2529"/>
                </a:moveTo>
                <a:lnTo>
                  <a:pt x="83637" y="2529"/>
                </a:lnTo>
                <a:lnTo>
                  <a:pt x="83149" y="4907"/>
                </a:lnTo>
                <a:lnTo>
                  <a:pt x="82265" y="6797"/>
                </a:lnTo>
                <a:lnTo>
                  <a:pt x="80954" y="8199"/>
                </a:lnTo>
                <a:lnTo>
                  <a:pt x="79979" y="9083"/>
                </a:lnTo>
                <a:lnTo>
                  <a:pt x="78790" y="9540"/>
                </a:lnTo>
                <a:lnTo>
                  <a:pt x="86779" y="9540"/>
                </a:lnTo>
                <a:lnTo>
                  <a:pt x="86319" y="2529"/>
                </a:lnTo>
                <a:close/>
              </a:path>
              <a:path w="430529" h="108585">
                <a:moveTo>
                  <a:pt x="120274" y="37642"/>
                </a:moveTo>
                <a:lnTo>
                  <a:pt x="96316" y="37642"/>
                </a:lnTo>
                <a:lnTo>
                  <a:pt x="96316" y="40325"/>
                </a:lnTo>
                <a:lnTo>
                  <a:pt x="99882" y="40325"/>
                </a:lnTo>
                <a:lnTo>
                  <a:pt x="102351" y="40660"/>
                </a:lnTo>
                <a:lnTo>
                  <a:pt x="105125" y="41940"/>
                </a:lnTo>
                <a:lnTo>
                  <a:pt x="106161" y="42885"/>
                </a:lnTo>
                <a:lnTo>
                  <a:pt x="107563" y="45384"/>
                </a:lnTo>
                <a:lnTo>
                  <a:pt x="107899" y="47640"/>
                </a:lnTo>
                <a:lnTo>
                  <a:pt x="107899" y="87630"/>
                </a:lnTo>
                <a:lnTo>
                  <a:pt x="108447" y="92537"/>
                </a:lnTo>
                <a:lnTo>
                  <a:pt x="110642" y="99486"/>
                </a:lnTo>
                <a:lnTo>
                  <a:pt x="112593" y="102321"/>
                </a:lnTo>
                <a:lnTo>
                  <a:pt x="118140" y="106801"/>
                </a:lnTo>
                <a:lnTo>
                  <a:pt x="121462" y="107899"/>
                </a:lnTo>
                <a:lnTo>
                  <a:pt x="128717" y="107899"/>
                </a:lnTo>
                <a:lnTo>
                  <a:pt x="131917" y="107106"/>
                </a:lnTo>
                <a:lnTo>
                  <a:pt x="138074" y="103814"/>
                </a:lnTo>
                <a:lnTo>
                  <a:pt x="142524" y="99822"/>
                </a:lnTo>
                <a:lnTo>
                  <a:pt x="143599" y="98663"/>
                </a:lnTo>
                <a:lnTo>
                  <a:pt x="128412" y="98663"/>
                </a:lnTo>
                <a:lnTo>
                  <a:pt x="125730" y="97688"/>
                </a:lnTo>
                <a:lnTo>
                  <a:pt x="121340" y="93726"/>
                </a:lnTo>
                <a:lnTo>
                  <a:pt x="120274" y="89550"/>
                </a:lnTo>
                <a:lnTo>
                  <a:pt x="120274" y="37642"/>
                </a:lnTo>
                <a:close/>
              </a:path>
              <a:path w="430529" h="108585">
                <a:moveTo>
                  <a:pt x="161287" y="93482"/>
                </a:moveTo>
                <a:lnTo>
                  <a:pt x="148407" y="93482"/>
                </a:lnTo>
                <a:lnTo>
                  <a:pt x="148407" y="107899"/>
                </a:lnTo>
                <a:lnTo>
                  <a:pt x="151820" y="107899"/>
                </a:lnTo>
                <a:lnTo>
                  <a:pt x="172212" y="99425"/>
                </a:lnTo>
                <a:lnTo>
                  <a:pt x="171646" y="98084"/>
                </a:lnTo>
                <a:lnTo>
                  <a:pt x="164866" y="98084"/>
                </a:lnTo>
                <a:lnTo>
                  <a:pt x="163890" y="97749"/>
                </a:lnTo>
                <a:lnTo>
                  <a:pt x="162214" y="96347"/>
                </a:lnTo>
                <a:lnTo>
                  <a:pt x="161604" y="95128"/>
                </a:lnTo>
                <a:lnTo>
                  <a:pt x="161287" y="93482"/>
                </a:lnTo>
                <a:close/>
              </a:path>
              <a:path w="430529" h="108585">
                <a:moveTo>
                  <a:pt x="160751" y="37642"/>
                </a:moveTo>
                <a:lnTo>
                  <a:pt x="137525" y="37642"/>
                </a:lnTo>
                <a:lnTo>
                  <a:pt x="137525" y="40325"/>
                </a:lnTo>
                <a:lnTo>
                  <a:pt x="141975" y="40446"/>
                </a:lnTo>
                <a:lnTo>
                  <a:pt x="144932" y="41178"/>
                </a:lnTo>
                <a:lnTo>
                  <a:pt x="146304" y="42580"/>
                </a:lnTo>
                <a:lnTo>
                  <a:pt x="147706" y="43952"/>
                </a:lnTo>
                <a:lnTo>
                  <a:pt x="148407" y="46573"/>
                </a:lnTo>
                <a:lnTo>
                  <a:pt x="148407" y="89001"/>
                </a:lnTo>
                <a:lnTo>
                  <a:pt x="144719" y="92781"/>
                </a:lnTo>
                <a:lnTo>
                  <a:pt x="141518" y="95341"/>
                </a:lnTo>
                <a:lnTo>
                  <a:pt x="136062" y="98023"/>
                </a:lnTo>
                <a:lnTo>
                  <a:pt x="133654" y="98663"/>
                </a:lnTo>
                <a:lnTo>
                  <a:pt x="143599" y="98663"/>
                </a:lnTo>
                <a:lnTo>
                  <a:pt x="148407" y="93482"/>
                </a:lnTo>
                <a:lnTo>
                  <a:pt x="161287" y="93482"/>
                </a:lnTo>
                <a:lnTo>
                  <a:pt x="160934" y="91653"/>
                </a:lnTo>
                <a:lnTo>
                  <a:pt x="160834" y="89001"/>
                </a:lnTo>
                <a:lnTo>
                  <a:pt x="160751" y="37642"/>
                </a:lnTo>
                <a:close/>
              </a:path>
              <a:path w="430529" h="108585">
                <a:moveTo>
                  <a:pt x="171145" y="96895"/>
                </a:moveTo>
                <a:lnTo>
                  <a:pt x="169194" y="97688"/>
                </a:lnTo>
                <a:lnTo>
                  <a:pt x="167457" y="98084"/>
                </a:lnTo>
                <a:lnTo>
                  <a:pt x="171646" y="98084"/>
                </a:lnTo>
                <a:lnTo>
                  <a:pt x="171145" y="96895"/>
                </a:lnTo>
                <a:close/>
              </a:path>
              <a:path w="430529" h="108585">
                <a:moveTo>
                  <a:pt x="216408" y="35570"/>
                </a:moveTo>
                <a:lnTo>
                  <a:pt x="210464" y="35570"/>
                </a:lnTo>
                <a:lnTo>
                  <a:pt x="203504" y="36329"/>
                </a:lnTo>
                <a:lnTo>
                  <a:pt x="178000" y="67353"/>
                </a:lnTo>
                <a:lnTo>
                  <a:pt x="177424" y="74554"/>
                </a:lnTo>
                <a:lnTo>
                  <a:pt x="177424" y="84307"/>
                </a:lnTo>
                <a:lnTo>
                  <a:pt x="180197" y="92293"/>
                </a:lnTo>
                <a:lnTo>
                  <a:pt x="191292" y="104790"/>
                </a:lnTo>
                <a:lnTo>
                  <a:pt x="197815" y="107899"/>
                </a:lnTo>
                <a:lnTo>
                  <a:pt x="208909" y="107899"/>
                </a:lnTo>
                <a:lnTo>
                  <a:pt x="212354" y="107137"/>
                </a:lnTo>
                <a:lnTo>
                  <a:pt x="218694" y="104058"/>
                </a:lnTo>
                <a:lnTo>
                  <a:pt x="221955" y="101559"/>
                </a:lnTo>
                <a:lnTo>
                  <a:pt x="223736" y="99730"/>
                </a:lnTo>
                <a:lnTo>
                  <a:pt x="206867" y="99730"/>
                </a:lnTo>
                <a:lnTo>
                  <a:pt x="202021" y="97048"/>
                </a:lnTo>
                <a:lnTo>
                  <a:pt x="193304" y="86319"/>
                </a:lnTo>
                <a:lnTo>
                  <a:pt x="191109" y="78638"/>
                </a:lnTo>
                <a:lnTo>
                  <a:pt x="191109" y="58704"/>
                </a:lnTo>
                <a:lnTo>
                  <a:pt x="193334" y="51145"/>
                </a:lnTo>
                <a:lnTo>
                  <a:pt x="197815" y="45994"/>
                </a:lnTo>
                <a:lnTo>
                  <a:pt x="201289" y="42123"/>
                </a:lnTo>
                <a:lnTo>
                  <a:pt x="205191" y="40203"/>
                </a:lnTo>
                <a:lnTo>
                  <a:pt x="224252" y="40203"/>
                </a:lnTo>
                <a:lnTo>
                  <a:pt x="221376" y="37459"/>
                </a:lnTo>
                <a:lnTo>
                  <a:pt x="216408" y="35570"/>
                </a:lnTo>
                <a:close/>
              </a:path>
              <a:path w="430529" h="108585">
                <a:moveTo>
                  <a:pt x="248107" y="96895"/>
                </a:moveTo>
                <a:lnTo>
                  <a:pt x="245943" y="97688"/>
                </a:lnTo>
                <a:lnTo>
                  <a:pt x="244144" y="98084"/>
                </a:lnTo>
                <a:lnTo>
                  <a:pt x="225338" y="98084"/>
                </a:lnTo>
                <a:lnTo>
                  <a:pt x="225338" y="107899"/>
                </a:lnTo>
                <a:lnTo>
                  <a:pt x="228752" y="107899"/>
                </a:lnTo>
                <a:lnTo>
                  <a:pt x="248991" y="99425"/>
                </a:lnTo>
                <a:lnTo>
                  <a:pt x="248107" y="96895"/>
                </a:lnTo>
                <a:close/>
              </a:path>
              <a:path w="430529" h="108585">
                <a:moveTo>
                  <a:pt x="224252" y="40203"/>
                </a:moveTo>
                <a:lnTo>
                  <a:pt x="211836" y="40203"/>
                </a:lnTo>
                <a:lnTo>
                  <a:pt x="214213" y="40873"/>
                </a:lnTo>
                <a:lnTo>
                  <a:pt x="219181" y="43647"/>
                </a:lnTo>
                <a:lnTo>
                  <a:pt x="221162" y="45750"/>
                </a:lnTo>
                <a:lnTo>
                  <a:pt x="224149" y="51297"/>
                </a:lnTo>
                <a:lnTo>
                  <a:pt x="225033" y="54376"/>
                </a:lnTo>
                <a:lnTo>
                  <a:pt x="225338" y="57759"/>
                </a:lnTo>
                <a:lnTo>
                  <a:pt x="225338" y="92872"/>
                </a:lnTo>
                <a:lnTo>
                  <a:pt x="221071" y="97444"/>
                </a:lnTo>
                <a:lnTo>
                  <a:pt x="216712" y="99730"/>
                </a:lnTo>
                <a:lnTo>
                  <a:pt x="223736" y="99730"/>
                </a:lnTo>
                <a:lnTo>
                  <a:pt x="225338" y="98084"/>
                </a:lnTo>
                <a:lnTo>
                  <a:pt x="241645" y="98084"/>
                </a:lnTo>
                <a:lnTo>
                  <a:pt x="240700" y="97749"/>
                </a:lnTo>
                <a:lnTo>
                  <a:pt x="239146" y="96347"/>
                </a:lnTo>
                <a:lnTo>
                  <a:pt x="238536" y="95128"/>
                </a:lnTo>
                <a:lnTo>
                  <a:pt x="237744" y="91653"/>
                </a:lnTo>
                <a:lnTo>
                  <a:pt x="237530" y="86776"/>
                </a:lnTo>
                <a:lnTo>
                  <a:pt x="237530" y="41239"/>
                </a:lnTo>
                <a:lnTo>
                  <a:pt x="225338" y="41239"/>
                </a:lnTo>
                <a:lnTo>
                  <a:pt x="224252" y="40203"/>
                </a:lnTo>
                <a:close/>
              </a:path>
              <a:path w="430529" h="108585">
                <a:moveTo>
                  <a:pt x="237530" y="9692"/>
                </a:moveTo>
                <a:lnTo>
                  <a:pt x="221162" y="9692"/>
                </a:lnTo>
                <a:lnTo>
                  <a:pt x="222168" y="9997"/>
                </a:lnTo>
                <a:lnTo>
                  <a:pt x="223753" y="11308"/>
                </a:lnTo>
                <a:lnTo>
                  <a:pt x="224332" y="12496"/>
                </a:lnTo>
                <a:lnTo>
                  <a:pt x="224729" y="14295"/>
                </a:lnTo>
                <a:lnTo>
                  <a:pt x="225155" y="16093"/>
                </a:lnTo>
                <a:lnTo>
                  <a:pt x="225338" y="20878"/>
                </a:lnTo>
                <a:lnTo>
                  <a:pt x="225338" y="41239"/>
                </a:lnTo>
                <a:lnTo>
                  <a:pt x="237530" y="41239"/>
                </a:lnTo>
                <a:lnTo>
                  <a:pt x="237530" y="9692"/>
                </a:lnTo>
                <a:close/>
              </a:path>
              <a:path w="430529" h="108585">
                <a:moveTo>
                  <a:pt x="237530" y="0"/>
                </a:moveTo>
                <a:lnTo>
                  <a:pt x="234269" y="0"/>
                </a:lnTo>
                <a:lnTo>
                  <a:pt x="213878" y="8351"/>
                </a:lnTo>
                <a:lnTo>
                  <a:pt x="214914" y="10881"/>
                </a:lnTo>
                <a:lnTo>
                  <a:pt x="216987" y="10088"/>
                </a:lnTo>
                <a:lnTo>
                  <a:pt x="218694" y="9692"/>
                </a:lnTo>
                <a:lnTo>
                  <a:pt x="237530" y="9692"/>
                </a:lnTo>
                <a:lnTo>
                  <a:pt x="237530" y="0"/>
                </a:lnTo>
                <a:close/>
              </a:path>
              <a:path w="430529" h="108585">
                <a:moveTo>
                  <a:pt x="292608" y="35570"/>
                </a:moveTo>
                <a:lnTo>
                  <a:pt x="286664" y="35570"/>
                </a:lnTo>
                <a:lnTo>
                  <a:pt x="279704" y="36329"/>
                </a:lnTo>
                <a:lnTo>
                  <a:pt x="254200" y="67353"/>
                </a:lnTo>
                <a:lnTo>
                  <a:pt x="253624" y="74554"/>
                </a:lnTo>
                <a:lnTo>
                  <a:pt x="253624" y="84307"/>
                </a:lnTo>
                <a:lnTo>
                  <a:pt x="256397" y="92293"/>
                </a:lnTo>
                <a:lnTo>
                  <a:pt x="267492" y="104790"/>
                </a:lnTo>
                <a:lnTo>
                  <a:pt x="274015" y="107899"/>
                </a:lnTo>
                <a:lnTo>
                  <a:pt x="285109" y="107899"/>
                </a:lnTo>
                <a:lnTo>
                  <a:pt x="288554" y="107137"/>
                </a:lnTo>
                <a:lnTo>
                  <a:pt x="294894" y="104058"/>
                </a:lnTo>
                <a:lnTo>
                  <a:pt x="298155" y="101559"/>
                </a:lnTo>
                <a:lnTo>
                  <a:pt x="299936" y="99730"/>
                </a:lnTo>
                <a:lnTo>
                  <a:pt x="283067" y="99730"/>
                </a:lnTo>
                <a:lnTo>
                  <a:pt x="278221" y="97048"/>
                </a:lnTo>
                <a:lnTo>
                  <a:pt x="269504" y="86319"/>
                </a:lnTo>
                <a:lnTo>
                  <a:pt x="267309" y="78638"/>
                </a:lnTo>
                <a:lnTo>
                  <a:pt x="267309" y="58704"/>
                </a:lnTo>
                <a:lnTo>
                  <a:pt x="269534" y="51145"/>
                </a:lnTo>
                <a:lnTo>
                  <a:pt x="274015" y="45994"/>
                </a:lnTo>
                <a:lnTo>
                  <a:pt x="277489" y="42123"/>
                </a:lnTo>
                <a:lnTo>
                  <a:pt x="281391" y="40203"/>
                </a:lnTo>
                <a:lnTo>
                  <a:pt x="300452" y="40203"/>
                </a:lnTo>
                <a:lnTo>
                  <a:pt x="297576" y="37459"/>
                </a:lnTo>
                <a:lnTo>
                  <a:pt x="292608" y="35570"/>
                </a:lnTo>
                <a:close/>
              </a:path>
              <a:path w="430529" h="108585">
                <a:moveTo>
                  <a:pt x="324307" y="96895"/>
                </a:moveTo>
                <a:lnTo>
                  <a:pt x="322143" y="97688"/>
                </a:lnTo>
                <a:lnTo>
                  <a:pt x="320344" y="98084"/>
                </a:lnTo>
                <a:lnTo>
                  <a:pt x="301538" y="98084"/>
                </a:lnTo>
                <a:lnTo>
                  <a:pt x="301538" y="107899"/>
                </a:lnTo>
                <a:lnTo>
                  <a:pt x="304952" y="107899"/>
                </a:lnTo>
                <a:lnTo>
                  <a:pt x="325191" y="99425"/>
                </a:lnTo>
                <a:lnTo>
                  <a:pt x="324307" y="96895"/>
                </a:lnTo>
                <a:close/>
              </a:path>
              <a:path w="430529" h="108585">
                <a:moveTo>
                  <a:pt x="300452" y="40203"/>
                </a:moveTo>
                <a:lnTo>
                  <a:pt x="288036" y="40203"/>
                </a:lnTo>
                <a:lnTo>
                  <a:pt x="290413" y="40873"/>
                </a:lnTo>
                <a:lnTo>
                  <a:pt x="295381" y="43647"/>
                </a:lnTo>
                <a:lnTo>
                  <a:pt x="297362" y="45750"/>
                </a:lnTo>
                <a:lnTo>
                  <a:pt x="300349" y="51297"/>
                </a:lnTo>
                <a:lnTo>
                  <a:pt x="301233" y="54376"/>
                </a:lnTo>
                <a:lnTo>
                  <a:pt x="301538" y="57759"/>
                </a:lnTo>
                <a:lnTo>
                  <a:pt x="301538" y="92872"/>
                </a:lnTo>
                <a:lnTo>
                  <a:pt x="297271" y="97444"/>
                </a:lnTo>
                <a:lnTo>
                  <a:pt x="292912" y="99730"/>
                </a:lnTo>
                <a:lnTo>
                  <a:pt x="299936" y="99730"/>
                </a:lnTo>
                <a:lnTo>
                  <a:pt x="301538" y="98084"/>
                </a:lnTo>
                <a:lnTo>
                  <a:pt x="317845" y="98084"/>
                </a:lnTo>
                <a:lnTo>
                  <a:pt x="316900" y="97749"/>
                </a:lnTo>
                <a:lnTo>
                  <a:pt x="315346" y="96347"/>
                </a:lnTo>
                <a:lnTo>
                  <a:pt x="314736" y="95128"/>
                </a:lnTo>
                <a:lnTo>
                  <a:pt x="313944" y="91653"/>
                </a:lnTo>
                <a:lnTo>
                  <a:pt x="313730" y="86776"/>
                </a:lnTo>
                <a:lnTo>
                  <a:pt x="313730" y="41239"/>
                </a:lnTo>
                <a:lnTo>
                  <a:pt x="301538" y="41239"/>
                </a:lnTo>
                <a:lnTo>
                  <a:pt x="300452" y="40203"/>
                </a:lnTo>
                <a:close/>
              </a:path>
              <a:path w="430529" h="108585">
                <a:moveTo>
                  <a:pt x="313730" y="9692"/>
                </a:moveTo>
                <a:lnTo>
                  <a:pt x="297362" y="9692"/>
                </a:lnTo>
                <a:lnTo>
                  <a:pt x="298368" y="9997"/>
                </a:lnTo>
                <a:lnTo>
                  <a:pt x="299953" y="11308"/>
                </a:lnTo>
                <a:lnTo>
                  <a:pt x="300532" y="12496"/>
                </a:lnTo>
                <a:lnTo>
                  <a:pt x="300929" y="14295"/>
                </a:lnTo>
                <a:lnTo>
                  <a:pt x="301355" y="16093"/>
                </a:lnTo>
                <a:lnTo>
                  <a:pt x="301538" y="20878"/>
                </a:lnTo>
                <a:lnTo>
                  <a:pt x="301538" y="41239"/>
                </a:lnTo>
                <a:lnTo>
                  <a:pt x="313730" y="41239"/>
                </a:lnTo>
                <a:lnTo>
                  <a:pt x="313730" y="9692"/>
                </a:lnTo>
                <a:close/>
              </a:path>
              <a:path w="430529" h="108585">
                <a:moveTo>
                  <a:pt x="313730" y="0"/>
                </a:moveTo>
                <a:lnTo>
                  <a:pt x="310469" y="0"/>
                </a:lnTo>
                <a:lnTo>
                  <a:pt x="290078" y="8351"/>
                </a:lnTo>
                <a:lnTo>
                  <a:pt x="291114" y="10881"/>
                </a:lnTo>
                <a:lnTo>
                  <a:pt x="293187" y="10088"/>
                </a:lnTo>
                <a:lnTo>
                  <a:pt x="294894" y="9692"/>
                </a:lnTo>
                <a:lnTo>
                  <a:pt x="313730" y="9692"/>
                </a:lnTo>
                <a:lnTo>
                  <a:pt x="313730" y="0"/>
                </a:lnTo>
                <a:close/>
              </a:path>
              <a:path w="430529" h="108585">
                <a:moveTo>
                  <a:pt x="364053" y="103144"/>
                </a:moveTo>
                <a:lnTo>
                  <a:pt x="330555" y="103144"/>
                </a:lnTo>
                <a:lnTo>
                  <a:pt x="330555" y="105826"/>
                </a:lnTo>
                <a:lnTo>
                  <a:pt x="364053" y="105826"/>
                </a:lnTo>
                <a:lnTo>
                  <a:pt x="364053" y="103144"/>
                </a:lnTo>
                <a:close/>
              </a:path>
              <a:path w="430529" h="108585">
                <a:moveTo>
                  <a:pt x="353019" y="9692"/>
                </a:moveTo>
                <a:lnTo>
                  <a:pt x="336651" y="9692"/>
                </a:lnTo>
                <a:lnTo>
                  <a:pt x="337657" y="9997"/>
                </a:lnTo>
                <a:lnTo>
                  <a:pt x="339242" y="11308"/>
                </a:lnTo>
                <a:lnTo>
                  <a:pt x="339821" y="12496"/>
                </a:lnTo>
                <a:lnTo>
                  <a:pt x="340492" y="16093"/>
                </a:lnTo>
                <a:lnTo>
                  <a:pt x="340674" y="20787"/>
                </a:lnTo>
                <a:lnTo>
                  <a:pt x="340674" y="94609"/>
                </a:lnTo>
                <a:lnTo>
                  <a:pt x="333725" y="103144"/>
                </a:lnTo>
                <a:lnTo>
                  <a:pt x="360456" y="103144"/>
                </a:lnTo>
                <a:lnTo>
                  <a:pt x="353019" y="94609"/>
                </a:lnTo>
                <a:lnTo>
                  <a:pt x="353019" y="9692"/>
                </a:lnTo>
                <a:close/>
              </a:path>
              <a:path w="430529" h="108585">
                <a:moveTo>
                  <a:pt x="353019" y="0"/>
                </a:moveTo>
                <a:lnTo>
                  <a:pt x="349605" y="0"/>
                </a:lnTo>
                <a:lnTo>
                  <a:pt x="329366" y="8351"/>
                </a:lnTo>
                <a:lnTo>
                  <a:pt x="330555" y="10881"/>
                </a:lnTo>
                <a:lnTo>
                  <a:pt x="332536" y="10088"/>
                </a:lnTo>
                <a:lnTo>
                  <a:pt x="334182" y="9692"/>
                </a:lnTo>
                <a:lnTo>
                  <a:pt x="353019" y="9692"/>
                </a:lnTo>
                <a:lnTo>
                  <a:pt x="353019" y="0"/>
                </a:lnTo>
                <a:close/>
              </a:path>
              <a:path w="430529" h="108585">
                <a:moveTo>
                  <a:pt x="411876" y="35570"/>
                </a:moveTo>
                <a:lnTo>
                  <a:pt x="395203" y="35570"/>
                </a:lnTo>
                <a:lnTo>
                  <a:pt x="387675" y="38831"/>
                </a:lnTo>
                <a:lnTo>
                  <a:pt x="372678" y="72633"/>
                </a:lnTo>
                <a:lnTo>
                  <a:pt x="373227" y="80274"/>
                </a:lnTo>
                <a:lnTo>
                  <a:pt x="394319" y="107899"/>
                </a:lnTo>
                <a:lnTo>
                  <a:pt x="409986" y="107899"/>
                </a:lnTo>
                <a:lnTo>
                  <a:pt x="416265" y="105095"/>
                </a:lnTo>
                <a:lnTo>
                  <a:pt x="424632" y="95707"/>
                </a:lnTo>
                <a:lnTo>
                  <a:pt x="401452" y="95707"/>
                </a:lnTo>
                <a:lnTo>
                  <a:pt x="395660" y="92842"/>
                </a:lnTo>
                <a:lnTo>
                  <a:pt x="385724" y="81320"/>
                </a:lnTo>
                <a:lnTo>
                  <a:pt x="383255" y="73365"/>
                </a:lnTo>
                <a:lnTo>
                  <a:pt x="383255" y="63246"/>
                </a:lnTo>
                <a:lnTo>
                  <a:pt x="430408" y="63246"/>
                </a:lnTo>
                <a:lnTo>
                  <a:pt x="430408" y="58948"/>
                </a:lnTo>
                <a:lnTo>
                  <a:pt x="383255" y="58948"/>
                </a:lnTo>
                <a:lnTo>
                  <a:pt x="383834" y="53279"/>
                </a:lnTo>
                <a:lnTo>
                  <a:pt x="385754" y="48859"/>
                </a:lnTo>
                <a:lnTo>
                  <a:pt x="392186" y="42397"/>
                </a:lnTo>
                <a:lnTo>
                  <a:pt x="395904" y="40782"/>
                </a:lnTo>
                <a:lnTo>
                  <a:pt x="420788" y="40782"/>
                </a:lnTo>
                <a:lnTo>
                  <a:pt x="418155" y="38100"/>
                </a:lnTo>
                <a:lnTo>
                  <a:pt x="411876" y="35570"/>
                </a:lnTo>
                <a:close/>
              </a:path>
              <a:path w="430529" h="108585">
                <a:moveTo>
                  <a:pt x="428030" y="79491"/>
                </a:moveTo>
                <a:lnTo>
                  <a:pt x="425866" y="85435"/>
                </a:lnTo>
                <a:lnTo>
                  <a:pt x="423092" y="89641"/>
                </a:lnTo>
                <a:lnTo>
                  <a:pt x="416448" y="94488"/>
                </a:lnTo>
                <a:lnTo>
                  <a:pt x="412546" y="95707"/>
                </a:lnTo>
                <a:lnTo>
                  <a:pt x="424632" y="95707"/>
                </a:lnTo>
                <a:lnTo>
                  <a:pt x="426262" y="93878"/>
                </a:lnTo>
                <a:lnTo>
                  <a:pt x="429341" y="87721"/>
                </a:lnTo>
                <a:lnTo>
                  <a:pt x="430408" y="80985"/>
                </a:lnTo>
                <a:lnTo>
                  <a:pt x="428030" y="79491"/>
                </a:lnTo>
                <a:close/>
              </a:path>
              <a:path w="430529" h="108585">
                <a:moveTo>
                  <a:pt x="420788" y="40782"/>
                </a:moveTo>
                <a:lnTo>
                  <a:pt x="402732" y="40782"/>
                </a:lnTo>
                <a:lnTo>
                  <a:pt x="405292" y="41574"/>
                </a:lnTo>
                <a:lnTo>
                  <a:pt x="410138" y="44744"/>
                </a:lnTo>
                <a:lnTo>
                  <a:pt x="414802" y="58948"/>
                </a:lnTo>
                <a:lnTo>
                  <a:pt x="430408" y="58948"/>
                </a:lnTo>
                <a:lnTo>
                  <a:pt x="430319" y="54589"/>
                </a:lnTo>
                <a:lnTo>
                  <a:pt x="427969" y="48097"/>
                </a:lnTo>
                <a:lnTo>
                  <a:pt x="420788" y="40782"/>
                </a:lnTo>
                <a:close/>
              </a:path>
            </a:pathLst>
          </a:custGeom>
          <a:solidFill>
            <a:srgbClr val="000000"/>
          </a:solidFill>
        </p:spPr>
        <p:txBody>
          <a:bodyPr wrap="square" lIns="0" tIns="0" rIns="0" bIns="0" rtlCol="0"/>
          <a:lstStyle/>
          <a:p>
            <a:endParaRPr sz="1980"/>
          </a:p>
        </p:txBody>
      </p:sp>
      <p:sp>
        <p:nvSpPr>
          <p:cNvPr id="76" name="object 76"/>
          <p:cNvSpPr/>
          <p:nvPr/>
        </p:nvSpPr>
        <p:spPr>
          <a:xfrm>
            <a:off x="7818830" y="5567827"/>
            <a:ext cx="935766" cy="119024"/>
          </a:xfrm>
          <a:prstGeom prst="rect">
            <a:avLst/>
          </a:prstGeom>
          <a:blipFill>
            <a:blip r:embed="rId73" cstate="print"/>
            <a:stretch>
              <a:fillRect/>
            </a:stretch>
          </a:blipFill>
        </p:spPr>
        <p:txBody>
          <a:bodyPr wrap="square" lIns="0" tIns="0" rIns="0" bIns="0" rtlCol="0"/>
          <a:lstStyle/>
          <a:p>
            <a:endParaRPr sz="1980"/>
          </a:p>
        </p:txBody>
      </p:sp>
      <p:sp>
        <p:nvSpPr>
          <p:cNvPr id="77" name="object 77"/>
          <p:cNvSpPr/>
          <p:nvPr/>
        </p:nvSpPr>
        <p:spPr>
          <a:xfrm>
            <a:off x="7822587" y="5802926"/>
            <a:ext cx="1464570" cy="152250"/>
          </a:xfrm>
          <a:prstGeom prst="rect">
            <a:avLst/>
          </a:prstGeom>
          <a:blipFill>
            <a:blip r:embed="rId74" cstate="print"/>
            <a:stretch>
              <a:fillRect/>
            </a:stretch>
          </a:blipFill>
        </p:spPr>
        <p:txBody>
          <a:bodyPr wrap="square" lIns="0" tIns="0" rIns="0" bIns="0" rtlCol="0"/>
          <a:lstStyle/>
          <a:p>
            <a:endParaRPr sz="1980"/>
          </a:p>
        </p:txBody>
      </p:sp>
      <p:sp>
        <p:nvSpPr>
          <p:cNvPr id="78" name="object 78"/>
          <p:cNvSpPr/>
          <p:nvPr/>
        </p:nvSpPr>
        <p:spPr>
          <a:xfrm>
            <a:off x="7821613" y="6038025"/>
            <a:ext cx="712217" cy="152250"/>
          </a:xfrm>
          <a:prstGeom prst="rect">
            <a:avLst/>
          </a:prstGeom>
          <a:blipFill>
            <a:blip r:embed="rId75" cstate="print"/>
            <a:stretch>
              <a:fillRect/>
            </a:stretch>
          </a:blipFill>
        </p:spPr>
        <p:txBody>
          <a:bodyPr wrap="square" lIns="0" tIns="0" rIns="0" bIns="0" rtlCol="0"/>
          <a:lstStyle/>
          <a:p>
            <a:endParaRPr sz="1980"/>
          </a:p>
        </p:txBody>
      </p:sp>
      <p:sp>
        <p:nvSpPr>
          <p:cNvPr id="79" name="object 79"/>
          <p:cNvSpPr/>
          <p:nvPr/>
        </p:nvSpPr>
        <p:spPr>
          <a:xfrm>
            <a:off x="7819334" y="6273088"/>
            <a:ext cx="917091" cy="152585"/>
          </a:xfrm>
          <a:prstGeom prst="rect">
            <a:avLst/>
          </a:prstGeom>
          <a:blipFill>
            <a:blip r:embed="rId76" cstate="print"/>
            <a:stretch>
              <a:fillRect/>
            </a:stretch>
          </a:blipFill>
        </p:spPr>
        <p:txBody>
          <a:bodyPr wrap="square" lIns="0" tIns="0" rIns="0" bIns="0" rtlCol="0"/>
          <a:lstStyle/>
          <a:p>
            <a:endParaRPr sz="1980"/>
          </a:p>
        </p:txBody>
      </p:sp>
      <p:sp>
        <p:nvSpPr>
          <p:cNvPr id="80" name="object 80"/>
          <p:cNvSpPr/>
          <p:nvPr/>
        </p:nvSpPr>
        <p:spPr>
          <a:xfrm>
            <a:off x="7819333" y="6518849"/>
            <a:ext cx="1215557" cy="152552"/>
          </a:xfrm>
          <a:prstGeom prst="rect">
            <a:avLst/>
          </a:prstGeom>
          <a:blipFill>
            <a:blip r:embed="rId77" cstate="print"/>
            <a:stretch>
              <a:fillRect/>
            </a:stretch>
          </a:blipFill>
        </p:spPr>
        <p:txBody>
          <a:bodyPr wrap="square" lIns="0" tIns="0" rIns="0" bIns="0" rtlCol="0"/>
          <a:lstStyle/>
          <a:p>
            <a:endParaRPr sz="1980"/>
          </a:p>
        </p:txBody>
      </p:sp>
      <p:sp>
        <p:nvSpPr>
          <p:cNvPr id="81" name="object 81"/>
          <p:cNvSpPr/>
          <p:nvPr/>
        </p:nvSpPr>
        <p:spPr>
          <a:xfrm>
            <a:off x="7819971" y="6759821"/>
            <a:ext cx="888291" cy="152579"/>
          </a:xfrm>
          <a:prstGeom prst="rect">
            <a:avLst/>
          </a:prstGeom>
          <a:blipFill>
            <a:blip r:embed="rId78" cstate="print"/>
            <a:stretch>
              <a:fillRect/>
            </a:stretch>
          </a:blipFill>
        </p:spPr>
        <p:txBody>
          <a:bodyPr wrap="square" lIns="0" tIns="0" rIns="0" bIns="0" rtlCol="0"/>
          <a:lstStyle/>
          <a:p>
            <a:endParaRPr sz="1980"/>
          </a:p>
        </p:txBody>
      </p:sp>
      <p:sp>
        <p:nvSpPr>
          <p:cNvPr id="82" name="object 82"/>
          <p:cNvSpPr/>
          <p:nvPr/>
        </p:nvSpPr>
        <p:spPr>
          <a:xfrm>
            <a:off x="7819971" y="6994909"/>
            <a:ext cx="1077053" cy="118686"/>
          </a:xfrm>
          <a:prstGeom prst="rect">
            <a:avLst/>
          </a:prstGeom>
          <a:blipFill>
            <a:blip r:embed="rId79" cstate="print"/>
            <a:stretch>
              <a:fillRect/>
            </a:stretch>
          </a:blipFill>
        </p:spPr>
        <p:txBody>
          <a:bodyPr wrap="square" lIns="0" tIns="0" rIns="0" bIns="0" rtlCol="0"/>
          <a:lstStyle/>
          <a:p>
            <a:endParaRPr sz="1980"/>
          </a:p>
        </p:txBody>
      </p:sp>
      <p:sp>
        <p:nvSpPr>
          <p:cNvPr id="83" name="object 83"/>
          <p:cNvSpPr/>
          <p:nvPr/>
        </p:nvSpPr>
        <p:spPr>
          <a:xfrm>
            <a:off x="3218612" y="7685770"/>
            <a:ext cx="6490795" cy="152579"/>
          </a:xfrm>
          <a:prstGeom prst="rect">
            <a:avLst/>
          </a:prstGeom>
          <a:blipFill>
            <a:blip r:embed="rId80" cstate="print"/>
            <a:stretch>
              <a:fillRect/>
            </a:stretch>
          </a:blipFill>
        </p:spPr>
        <p:txBody>
          <a:bodyPr wrap="square" lIns="0" tIns="0" rIns="0" bIns="0" rtlCol="0"/>
          <a:lstStyle/>
          <a:p>
            <a:endParaRPr sz="1980"/>
          </a:p>
        </p:txBody>
      </p:sp>
      <p:sp>
        <p:nvSpPr>
          <p:cNvPr id="84" name="object 84"/>
          <p:cNvSpPr/>
          <p:nvPr/>
        </p:nvSpPr>
        <p:spPr>
          <a:xfrm>
            <a:off x="3221884" y="7916275"/>
            <a:ext cx="6579222" cy="152579"/>
          </a:xfrm>
          <a:prstGeom prst="rect">
            <a:avLst/>
          </a:prstGeom>
          <a:blipFill>
            <a:blip r:embed="rId81" cstate="print"/>
            <a:stretch>
              <a:fillRect/>
            </a:stretch>
          </a:blipFill>
        </p:spPr>
        <p:txBody>
          <a:bodyPr wrap="square" lIns="0" tIns="0" rIns="0" bIns="0" rtlCol="0"/>
          <a:lstStyle/>
          <a:p>
            <a:endParaRPr sz="1980"/>
          </a:p>
        </p:txBody>
      </p:sp>
      <p:sp>
        <p:nvSpPr>
          <p:cNvPr id="85" name="object 85"/>
          <p:cNvSpPr/>
          <p:nvPr/>
        </p:nvSpPr>
        <p:spPr>
          <a:xfrm>
            <a:off x="3220731" y="8146780"/>
            <a:ext cx="6706743" cy="152579"/>
          </a:xfrm>
          <a:prstGeom prst="rect">
            <a:avLst/>
          </a:prstGeom>
          <a:blipFill>
            <a:blip r:embed="rId82" cstate="print"/>
            <a:stretch>
              <a:fillRect/>
            </a:stretch>
          </a:blipFill>
        </p:spPr>
        <p:txBody>
          <a:bodyPr wrap="square" lIns="0" tIns="0" rIns="0" bIns="0" rtlCol="0"/>
          <a:lstStyle/>
          <a:p>
            <a:endParaRPr sz="1980"/>
          </a:p>
        </p:txBody>
      </p:sp>
      <p:sp>
        <p:nvSpPr>
          <p:cNvPr id="86" name="object 86"/>
          <p:cNvSpPr/>
          <p:nvPr/>
        </p:nvSpPr>
        <p:spPr>
          <a:xfrm>
            <a:off x="3221388" y="8377285"/>
            <a:ext cx="6326449" cy="152579"/>
          </a:xfrm>
          <a:prstGeom prst="rect">
            <a:avLst/>
          </a:prstGeom>
          <a:blipFill>
            <a:blip r:embed="rId83" cstate="print"/>
            <a:stretch>
              <a:fillRect/>
            </a:stretch>
          </a:blipFill>
        </p:spPr>
        <p:txBody>
          <a:bodyPr wrap="square" lIns="0" tIns="0" rIns="0" bIns="0" rtlCol="0"/>
          <a:lstStyle/>
          <a:p>
            <a:endParaRPr sz="1980"/>
          </a:p>
        </p:txBody>
      </p:sp>
      <p:sp>
        <p:nvSpPr>
          <p:cNvPr id="87" name="object 87"/>
          <p:cNvSpPr/>
          <p:nvPr/>
        </p:nvSpPr>
        <p:spPr>
          <a:xfrm>
            <a:off x="3221388" y="8607790"/>
            <a:ext cx="6583642" cy="152579"/>
          </a:xfrm>
          <a:prstGeom prst="rect">
            <a:avLst/>
          </a:prstGeom>
          <a:blipFill>
            <a:blip r:embed="rId84" cstate="print"/>
            <a:stretch>
              <a:fillRect/>
            </a:stretch>
          </a:blipFill>
        </p:spPr>
        <p:txBody>
          <a:bodyPr wrap="square" lIns="0" tIns="0" rIns="0" bIns="0" rtlCol="0"/>
          <a:lstStyle/>
          <a:p>
            <a:endParaRPr sz="1980"/>
          </a:p>
        </p:txBody>
      </p:sp>
      <p:sp>
        <p:nvSpPr>
          <p:cNvPr id="88" name="object 88"/>
          <p:cNvSpPr/>
          <p:nvPr/>
        </p:nvSpPr>
        <p:spPr>
          <a:xfrm>
            <a:off x="3215165" y="8838295"/>
            <a:ext cx="2173504" cy="152579"/>
          </a:xfrm>
          <a:prstGeom prst="rect">
            <a:avLst/>
          </a:prstGeom>
          <a:blipFill>
            <a:blip r:embed="rId85"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5" y="9668218"/>
            <a:ext cx="110004" cy="84317"/>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3628411" y="1082988"/>
            <a:ext cx="5118105" cy="152585"/>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624155" y="1611422"/>
            <a:ext cx="6455299" cy="152585"/>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638889" y="1846521"/>
            <a:ext cx="1193127"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635288" y="2327345"/>
            <a:ext cx="6486079" cy="152585"/>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633494" y="2562444"/>
            <a:ext cx="6731621" cy="152552"/>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3638887" y="2797375"/>
            <a:ext cx="6350344" cy="152720"/>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3638076" y="3032607"/>
            <a:ext cx="6667459" cy="152585"/>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3637253" y="3267705"/>
            <a:ext cx="6736546" cy="152552"/>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633975" y="3502770"/>
            <a:ext cx="6535503" cy="152585"/>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3633492" y="3737868"/>
            <a:ext cx="1447035" cy="152585"/>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3628411" y="4276965"/>
            <a:ext cx="3718714" cy="152585"/>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3635288" y="4748469"/>
            <a:ext cx="6792055" cy="152585"/>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3631854" y="4983400"/>
            <a:ext cx="6816275" cy="152720"/>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3633820" y="5218634"/>
            <a:ext cx="964415" cy="152250"/>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4634092" y="5218632"/>
            <a:ext cx="4539033" cy="152585"/>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9202130" y="5235330"/>
            <a:ext cx="1123691" cy="135889"/>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635940" y="5453731"/>
            <a:ext cx="3906954" cy="152585"/>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7602173" y="5453731"/>
            <a:ext cx="2709431" cy="152585"/>
          </a:xfrm>
          <a:prstGeom prst="rect">
            <a:avLst/>
          </a:prstGeom>
          <a:blipFill>
            <a:blip r:embed="rId20" cstate="print"/>
            <a:stretch>
              <a:fillRect/>
            </a:stretch>
          </a:blipFill>
        </p:spPr>
        <p:txBody>
          <a:bodyPr wrap="square" lIns="0" tIns="0" rIns="0" bIns="0" rtlCol="0"/>
          <a:lstStyle/>
          <a:p>
            <a:endParaRPr sz="1980"/>
          </a:p>
        </p:txBody>
      </p:sp>
      <p:sp>
        <p:nvSpPr>
          <p:cNvPr id="21" name="object 21"/>
          <p:cNvSpPr/>
          <p:nvPr/>
        </p:nvSpPr>
        <p:spPr>
          <a:xfrm>
            <a:off x="3633492" y="5699458"/>
            <a:ext cx="6668119" cy="152585"/>
          </a:xfrm>
          <a:prstGeom prst="rect">
            <a:avLst/>
          </a:prstGeom>
          <a:blipFill>
            <a:blip r:embed="rId21" cstate="print"/>
            <a:stretch>
              <a:fillRect/>
            </a:stretch>
          </a:blipFill>
        </p:spPr>
        <p:txBody>
          <a:bodyPr wrap="square" lIns="0" tIns="0" rIns="0" bIns="0" rtlCol="0"/>
          <a:lstStyle/>
          <a:p>
            <a:endParaRPr sz="1980"/>
          </a:p>
        </p:txBody>
      </p:sp>
      <p:sp>
        <p:nvSpPr>
          <p:cNvPr id="22" name="object 22"/>
          <p:cNvSpPr/>
          <p:nvPr/>
        </p:nvSpPr>
        <p:spPr>
          <a:xfrm>
            <a:off x="3638889" y="5934556"/>
            <a:ext cx="5454749" cy="152585"/>
          </a:xfrm>
          <a:prstGeom prst="rect">
            <a:avLst/>
          </a:prstGeom>
          <a:blipFill>
            <a:blip r:embed="rId22" cstate="print"/>
            <a:stretch>
              <a:fillRect/>
            </a:stretch>
          </a:blipFill>
        </p:spPr>
        <p:txBody>
          <a:bodyPr wrap="square" lIns="0" tIns="0" rIns="0" bIns="0" rtlCol="0"/>
          <a:lstStyle/>
          <a:p>
            <a:endParaRPr sz="1980"/>
          </a:p>
        </p:txBody>
      </p:sp>
      <p:sp>
        <p:nvSpPr>
          <p:cNvPr id="23" name="object 23"/>
          <p:cNvSpPr/>
          <p:nvPr/>
        </p:nvSpPr>
        <p:spPr>
          <a:xfrm>
            <a:off x="3628411" y="6415381"/>
            <a:ext cx="6123778" cy="152585"/>
          </a:xfrm>
          <a:prstGeom prst="rect">
            <a:avLst/>
          </a:prstGeom>
          <a:blipFill>
            <a:blip r:embed="rId23" cstate="print"/>
            <a:stretch>
              <a:fillRect/>
            </a:stretch>
          </a:blipFill>
        </p:spPr>
        <p:txBody>
          <a:bodyPr wrap="square" lIns="0" tIns="0" rIns="0" bIns="0" rtlCol="0"/>
          <a:lstStyle/>
          <a:p>
            <a:endParaRPr sz="1980"/>
          </a:p>
        </p:txBody>
      </p:sp>
      <p:sp>
        <p:nvSpPr>
          <p:cNvPr id="24" name="object 24"/>
          <p:cNvSpPr/>
          <p:nvPr/>
        </p:nvSpPr>
        <p:spPr>
          <a:xfrm>
            <a:off x="3624155" y="6876385"/>
            <a:ext cx="6666794" cy="152576"/>
          </a:xfrm>
          <a:prstGeom prst="rect">
            <a:avLst/>
          </a:prstGeom>
          <a:blipFill>
            <a:blip r:embed="rId24" cstate="print"/>
            <a:stretch>
              <a:fillRect/>
            </a:stretch>
          </a:blipFill>
        </p:spPr>
        <p:txBody>
          <a:bodyPr wrap="square" lIns="0" tIns="0" rIns="0" bIns="0" rtlCol="0"/>
          <a:lstStyle/>
          <a:p>
            <a:endParaRPr sz="1980"/>
          </a:p>
        </p:txBody>
      </p:sp>
      <p:sp>
        <p:nvSpPr>
          <p:cNvPr id="25" name="object 25"/>
          <p:cNvSpPr/>
          <p:nvPr/>
        </p:nvSpPr>
        <p:spPr>
          <a:xfrm>
            <a:off x="3636408" y="7117364"/>
            <a:ext cx="4689702" cy="152579"/>
          </a:xfrm>
          <a:prstGeom prst="rect">
            <a:avLst/>
          </a:prstGeom>
          <a:blipFill>
            <a:blip r:embed="rId25" cstate="print"/>
            <a:stretch>
              <a:fillRect/>
            </a:stretch>
          </a:blipFill>
        </p:spPr>
        <p:txBody>
          <a:bodyPr wrap="square" lIns="0" tIns="0" rIns="0" bIns="0" rtlCol="0"/>
          <a:lstStyle/>
          <a:p>
            <a:endParaRPr sz="1980"/>
          </a:p>
        </p:txBody>
      </p:sp>
      <p:sp>
        <p:nvSpPr>
          <p:cNvPr id="26" name="object 26"/>
          <p:cNvSpPr/>
          <p:nvPr/>
        </p:nvSpPr>
        <p:spPr>
          <a:xfrm>
            <a:off x="3635288" y="8039383"/>
            <a:ext cx="5727105" cy="152579"/>
          </a:xfrm>
          <a:prstGeom prst="rect">
            <a:avLst/>
          </a:prstGeom>
          <a:blipFill>
            <a:blip r:embed="rId26" cstate="print"/>
            <a:stretch>
              <a:fillRect/>
            </a:stretch>
          </a:blipFill>
        </p:spPr>
        <p:txBody>
          <a:bodyPr wrap="square" lIns="0" tIns="0" rIns="0" bIns="0" rtlCol="0"/>
          <a:lstStyle/>
          <a:p>
            <a:endParaRPr sz="1980"/>
          </a:p>
        </p:txBody>
      </p:sp>
      <p:sp>
        <p:nvSpPr>
          <p:cNvPr id="27" name="object 27"/>
          <p:cNvSpPr/>
          <p:nvPr/>
        </p:nvSpPr>
        <p:spPr>
          <a:xfrm>
            <a:off x="9404302" y="8039383"/>
            <a:ext cx="604408" cy="118686"/>
          </a:xfrm>
          <a:prstGeom prst="rect">
            <a:avLst/>
          </a:prstGeom>
          <a:blipFill>
            <a:blip r:embed="rId27" cstate="print"/>
            <a:stretch>
              <a:fillRect/>
            </a:stretch>
          </a:blipFill>
        </p:spPr>
        <p:txBody>
          <a:bodyPr wrap="square" lIns="0" tIns="0" rIns="0" bIns="0" rtlCol="0"/>
          <a:lstStyle/>
          <a:p>
            <a:endParaRPr sz="1980"/>
          </a:p>
        </p:txBody>
      </p:sp>
      <p:sp>
        <p:nvSpPr>
          <p:cNvPr id="28" name="object 28"/>
          <p:cNvSpPr/>
          <p:nvPr/>
        </p:nvSpPr>
        <p:spPr>
          <a:xfrm>
            <a:off x="3640525" y="8269888"/>
            <a:ext cx="1859600" cy="152579"/>
          </a:xfrm>
          <a:prstGeom prst="rect">
            <a:avLst/>
          </a:prstGeom>
          <a:blipFill>
            <a:blip r:embed="rId28"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8392" y="9668218"/>
            <a:ext cx="85798" cy="82837"/>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5620249" y="378029"/>
            <a:ext cx="1902328" cy="177799"/>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098275" y="868006"/>
            <a:ext cx="6877343" cy="152585"/>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095656" y="1098511"/>
            <a:ext cx="6880599"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095170" y="1329016"/>
            <a:ext cx="6737183" cy="152585"/>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100242" y="1559521"/>
            <a:ext cx="6813821" cy="152585"/>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3099585" y="1790026"/>
            <a:ext cx="6509303" cy="152585"/>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3102205" y="2020531"/>
            <a:ext cx="6939229" cy="152585"/>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3100570" y="2250868"/>
            <a:ext cx="6541714" cy="152753"/>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095499" y="2481541"/>
            <a:ext cx="6721801" cy="152585"/>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3102206" y="2728776"/>
            <a:ext cx="328994" cy="101981"/>
          </a:xfrm>
          <a:custGeom>
            <a:avLst/>
            <a:gdLst/>
            <a:ahLst/>
            <a:cxnLst/>
            <a:rect l="l" t="t" r="r" b="b"/>
            <a:pathLst>
              <a:path w="299084" h="92710">
                <a:moveTo>
                  <a:pt x="36117" y="89733"/>
                </a:moveTo>
                <a:lnTo>
                  <a:pt x="6501" y="89733"/>
                </a:lnTo>
                <a:lnTo>
                  <a:pt x="7845" y="89976"/>
                </a:lnTo>
                <a:lnTo>
                  <a:pt x="9525" y="90464"/>
                </a:lnTo>
                <a:lnTo>
                  <a:pt x="14883" y="91958"/>
                </a:lnTo>
                <a:lnTo>
                  <a:pt x="19644" y="92689"/>
                </a:lnTo>
                <a:lnTo>
                  <a:pt x="29574" y="92689"/>
                </a:lnTo>
                <a:lnTo>
                  <a:pt x="34802" y="90799"/>
                </a:lnTo>
                <a:lnTo>
                  <a:pt x="36117" y="89733"/>
                </a:lnTo>
                <a:close/>
              </a:path>
              <a:path w="299084" h="92710">
                <a:moveTo>
                  <a:pt x="2834" y="67269"/>
                </a:moveTo>
                <a:lnTo>
                  <a:pt x="295" y="67269"/>
                </a:lnTo>
                <a:lnTo>
                  <a:pt x="295" y="91653"/>
                </a:lnTo>
                <a:lnTo>
                  <a:pt x="2834" y="91653"/>
                </a:lnTo>
                <a:lnTo>
                  <a:pt x="3429" y="90373"/>
                </a:lnTo>
                <a:lnTo>
                  <a:pt x="4322" y="89733"/>
                </a:lnTo>
                <a:lnTo>
                  <a:pt x="36117" y="89733"/>
                </a:lnTo>
                <a:lnTo>
                  <a:pt x="37958" y="88239"/>
                </a:lnTo>
                <a:lnTo>
                  <a:pt x="19095" y="88239"/>
                </a:lnTo>
                <a:lnTo>
                  <a:pt x="14715" y="86471"/>
                </a:lnTo>
                <a:lnTo>
                  <a:pt x="10786" y="82966"/>
                </a:lnTo>
                <a:lnTo>
                  <a:pt x="6870" y="79430"/>
                </a:lnTo>
                <a:lnTo>
                  <a:pt x="4215" y="74188"/>
                </a:lnTo>
                <a:lnTo>
                  <a:pt x="2834" y="67269"/>
                </a:lnTo>
                <a:close/>
              </a:path>
              <a:path w="299084" h="92710">
                <a:moveTo>
                  <a:pt x="23372" y="20360"/>
                </a:moveTo>
                <a:lnTo>
                  <a:pt x="14633" y="20360"/>
                </a:lnTo>
                <a:lnTo>
                  <a:pt x="9680" y="22250"/>
                </a:lnTo>
                <a:lnTo>
                  <a:pt x="1941" y="29809"/>
                </a:lnTo>
                <a:lnTo>
                  <a:pt x="0" y="34503"/>
                </a:lnTo>
                <a:lnTo>
                  <a:pt x="0" y="44439"/>
                </a:lnTo>
                <a:lnTo>
                  <a:pt x="1143" y="48006"/>
                </a:lnTo>
                <a:lnTo>
                  <a:pt x="3429" y="50871"/>
                </a:lnTo>
                <a:lnTo>
                  <a:pt x="5608" y="53766"/>
                </a:lnTo>
                <a:lnTo>
                  <a:pt x="10299" y="56967"/>
                </a:lnTo>
                <a:lnTo>
                  <a:pt x="24679" y="64129"/>
                </a:lnTo>
                <a:lnTo>
                  <a:pt x="29492" y="67086"/>
                </a:lnTo>
                <a:lnTo>
                  <a:pt x="34360" y="71749"/>
                </a:lnTo>
                <a:lnTo>
                  <a:pt x="35576" y="74615"/>
                </a:lnTo>
                <a:lnTo>
                  <a:pt x="35576" y="80863"/>
                </a:lnTo>
                <a:lnTo>
                  <a:pt x="34478" y="83271"/>
                </a:lnTo>
                <a:lnTo>
                  <a:pt x="30111" y="87233"/>
                </a:lnTo>
                <a:lnTo>
                  <a:pt x="27337" y="88239"/>
                </a:lnTo>
                <a:lnTo>
                  <a:pt x="37958" y="88239"/>
                </a:lnTo>
                <a:lnTo>
                  <a:pt x="44232" y="83149"/>
                </a:lnTo>
                <a:lnTo>
                  <a:pt x="46588" y="78181"/>
                </a:lnTo>
                <a:lnTo>
                  <a:pt x="46588" y="63977"/>
                </a:lnTo>
                <a:lnTo>
                  <a:pt x="41529" y="57485"/>
                </a:lnTo>
                <a:lnTo>
                  <a:pt x="31406" y="52517"/>
                </a:lnTo>
                <a:lnTo>
                  <a:pt x="20537" y="47304"/>
                </a:lnTo>
                <a:lnTo>
                  <a:pt x="15883" y="45018"/>
                </a:lnTo>
                <a:lnTo>
                  <a:pt x="12749" y="42854"/>
                </a:lnTo>
                <a:lnTo>
                  <a:pt x="11167" y="40751"/>
                </a:lnTo>
                <a:lnTo>
                  <a:pt x="9570" y="38770"/>
                </a:lnTo>
                <a:lnTo>
                  <a:pt x="8787" y="36393"/>
                </a:lnTo>
                <a:lnTo>
                  <a:pt x="8819" y="31394"/>
                </a:lnTo>
                <a:lnTo>
                  <a:pt x="9845" y="29443"/>
                </a:lnTo>
                <a:lnTo>
                  <a:pt x="11978" y="27584"/>
                </a:lnTo>
                <a:lnTo>
                  <a:pt x="14121" y="25755"/>
                </a:lnTo>
                <a:lnTo>
                  <a:pt x="16919" y="24841"/>
                </a:lnTo>
                <a:lnTo>
                  <a:pt x="41373" y="24841"/>
                </a:lnTo>
                <a:lnTo>
                  <a:pt x="41373" y="23195"/>
                </a:lnTo>
                <a:lnTo>
                  <a:pt x="34683" y="23195"/>
                </a:lnTo>
                <a:lnTo>
                  <a:pt x="32991" y="22860"/>
                </a:lnTo>
                <a:lnTo>
                  <a:pt x="30516" y="22158"/>
                </a:lnTo>
                <a:lnTo>
                  <a:pt x="26645" y="20970"/>
                </a:lnTo>
                <a:lnTo>
                  <a:pt x="23372" y="20360"/>
                </a:lnTo>
                <a:close/>
              </a:path>
              <a:path w="299084" h="92710">
                <a:moveTo>
                  <a:pt x="41373" y="24841"/>
                </a:moveTo>
                <a:lnTo>
                  <a:pt x="24953" y="24841"/>
                </a:lnTo>
                <a:lnTo>
                  <a:pt x="28730" y="26151"/>
                </a:lnTo>
                <a:lnTo>
                  <a:pt x="34683" y="31394"/>
                </a:lnTo>
                <a:lnTo>
                  <a:pt x="37128" y="36393"/>
                </a:lnTo>
                <a:lnTo>
                  <a:pt x="38993" y="43586"/>
                </a:lnTo>
                <a:lnTo>
                  <a:pt x="41373" y="43586"/>
                </a:lnTo>
                <a:lnTo>
                  <a:pt x="41373" y="24841"/>
                </a:lnTo>
                <a:close/>
              </a:path>
              <a:path w="299084" h="92710">
                <a:moveTo>
                  <a:pt x="41373" y="20360"/>
                </a:moveTo>
                <a:lnTo>
                  <a:pt x="38993" y="20360"/>
                </a:lnTo>
                <a:lnTo>
                  <a:pt x="38395" y="21549"/>
                </a:lnTo>
                <a:lnTo>
                  <a:pt x="37874" y="22341"/>
                </a:lnTo>
                <a:lnTo>
                  <a:pt x="36981" y="23012"/>
                </a:lnTo>
                <a:lnTo>
                  <a:pt x="36362" y="23195"/>
                </a:lnTo>
                <a:lnTo>
                  <a:pt x="41373" y="23195"/>
                </a:lnTo>
                <a:lnTo>
                  <a:pt x="41373" y="20360"/>
                </a:lnTo>
                <a:close/>
              </a:path>
              <a:path w="299084" h="92710">
                <a:moveTo>
                  <a:pt x="76355" y="27675"/>
                </a:moveTo>
                <a:lnTo>
                  <a:pt x="64151" y="27675"/>
                </a:lnTo>
                <a:lnTo>
                  <a:pt x="64267" y="79187"/>
                </a:lnTo>
                <a:lnTo>
                  <a:pt x="74962" y="91805"/>
                </a:lnTo>
                <a:lnTo>
                  <a:pt x="80616" y="91805"/>
                </a:lnTo>
                <a:lnTo>
                  <a:pt x="83890" y="90556"/>
                </a:lnTo>
                <a:lnTo>
                  <a:pt x="90236" y="85618"/>
                </a:lnTo>
                <a:lnTo>
                  <a:pt x="91951" y="83027"/>
                </a:lnTo>
                <a:lnTo>
                  <a:pt x="81210" y="83027"/>
                </a:lnTo>
                <a:lnTo>
                  <a:pt x="79580" y="82265"/>
                </a:lnTo>
                <a:lnTo>
                  <a:pt x="76998" y="79187"/>
                </a:lnTo>
                <a:lnTo>
                  <a:pt x="76355" y="76230"/>
                </a:lnTo>
                <a:lnTo>
                  <a:pt x="76355" y="27675"/>
                </a:lnTo>
                <a:close/>
              </a:path>
              <a:path w="299084" h="92710">
                <a:moveTo>
                  <a:pt x="94356" y="77083"/>
                </a:moveTo>
                <a:lnTo>
                  <a:pt x="91534" y="77083"/>
                </a:lnTo>
                <a:lnTo>
                  <a:pt x="90641" y="79065"/>
                </a:lnTo>
                <a:lnTo>
                  <a:pt x="89428" y="80558"/>
                </a:lnTo>
                <a:lnTo>
                  <a:pt x="86343" y="82539"/>
                </a:lnTo>
                <a:lnTo>
                  <a:pt x="84783" y="83027"/>
                </a:lnTo>
                <a:lnTo>
                  <a:pt x="91951" y="83027"/>
                </a:lnTo>
                <a:lnTo>
                  <a:pt x="92677" y="81930"/>
                </a:lnTo>
                <a:lnTo>
                  <a:pt x="94356" y="77083"/>
                </a:lnTo>
                <a:close/>
              </a:path>
              <a:path w="299084" h="92710">
                <a:moveTo>
                  <a:pt x="76355" y="0"/>
                </a:moveTo>
                <a:lnTo>
                  <a:pt x="74115" y="0"/>
                </a:lnTo>
                <a:lnTo>
                  <a:pt x="72033" y="5059"/>
                </a:lnTo>
                <a:lnTo>
                  <a:pt x="70448" y="8534"/>
                </a:lnTo>
                <a:lnTo>
                  <a:pt x="53279" y="25115"/>
                </a:lnTo>
                <a:lnTo>
                  <a:pt x="53279" y="27675"/>
                </a:lnTo>
                <a:lnTo>
                  <a:pt x="92272" y="27675"/>
                </a:lnTo>
                <a:lnTo>
                  <a:pt x="92272" y="22463"/>
                </a:lnTo>
                <a:lnTo>
                  <a:pt x="76355" y="22463"/>
                </a:lnTo>
                <a:lnTo>
                  <a:pt x="76355" y="0"/>
                </a:lnTo>
                <a:close/>
              </a:path>
              <a:path w="299084" h="92710">
                <a:moveTo>
                  <a:pt x="144862" y="24993"/>
                </a:moveTo>
                <a:lnTo>
                  <a:pt x="128933" y="24993"/>
                </a:lnTo>
                <a:lnTo>
                  <a:pt x="132063" y="26243"/>
                </a:lnTo>
                <a:lnTo>
                  <a:pt x="136434" y="31302"/>
                </a:lnTo>
                <a:lnTo>
                  <a:pt x="137516" y="35966"/>
                </a:lnTo>
                <a:lnTo>
                  <a:pt x="137516" y="45384"/>
                </a:lnTo>
                <a:lnTo>
                  <a:pt x="129361" y="48464"/>
                </a:lnTo>
                <a:lnTo>
                  <a:pt x="122451" y="51301"/>
                </a:lnTo>
                <a:lnTo>
                  <a:pt x="101797" y="65775"/>
                </a:lnTo>
                <a:lnTo>
                  <a:pt x="100309" y="68244"/>
                </a:lnTo>
                <a:lnTo>
                  <a:pt x="99572" y="71109"/>
                </a:lnTo>
                <a:lnTo>
                  <a:pt x="99572" y="79674"/>
                </a:lnTo>
                <a:lnTo>
                  <a:pt x="101083" y="83911"/>
                </a:lnTo>
                <a:lnTo>
                  <a:pt x="107131" y="90464"/>
                </a:lnTo>
                <a:lnTo>
                  <a:pt x="111026" y="92110"/>
                </a:lnTo>
                <a:lnTo>
                  <a:pt x="118765" y="92110"/>
                </a:lnTo>
                <a:lnTo>
                  <a:pt x="121596" y="91470"/>
                </a:lnTo>
                <a:lnTo>
                  <a:pt x="126062" y="89275"/>
                </a:lnTo>
                <a:lnTo>
                  <a:pt x="130478" y="86136"/>
                </a:lnTo>
                <a:lnTo>
                  <a:pt x="134178" y="83332"/>
                </a:lnTo>
                <a:lnTo>
                  <a:pt x="119859" y="83332"/>
                </a:lnTo>
                <a:lnTo>
                  <a:pt x="117405" y="82174"/>
                </a:lnTo>
                <a:lnTo>
                  <a:pt x="113132" y="77480"/>
                </a:lnTo>
                <a:lnTo>
                  <a:pt x="112071" y="74554"/>
                </a:lnTo>
                <a:lnTo>
                  <a:pt x="112071" y="68092"/>
                </a:lnTo>
                <a:lnTo>
                  <a:pt x="137516" y="49987"/>
                </a:lnTo>
                <a:lnTo>
                  <a:pt x="149720" y="49987"/>
                </a:lnTo>
                <a:lnTo>
                  <a:pt x="149597" y="35966"/>
                </a:lnTo>
                <a:lnTo>
                  <a:pt x="149278" y="32826"/>
                </a:lnTo>
                <a:lnTo>
                  <a:pt x="148385" y="30632"/>
                </a:lnTo>
                <a:lnTo>
                  <a:pt x="146992" y="27371"/>
                </a:lnTo>
                <a:lnTo>
                  <a:pt x="144862" y="24993"/>
                </a:lnTo>
                <a:close/>
              </a:path>
              <a:path w="299084" h="92710">
                <a:moveTo>
                  <a:pt x="150534" y="80802"/>
                </a:moveTo>
                <a:lnTo>
                  <a:pt x="137516" y="80802"/>
                </a:lnTo>
                <a:lnTo>
                  <a:pt x="137516" y="84856"/>
                </a:lnTo>
                <a:lnTo>
                  <a:pt x="138242" y="87751"/>
                </a:lnTo>
                <a:lnTo>
                  <a:pt x="141113" y="91104"/>
                </a:lnTo>
                <a:lnTo>
                  <a:pt x="143076" y="91958"/>
                </a:lnTo>
                <a:lnTo>
                  <a:pt x="150613" y="91958"/>
                </a:lnTo>
                <a:lnTo>
                  <a:pt x="155923" y="88239"/>
                </a:lnTo>
                <a:lnTo>
                  <a:pt x="160161" y="82570"/>
                </a:lnTo>
                <a:lnTo>
                  <a:pt x="152601" y="82570"/>
                </a:lnTo>
                <a:lnTo>
                  <a:pt x="151958" y="82326"/>
                </a:lnTo>
                <a:lnTo>
                  <a:pt x="150769" y="81351"/>
                </a:lnTo>
                <a:lnTo>
                  <a:pt x="150534" y="80802"/>
                </a:lnTo>
                <a:close/>
              </a:path>
              <a:path w="299084" h="92710">
                <a:moveTo>
                  <a:pt x="149720" y="49987"/>
                </a:moveTo>
                <a:lnTo>
                  <a:pt x="137516" y="49987"/>
                </a:lnTo>
                <a:lnTo>
                  <a:pt x="137516" y="75895"/>
                </a:lnTo>
                <a:lnTo>
                  <a:pt x="131371" y="80863"/>
                </a:lnTo>
                <a:lnTo>
                  <a:pt x="126406" y="83332"/>
                </a:lnTo>
                <a:lnTo>
                  <a:pt x="134178" y="83332"/>
                </a:lnTo>
                <a:lnTo>
                  <a:pt x="137516" y="80802"/>
                </a:lnTo>
                <a:lnTo>
                  <a:pt x="150534" y="80802"/>
                </a:lnTo>
                <a:lnTo>
                  <a:pt x="150339" y="80345"/>
                </a:lnTo>
                <a:lnTo>
                  <a:pt x="149866" y="77480"/>
                </a:lnTo>
                <a:lnTo>
                  <a:pt x="149758" y="74554"/>
                </a:lnTo>
                <a:lnTo>
                  <a:pt x="149720" y="49987"/>
                </a:lnTo>
                <a:close/>
              </a:path>
              <a:path w="299084" h="92710">
                <a:moveTo>
                  <a:pt x="161483" y="76626"/>
                </a:moveTo>
                <a:lnTo>
                  <a:pt x="158437" y="79674"/>
                </a:lnTo>
                <a:lnTo>
                  <a:pt x="156472" y="81381"/>
                </a:lnTo>
                <a:lnTo>
                  <a:pt x="155374" y="81991"/>
                </a:lnTo>
                <a:lnTo>
                  <a:pt x="154780" y="82387"/>
                </a:lnTo>
                <a:lnTo>
                  <a:pt x="154088" y="82570"/>
                </a:lnTo>
                <a:lnTo>
                  <a:pt x="160161" y="82570"/>
                </a:lnTo>
                <a:lnTo>
                  <a:pt x="161437" y="80863"/>
                </a:lnTo>
                <a:lnTo>
                  <a:pt x="161483" y="76626"/>
                </a:lnTo>
                <a:close/>
              </a:path>
              <a:path w="299084" h="92710">
                <a:moveTo>
                  <a:pt x="133157" y="20360"/>
                </a:moveTo>
                <a:lnTo>
                  <a:pt x="119167" y="20360"/>
                </a:lnTo>
                <a:lnTo>
                  <a:pt x="113013" y="22158"/>
                </a:lnTo>
                <a:lnTo>
                  <a:pt x="104287" y="29291"/>
                </a:lnTo>
                <a:lnTo>
                  <a:pt x="102095" y="33223"/>
                </a:lnTo>
                <a:lnTo>
                  <a:pt x="102146" y="39928"/>
                </a:lnTo>
                <a:lnTo>
                  <a:pt x="102690" y="41574"/>
                </a:lnTo>
                <a:lnTo>
                  <a:pt x="105070" y="44135"/>
                </a:lnTo>
                <a:lnTo>
                  <a:pt x="106561" y="44775"/>
                </a:lnTo>
                <a:lnTo>
                  <a:pt x="110240" y="44775"/>
                </a:lnTo>
                <a:lnTo>
                  <a:pt x="111776" y="44165"/>
                </a:lnTo>
                <a:lnTo>
                  <a:pt x="114156" y="41666"/>
                </a:lnTo>
                <a:lnTo>
                  <a:pt x="114751" y="39928"/>
                </a:lnTo>
                <a:lnTo>
                  <a:pt x="114595" y="31150"/>
                </a:lnTo>
                <a:lnTo>
                  <a:pt x="115537" y="29199"/>
                </a:lnTo>
                <a:lnTo>
                  <a:pt x="117430" y="27523"/>
                </a:lnTo>
                <a:lnTo>
                  <a:pt x="119216" y="25847"/>
                </a:lnTo>
                <a:lnTo>
                  <a:pt x="121694" y="24993"/>
                </a:lnTo>
                <a:lnTo>
                  <a:pt x="144862" y="24993"/>
                </a:lnTo>
                <a:lnTo>
                  <a:pt x="141981" y="23500"/>
                </a:lnTo>
                <a:lnTo>
                  <a:pt x="138110" y="21427"/>
                </a:lnTo>
                <a:lnTo>
                  <a:pt x="133157" y="20360"/>
                </a:lnTo>
                <a:close/>
              </a:path>
              <a:path w="299084" h="92710">
                <a:moveTo>
                  <a:pt x="186190" y="27675"/>
                </a:moveTo>
                <a:lnTo>
                  <a:pt x="173985" y="27675"/>
                </a:lnTo>
                <a:lnTo>
                  <a:pt x="174102" y="79187"/>
                </a:lnTo>
                <a:lnTo>
                  <a:pt x="184797" y="91805"/>
                </a:lnTo>
                <a:lnTo>
                  <a:pt x="190451" y="91805"/>
                </a:lnTo>
                <a:lnTo>
                  <a:pt x="193724" y="90556"/>
                </a:lnTo>
                <a:lnTo>
                  <a:pt x="200070" y="85618"/>
                </a:lnTo>
                <a:lnTo>
                  <a:pt x="201785" y="83027"/>
                </a:lnTo>
                <a:lnTo>
                  <a:pt x="191048" y="83027"/>
                </a:lnTo>
                <a:lnTo>
                  <a:pt x="189414" y="82265"/>
                </a:lnTo>
                <a:lnTo>
                  <a:pt x="186833" y="79187"/>
                </a:lnTo>
                <a:lnTo>
                  <a:pt x="186190" y="76230"/>
                </a:lnTo>
                <a:lnTo>
                  <a:pt x="186190" y="27675"/>
                </a:lnTo>
                <a:close/>
              </a:path>
              <a:path w="299084" h="92710">
                <a:moveTo>
                  <a:pt x="204191" y="77083"/>
                </a:moveTo>
                <a:lnTo>
                  <a:pt x="201369" y="77083"/>
                </a:lnTo>
                <a:lnTo>
                  <a:pt x="200476" y="79065"/>
                </a:lnTo>
                <a:lnTo>
                  <a:pt x="199263" y="80558"/>
                </a:lnTo>
                <a:lnTo>
                  <a:pt x="196178" y="82539"/>
                </a:lnTo>
                <a:lnTo>
                  <a:pt x="194617" y="83027"/>
                </a:lnTo>
                <a:lnTo>
                  <a:pt x="201785" y="83027"/>
                </a:lnTo>
                <a:lnTo>
                  <a:pt x="202512" y="81930"/>
                </a:lnTo>
                <a:lnTo>
                  <a:pt x="204191" y="77083"/>
                </a:lnTo>
                <a:close/>
              </a:path>
              <a:path w="299084" h="92710">
                <a:moveTo>
                  <a:pt x="186190" y="0"/>
                </a:moveTo>
                <a:lnTo>
                  <a:pt x="183949" y="0"/>
                </a:lnTo>
                <a:lnTo>
                  <a:pt x="181868" y="5059"/>
                </a:lnTo>
                <a:lnTo>
                  <a:pt x="180283" y="8534"/>
                </a:lnTo>
                <a:lnTo>
                  <a:pt x="163113" y="25115"/>
                </a:lnTo>
                <a:lnTo>
                  <a:pt x="163113" y="27675"/>
                </a:lnTo>
                <a:lnTo>
                  <a:pt x="202106" y="27675"/>
                </a:lnTo>
                <a:lnTo>
                  <a:pt x="202106" y="22463"/>
                </a:lnTo>
                <a:lnTo>
                  <a:pt x="186190" y="22463"/>
                </a:lnTo>
                <a:lnTo>
                  <a:pt x="186190" y="0"/>
                </a:lnTo>
                <a:close/>
              </a:path>
              <a:path w="299084" h="92710">
                <a:moveTo>
                  <a:pt x="248744" y="20360"/>
                </a:moveTo>
                <a:lnTo>
                  <a:pt x="232074" y="20360"/>
                </a:lnTo>
                <a:lnTo>
                  <a:pt x="224564" y="23622"/>
                </a:lnTo>
                <a:lnTo>
                  <a:pt x="209550" y="57424"/>
                </a:lnTo>
                <a:lnTo>
                  <a:pt x="210099" y="65064"/>
                </a:lnTo>
                <a:lnTo>
                  <a:pt x="231181" y="92689"/>
                </a:lnTo>
                <a:lnTo>
                  <a:pt x="246863" y="92689"/>
                </a:lnTo>
                <a:lnTo>
                  <a:pt x="253139" y="89916"/>
                </a:lnTo>
                <a:lnTo>
                  <a:pt x="261546" y="80497"/>
                </a:lnTo>
                <a:lnTo>
                  <a:pt x="238326" y="80497"/>
                </a:lnTo>
                <a:lnTo>
                  <a:pt x="232516" y="77632"/>
                </a:lnTo>
                <a:lnTo>
                  <a:pt x="222598" y="66111"/>
                </a:lnTo>
                <a:lnTo>
                  <a:pt x="220123" y="58155"/>
                </a:lnTo>
                <a:lnTo>
                  <a:pt x="220123" y="48036"/>
                </a:lnTo>
                <a:lnTo>
                  <a:pt x="267294" y="48036"/>
                </a:lnTo>
                <a:lnTo>
                  <a:pt x="267294" y="43738"/>
                </a:lnTo>
                <a:lnTo>
                  <a:pt x="220123" y="43738"/>
                </a:lnTo>
                <a:lnTo>
                  <a:pt x="220717" y="38100"/>
                </a:lnTo>
                <a:lnTo>
                  <a:pt x="222622" y="33649"/>
                </a:lnTo>
                <a:lnTo>
                  <a:pt x="229075" y="27188"/>
                </a:lnTo>
                <a:lnTo>
                  <a:pt x="232766" y="25572"/>
                </a:lnTo>
                <a:lnTo>
                  <a:pt x="257654" y="25572"/>
                </a:lnTo>
                <a:lnTo>
                  <a:pt x="255020" y="22890"/>
                </a:lnTo>
                <a:lnTo>
                  <a:pt x="248744" y="20360"/>
                </a:lnTo>
                <a:close/>
              </a:path>
              <a:path w="299084" h="92710">
                <a:moveTo>
                  <a:pt x="264913" y="64282"/>
                </a:moveTo>
                <a:lnTo>
                  <a:pt x="262734" y="70225"/>
                </a:lnTo>
                <a:lnTo>
                  <a:pt x="259985" y="74432"/>
                </a:lnTo>
                <a:lnTo>
                  <a:pt x="256650" y="76840"/>
                </a:lnTo>
                <a:lnTo>
                  <a:pt x="253328" y="79278"/>
                </a:lnTo>
                <a:lnTo>
                  <a:pt x="249436" y="80497"/>
                </a:lnTo>
                <a:lnTo>
                  <a:pt x="261546" y="80497"/>
                </a:lnTo>
                <a:lnTo>
                  <a:pt x="263152" y="78699"/>
                </a:lnTo>
                <a:lnTo>
                  <a:pt x="266212" y="72511"/>
                </a:lnTo>
                <a:lnTo>
                  <a:pt x="267294" y="65775"/>
                </a:lnTo>
                <a:lnTo>
                  <a:pt x="264913" y="64282"/>
                </a:lnTo>
                <a:close/>
              </a:path>
              <a:path w="299084" h="92710">
                <a:moveTo>
                  <a:pt x="257654" y="25572"/>
                </a:moveTo>
                <a:lnTo>
                  <a:pt x="239612" y="25572"/>
                </a:lnTo>
                <a:lnTo>
                  <a:pt x="242172" y="26395"/>
                </a:lnTo>
                <a:lnTo>
                  <a:pt x="244602" y="27950"/>
                </a:lnTo>
                <a:lnTo>
                  <a:pt x="251673" y="43738"/>
                </a:lnTo>
                <a:lnTo>
                  <a:pt x="267294" y="43738"/>
                </a:lnTo>
                <a:lnTo>
                  <a:pt x="267205" y="39380"/>
                </a:lnTo>
                <a:lnTo>
                  <a:pt x="264840" y="32887"/>
                </a:lnTo>
                <a:lnTo>
                  <a:pt x="257654" y="25572"/>
                </a:lnTo>
                <a:close/>
              </a:path>
              <a:path w="299084" h="92710">
                <a:moveTo>
                  <a:pt x="292894" y="76200"/>
                </a:moveTo>
                <a:lnTo>
                  <a:pt x="288237" y="76200"/>
                </a:lnTo>
                <a:lnTo>
                  <a:pt x="286298" y="76992"/>
                </a:lnTo>
                <a:lnTo>
                  <a:pt x="283119" y="80162"/>
                </a:lnTo>
                <a:lnTo>
                  <a:pt x="282333" y="82082"/>
                </a:lnTo>
                <a:lnTo>
                  <a:pt x="282333" y="86654"/>
                </a:lnTo>
                <a:lnTo>
                  <a:pt x="283119" y="88605"/>
                </a:lnTo>
                <a:lnTo>
                  <a:pt x="286298" y="91897"/>
                </a:lnTo>
                <a:lnTo>
                  <a:pt x="288237" y="92689"/>
                </a:lnTo>
                <a:lnTo>
                  <a:pt x="292796" y="92689"/>
                </a:lnTo>
                <a:lnTo>
                  <a:pt x="294750" y="91897"/>
                </a:lnTo>
                <a:lnTo>
                  <a:pt x="298024" y="88605"/>
                </a:lnTo>
                <a:lnTo>
                  <a:pt x="298847" y="86654"/>
                </a:lnTo>
                <a:lnTo>
                  <a:pt x="298847" y="82082"/>
                </a:lnTo>
                <a:lnTo>
                  <a:pt x="298060" y="80162"/>
                </a:lnTo>
                <a:lnTo>
                  <a:pt x="294881" y="76992"/>
                </a:lnTo>
                <a:lnTo>
                  <a:pt x="292894" y="76200"/>
                </a:lnTo>
                <a:close/>
              </a:path>
            </a:pathLst>
          </a:custGeom>
          <a:solidFill>
            <a:srgbClr val="000000"/>
          </a:solidFill>
        </p:spPr>
        <p:txBody>
          <a:bodyPr wrap="square" lIns="0" tIns="0" rIns="0" bIns="0" rtlCol="0"/>
          <a:lstStyle/>
          <a:p>
            <a:endParaRPr sz="1980"/>
          </a:p>
        </p:txBody>
      </p:sp>
      <p:sp>
        <p:nvSpPr>
          <p:cNvPr id="13" name="object 13"/>
          <p:cNvSpPr/>
          <p:nvPr/>
        </p:nvSpPr>
        <p:spPr>
          <a:xfrm>
            <a:off x="3090092" y="3194011"/>
            <a:ext cx="3972112" cy="152585"/>
          </a:xfrm>
          <a:prstGeom prst="rect">
            <a:avLst/>
          </a:prstGeom>
          <a:blipFill>
            <a:blip r:embed="rId12" cstate="print"/>
            <a:stretch>
              <a:fillRect/>
            </a:stretch>
          </a:blipFill>
        </p:spPr>
        <p:txBody>
          <a:bodyPr wrap="square" lIns="0" tIns="0" rIns="0" bIns="0" rtlCol="0"/>
          <a:lstStyle/>
          <a:p>
            <a:endParaRPr sz="1980"/>
          </a:p>
        </p:txBody>
      </p:sp>
      <p:sp>
        <p:nvSpPr>
          <p:cNvPr id="14" name="object 14"/>
          <p:cNvSpPr/>
          <p:nvPr/>
        </p:nvSpPr>
        <p:spPr>
          <a:xfrm>
            <a:off x="3085835" y="3655021"/>
            <a:ext cx="6529628" cy="152585"/>
          </a:xfrm>
          <a:prstGeom prst="rect">
            <a:avLst/>
          </a:prstGeom>
          <a:blipFill>
            <a:blip r:embed="rId13" cstate="print"/>
            <a:stretch>
              <a:fillRect/>
            </a:stretch>
          </a:blipFill>
        </p:spPr>
        <p:txBody>
          <a:bodyPr wrap="square" lIns="0" tIns="0" rIns="0" bIns="0" rtlCol="0"/>
          <a:lstStyle/>
          <a:p>
            <a:endParaRPr sz="1980"/>
          </a:p>
        </p:txBody>
      </p:sp>
      <p:sp>
        <p:nvSpPr>
          <p:cNvPr id="15" name="object 15"/>
          <p:cNvSpPr/>
          <p:nvPr/>
        </p:nvSpPr>
        <p:spPr>
          <a:xfrm>
            <a:off x="3092380" y="3885526"/>
            <a:ext cx="2580255" cy="152585"/>
          </a:xfrm>
          <a:prstGeom prst="rect">
            <a:avLst/>
          </a:prstGeom>
          <a:blipFill>
            <a:blip r:embed="rId14" cstate="print"/>
            <a:stretch>
              <a:fillRect/>
            </a:stretch>
          </a:blipFill>
        </p:spPr>
        <p:txBody>
          <a:bodyPr wrap="square" lIns="0" tIns="0" rIns="0" bIns="0" rtlCol="0"/>
          <a:lstStyle/>
          <a:p>
            <a:endParaRPr sz="1980"/>
          </a:p>
        </p:txBody>
      </p:sp>
      <p:sp>
        <p:nvSpPr>
          <p:cNvPr id="16" name="object 16"/>
          <p:cNvSpPr/>
          <p:nvPr/>
        </p:nvSpPr>
        <p:spPr>
          <a:xfrm>
            <a:off x="3088782" y="4346536"/>
            <a:ext cx="1467021" cy="152585"/>
          </a:xfrm>
          <a:prstGeom prst="rect">
            <a:avLst/>
          </a:prstGeom>
          <a:blipFill>
            <a:blip r:embed="rId15" cstate="print"/>
            <a:stretch>
              <a:fillRect/>
            </a:stretch>
          </a:blipFill>
        </p:spPr>
        <p:txBody>
          <a:bodyPr wrap="square" lIns="0" tIns="0" rIns="0" bIns="0" rtlCol="0"/>
          <a:lstStyle/>
          <a:p>
            <a:endParaRPr sz="1980"/>
          </a:p>
        </p:txBody>
      </p:sp>
      <p:sp>
        <p:nvSpPr>
          <p:cNvPr id="17" name="object 17"/>
          <p:cNvSpPr/>
          <p:nvPr/>
        </p:nvSpPr>
        <p:spPr>
          <a:xfrm>
            <a:off x="3089607" y="4592263"/>
            <a:ext cx="1373206" cy="152585"/>
          </a:xfrm>
          <a:prstGeom prst="rect">
            <a:avLst/>
          </a:prstGeom>
          <a:blipFill>
            <a:blip r:embed="rId16" cstate="print"/>
            <a:stretch>
              <a:fillRect/>
            </a:stretch>
          </a:blipFill>
        </p:spPr>
        <p:txBody>
          <a:bodyPr wrap="square" lIns="0" tIns="0" rIns="0" bIns="0" rtlCol="0"/>
          <a:lstStyle/>
          <a:p>
            <a:endParaRPr sz="1980"/>
          </a:p>
        </p:txBody>
      </p:sp>
      <p:sp>
        <p:nvSpPr>
          <p:cNvPr id="18" name="object 18"/>
          <p:cNvSpPr/>
          <p:nvPr/>
        </p:nvSpPr>
        <p:spPr>
          <a:xfrm>
            <a:off x="3090258" y="4827361"/>
            <a:ext cx="1502541" cy="152585"/>
          </a:xfrm>
          <a:prstGeom prst="rect">
            <a:avLst/>
          </a:prstGeom>
          <a:blipFill>
            <a:blip r:embed="rId17" cstate="print"/>
            <a:stretch>
              <a:fillRect/>
            </a:stretch>
          </a:blipFill>
        </p:spPr>
        <p:txBody>
          <a:bodyPr wrap="square" lIns="0" tIns="0" rIns="0" bIns="0" rtlCol="0"/>
          <a:lstStyle/>
          <a:p>
            <a:endParaRPr sz="1980"/>
          </a:p>
        </p:txBody>
      </p:sp>
      <p:sp>
        <p:nvSpPr>
          <p:cNvPr id="19" name="object 19"/>
          <p:cNvSpPr/>
          <p:nvPr/>
        </p:nvSpPr>
        <p:spPr>
          <a:xfrm>
            <a:off x="3089607" y="5062460"/>
            <a:ext cx="1373206" cy="152585"/>
          </a:xfrm>
          <a:prstGeom prst="rect">
            <a:avLst/>
          </a:prstGeom>
          <a:blipFill>
            <a:blip r:embed="rId18" cstate="print"/>
            <a:stretch>
              <a:fillRect/>
            </a:stretch>
          </a:blipFill>
        </p:spPr>
        <p:txBody>
          <a:bodyPr wrap="square" lIns="0" tIns="0" rIns="0" bIns="0" rtlCol="0"/>
          <a:lstStyle/>
          <a:p>
            <a:endParaRPr sz="1980"/>
          </a:p>
        </p:txBody>
      </p:sp>
      <p:sp>
        <p:nvSpPr>
          <p:cNvPr id="20" name="object 20"/>
          <p:cNvSpPr/>
          <p:nvPr/>
        </p:nvSpPr>
        <p:spPr>
          <a:xfrm>
            <a:off x="3099099" y="5543284"/>
            <a:ext cx="6884867" cy="152585"/>
          </a:xfrm>
          <a:prstGeom prst="rect">
            <a:avLst/>
          </a:prstGeom>
          <a:blipFill>
            <a:blip r:embed="rId19" cstate="print"/>
            <a:stretch>
              <a:fillRect/>
            </a:stretch>
          </a:blipFill>
        </p:spPr>
        <p:txBody>
          <a:bodyPr wrap="square" lIns="0" tIns="0" rIns="0" bIns="0" rtlCol="0"/>
          <a:lstStyle/>
          <a:p>
            <a:endParaRPr sz="1980"/>
          </a:p>
        </p:txBody>
      </p:sp>
      <p:sp>
        <p:nvSpPr>
          <p:cNvPr id="21" name="object 21"/>
          <p:cNvSpPr/>
          <p:nvPr/>
        </p:nvSpPr>
        <p:spPr>
          <a:xfrm>
            <a:off x="3104496" y="5778383"/>
            <a:ext cx="6839843" cy="152552"/>
          </a:xfrm>
          <a:prstGeom prst="rect">
            <a:avLst/>
          </a:prstGeom>
          <a:blipFill>
            <a:blip r:embed="rId20" cstate="print"/>
            <a:stretch>
              <a:fillRect/>
            </a:stretch>
          </a:blipFill>
        </p:spPr>
        <p:txBody>
          <a:bodyPr wrap="square" lIns="0" tIns="0" rIns="0" bIns="0" rtlCol="0"/>
          <a:lstStyle/>
          <a:p>
            <a:endParaRPr sz="1980"/>
          </a:p>
        </p:txBody>
      </p:sp>
      <p:sp>
        <p:nvSpPr>
          <p:cNvPr id="22" name="object 22"/>
          <p:cNvSpPr/>
          <p:nvPr/>
        </p:nvSpPr>
        <p:spPr>
          <a:xfrm>
            <a:off x="3095657" y="6013447"/>
            <a:ext cx="6559568" cy="152585"/>
          </a:xfrm>
          <a:prstGeom prst="rect">
            <a:avLst/>
          </a:prstGeom>
          <a:blipFill>
            <a:blip r:embed="rId21" cstate="print"/>
            <a:stretch>
              <a:fillRect/>
            </a:stretch>
          </a:blipFill>
        </p:spPr>
        <p:txBody>
          <a:bodyPr wrap="square" lIns="0" tIns="0" rIns="0" bIns="0" rtlCol="0"/>
          <a:lstStyle/>
          <a:p>
            <a:endParaRPr sz="1980"/>
          </a:p>
        </p:txBody>
      </p:sp>
      <p:sp>
        <p:nvSpPr>
          <p:cNvPr id="23" name="object 23"/>
          <p:cNvSpPr/>
          <p:nvPr/>
        </p:nvSpPr>
        <p:spPr>
          <a:xfrm>
            <a:off x="3093536" y="6248546"/>
            <a:ext cx="4730927" cy="152585"/>
          </a:xfrm>
          <a:prstGeom prst="rect">
            <a:avLst/>
          </a:prstGeom>
          <a:blipFill>
            <a:blip r:embed="rId22" cstate="print"/>
            <a:stretch>
              <a:fillRect/>
            </a:stretch>
          </a:blipFill>
        </p:spPr>
        <p:txBody>
          <a:bodyPr wrap="square" lIns="0" tIns="0" rIns="0" bIns="0" rtlCol="0"/>
          <a:lstStyle/>
          <a:p>
            <a:endParaRPr sz="1980"/>
          </a:p>
        </p:txBody>
      </p:sp>
      <p:sp>
        <p:nvSpPr>
          <p:cNvPr id="24" name="object 24"/>
          <p:cNvSpPr/>
          <p:nvPr/>
        </p:nvSpPr>
        <p:spPr>
          <a:xfrm>
            <a:off x="7872743" y="6248546"/>
            <a:ext cx="1882195" cy="152585"/>
          </a:xfrm>
          <a:prstGeom prst="rect">
            <a:avLst/>
          </a:prstGeom>
          <a:blipFill>
            <a:blip r:embed="rId23" cstate="print"/>
            <a:stretch>
              <a:fillRect/>
            </a:stretch>
          </a:blipFill>
        </p:spPr>
        <p:txBody>
          <a:bodyPr wrap="square" lIns="0" tIns="0" rIns="0" bIns="0" rtlCol="0"/>
          <a:lstStyle/>
          <a:p>
            <a:endParaRPr sz="1980"/>
          </a:p>
        </p:txBody>
      </p:sp>
      <p:sp>
        <p:nvSpPr>
          <p:cNvPr id="25" name="object 25"/>
          <p:cNvSpPr/>
          <p:nvPr/>
        </p:nvSpPr>
        <p:spPr>
          <a:xfrm>
            <a:off x="3095172" y="6494273"/>
            <a:ext cx="6692993" cy="152585"/>
          </a:xfrm>
          <a:prstGeom prst="rect">
            <a:avLst/>
          </a:prstGeom>
          <a:blipFill>
            <a:blip r:embed="rId24" cstate="print"/>
            <a:stretch>
              <a:fillRect/>
            </a:stretch>
          </a:blipFill>
        </p:spPr>
        <p:txBody>
          <a:bodyPr wrap="square" lIns="0" tIns="0" rIns="0" bIns="0" rtlCol="0"/>
          <a:lstStyle/>
          <a:p>
            <a:endParaRPr sz="1980"/>
          </a:p>
        </p:txBody>
      </p:sp>
      <p:sp>
        <p:nvSpPr>
          <p:cNvPr id="26" name="object 26"/>
          <p:cNvSpPr/>
          <p:nvPr/>
        </p:nvSpPr>
        <p:spPr>
          <a:xfrm>
            <a:off x="3099755" y="6729357"/>
            <a:ext cx="6754527" cy="152579"/>
          </a:xfrm>
          <a:prstGeom prst="rect">
            <a:avLst/>
          </a:prstGeom>
          <a:blipFill>
            <a:blip r:embed="rId25" cstate="print"/>
            <a:stretch>
              <a:fillRect/>
            </a:stretch>
          </a:blipFill>
        </p:spPr>
        <p:txBody>
          <a:bodyPr wrap="square" lIns="0" tIns="0" rIns="0" bIns="0" rtlCol="0"/>
          <a:lstStyle/>
          <a:p>
            <a:endParaRPr sz="1980"/>
          </a:p>
        </p:txBody>
      </p:sp>
      <p:sp>
        <p:nvSpPr>
          <p:cNvPr id="27" name="object 27"/>
          <p:cNvSpPr/>
          <p:nvPr/>
        </p:nvSpPr>
        <p:spPr>
          <a:xfrm>
            <a:off x="3099100" y="6964445"/>
            <a:ext cx="1849280" cy="152579"/>
          </a:xfrm>
          <a:prstGeom prst="rect">
            <a:avLst/>
          </a:prstGeom>
          <a:blipFill>
            <a:blip r:embed="rId26" cstate="print"/>
            <a:stretch>
              <a:fillRect/>
            </a:stretch>
          </a:blipFill>
        </p:spPr>
        <p:txBody>
          <a:bodyPr wrap="square" lIns="0" tIns="0" rIns="0" bIns="0" rtlCol="0"/>
          <a:lstStyle/>
          <a:p>
            <a:endParaRPr sz="1980"/>
          </a:p>
        </p:txBody>
      </p:sp>
      <p:sp>
        <p:nvSpPr>
          <p:cNvPr id="28" name="object 28"/>
          <p:cNvSpPr/>
          <p:nvPr/>
        </p:nvSpPr>
        <p:spPr>
          <a:xfrm>
            <a:off x="3090090" y="7455906"/>
            <a:ext cx="6695625" cy="152579"/>
          </a:xfrm>
          <a:prstGeom prst="rect">
            <a:avLst/>
          </a:prstGeom>
          <a:blipFill>
            <a:blip r:embed="rId27" cstate="print"/>
            <a:stretch>
              <a:fillRect/>
            </a:stretch>
          </a:blipFill>
        </p:spPr>
        <p:txBody>
          <a:bodyPr wrap="square" lIns="0" tIns="0" rIns="0" bIns="0" rtlCol="0"/>
          <a:lstStyle/>
          <a:p>
            <a:endParaRPr sz="1980"/>
          </a:p>
        </p:txBody>
      </p:sp>
      <p:sp>
        <p:nvSpPr>
          <p:cNvPr id="29" name="object 29"/>
          <p:cNvSpPr/>
          <p:nvPr/>
        </p:nvSpPr>
        <p:spPr>
          <a:xfrm>
            <a:off x="3075528" y="7690996"/>
            <a:ext cx="999120" cy="152250"/>
          </a:xfrm>
          <a:prstGeom prst="rect">
            <a:avLst/>
          </a:prstGeom>
          <a:blipFill>
            <a:blip r:embed="rId28" cstate="print"/>
            <a:stretch>
              <a:fillRect/>
            </a:stretch>
          </a:blipFill>
        </p:spPr>
        <p:txBody>
          <a:bodyPr wrap="square" lIns="0" tIns="0" rIns="0" bIns="0" rtlCol="0"/>
          <a:lstStyle/>
          <a:p>
            <a:endParaRPr sz="1980"/>
          </a:p>
        </p:txBody>
      </p:sp>
      <p:sp>
        <p:nvSpPr>
          <p:cNvPr id="30" name="object 30"/>
          <p:cNvSpPr/>
          <p:nvPr/>
        </p:nvSpPr>
        <p:spPr>
          <a:xfrm>
            <a:off x="3085835" y="8161174"/>
            <a:ext cx="6668769" cy="152579"/>
          </a:xfrm>
          <a:prstGeom prst="rect">
            <a:avLst/>
          </a:prstGeom>
          <a:blipFill>
            <a:blip r:embed="rId29" cstate="print"/>
            <a:stretch>
              <a:fillRect/>
            </a:stretch>
          </a:blipFill>
        </p:spPr>
        <p:txBody>
          <a:bodyPr wrap="square" lIns="0" tIns="0" rIns="0" bIns="0" rtlCol="0"/>
          <a:lstStyle/>
          <a:p>
            <a:endParaRPr sz="1980"/>
          </a:p>
        </p:txBody>
      </p:sp>
      <p:sp>
        <p:nvSpPr>
          <p:cNvPr id="31" name="object 31"/>
          <p:cNvSpPr/>
          <p:nvPr/>
        </p:nvSpPr>
        <p:spPr>
          <a:xfrm>
            <a:off x="3092381" y="8396261"/>
            <a:ext cx="2816000" cy="152579"/>
          </a:xfrm>
          <a:prstGeom prst="rect">
            <a:avLst/>
          </a:prstGeom>
          <a:blipFill>
            <a:blip r:embed="rId30"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Sometimes it is hard to know how we are feeling. </a:t>
            </a:r>
            <a:br>
              <a:rPr lang="en-US" sz="3200" dirty="0"/>
            </a:br>
            <a:r>
              <a:rPr lang="en-US" sz="3200" dirty="0"/>
              <a:t>Sometimes, we are happy, mad or sad.</a:t>
            </a:r>
            <a:br>
              <a:rPr lang="en-US" sz="3200" dirty="0"/>
            </a:br>
            <a:r>
              <a:rPr lang="en-US" sz="3200" dirty="0"/>
              <a:t>Sometimes all at once!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26160" y="2826766"/>
            <a:ext cx="1970487" cy="219506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6881" y="4883357"/>
            <a:ext cx="2369843" cy="259284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6724" y="2216356"/>
            <a:ext cx="2369843" cy="2667001"/>
          </a:xfrm>
          <a:prstGeom prst="rect">
            <a:avLst/>
          </a:prstGeom>
        </p:spPr>
      </p:pic>
      <p:pic>
        <p:nvPicPr>
          <p:cNvPr id="6146" name="Picture 2" descr="C:\Users\dgomez\Desktop\Pictur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5334000"/>
            <a:ext cx="2182666" cy="2869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661323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endParaRPr lang="en-US" altLang="en-US" dirty="0"/>
          </a:p>
        </p:txBody>
      </p:sp>
      <p:sp>
        <p:nvSpPr>
          <p:cNvPr id="6" name="TextBox 5"/>
          <p:cNvSpPr txBox="1"/>
          <p:nvPr/>
        </p:nvSpPr>
        <p:spPr>
          <a:xfrm>
            <a:off x="1219200" y="8001001"/>
            <a:ext cx="11049000" cy="1292662"/>
          </a:xfrm>
          <a:prstGeom prst="rect">
            <a:avLst/>
          </a:prstGeom>
          <a:noFill/>
        </p:spPr>
        <p:txBody>
          <a:bodyPr wrap="square" rtlCol="0">
            <a:spAutoFit/>
          </a:bodyPr>
          <a:lstStyle/>
          <a:p>
            <a:pPr lvl="0" algn="ctr" fontAlgn="base">
              <a:spcBef>
                <a:spcPct val="0"/>
              </a:spcBef>
              <a:spcAft>
                <a:spcPct val="0"/>
              </a:spcAft>
            </a:pPr>
            <a:r>
              <a:rPr lang="en-US" altLang="en-US" sz="3200" i="1" dirty="0">
                <a:latin typeface="Arial" pitchFamily="34" charset="0"/>
                <a:cs typeface="Arial" pitchFamily="34" charset="0"/>
              </a:rPr>
              <a:t>Unexpressed emotions will never die. They are buried alive and will come forth later in uglier ways</a:t>
            </a:r>
            <a:r>
              <a:rPr lang="en-US" altLang="en-US" sz="2400" i="1" dirty="0">
                <a:latin typeface="Arial" pitchFamily="34" charset="0"/>
                <a:cs typeface="Arial" pitchFamily="34" charset="0"/>
              </a:rPr>
              <a:t>.</a:t>
            </a:r>
            <a:endParaRPr lang="en-US" altLang="en-US" sz="900" dirty="0">
              <a:latin typeface="Arial" pitchFamily="34" charset="0"/>
              <a:cs typeface="Arial" pitchFamily="34" charset="0"/>
            </a:endParaRPr>
          </a:p>
          <a:p>
            <a:pPr lvl="0" algn="ctr" eaLnBrk="0" fontAlgn="base" hangingPunct="0">
              <a:spcBef>
                <a:spcPct val="0"/>
              </a:spcBef>
              <a:spcAft>
                <a:spcPct val="0"/>
              </a:spcAft>
            </a:pPr>
            <a:r>
              <a:rPr lang="en-US" altLang="en-US" sz="1200" b="1" dirty="0">
                <a:solidFill>
                  <a:srgbClr val="F28207"/>
                </a:solidFill>
                <a:latin typeface="Lato"/>
                <a:cs typeface="Arial" pitchFamily="34" charset="0"/>
              </a:rPr>
              <a:t>Sigmund </a:t>
            </a:r>
            <a:r>
              <a:rPr lang="en-US" altLang="en-US" sz="1400" b="1" dirty="0">
                <a:solidFill>
                  <a:srgbClr val="F28207"/>
                </a:solidFill>
                <a:latin typeface="Lato"/>
                <a:cs typeface="Arial" pitchFamily="34" charset="0"/>
              </a:rPr>
              <a:t>Freud</a:t>
            </a:r>
            <a:endParaRPr lang="en-US" altLang="en-US" sz="3200" dirty="0">
              <a:latin typeface="Arial" pitchFamily="34" charset="0"/>
              <a:cs typeface="Arial" pitchFamily="34" charset="0"/>
            </a:endParaRPr>
          </a:p>
        </p:txBody>
      </p:sp>
    </p:spTree>
    <p:extLst>
      <p:ext uri="{BB962C8B-B14F-4D97-AF65-F5344CB8AC3E}">
        <p14:creationId xmlns:p14="http://schemas.microsoft.com/office/powerpoint/2010/main" val="28728022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6" y="9668218"/>
            <a:ext cx="109368" cy="82837"/>
          </a:xfrm>
          <a:prstGeom prst="rect">
            <a:avLst/>
          </a:prstGeom>
          <a:blipFill>
            <a:blip r:embed="rId2" cstate="print"/>
            <a:stretch>
              <a:fillRect/>
            </a:stretch>
          </a:blipFill>
        </p:spPr>
        <p:txBody>
          <a:bodyPr wrap="square" lIns="0" tIns="0" rIns="0" bIns="0" rtlCol="0"/>
          <a:lstStyle/>
          <a:p>
            <a:endParaRPr sz="1980"/>
          </a:p>
        </p:txBody>
      </p:sp>
      <p:grpSp>
        <p:nvGrpSpPr>
          <p:cNvPr id="33" name="Group 32">
            <a:extLst>
              <a:ext uri="{FF2B5EF4-FFF2-40B4-BE49-F238E27FC236}">
                <a16:creationId xmlns:a16="http://schemas.microsoft.com/office/drawing/2014/main" xmlns="" id="{51584AB0-F1DF-47D0-BAA2-EEAD79275935}"/>
              </a:ext>
            </a:extLst>
          </p:cNvPr>
          <p:cNvGrpSpPr/>
          <p:nvPr/>
        </p:nvGrpSpPr>
        <p:grpSpPr>
          <a:xfrm>
            <a:off x="2751595" y="378028"/>
            <a:ext cx="8023815" cy="8812713"/>
            <a:chOff x="3145023" y="343661"/>
            <a:chExt cx="6260740" cy="6876293"/>
          </a:xfrm>
        </p:grpSpPr>
        <p:sp>
          <p:nvSpPr>
            <p:cNvPr id="3" name="object 3"/>
            <p:cNvSpPr/>
            <p:nvPr/>
          </p:nvSpPr>
          <p:spPr>
            <a:xfrm>
              <a:off x="5476411" y="343661"/>
              <a:ext cx="1613144" cy="161330"/>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161395" y="798179"/>
              <a:ext cx="6029483" cy="138714"/>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161989" y="1011905"/>
              <a:ext cx="6065648" cy="138714"/>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157822" y="1225631"/>
              <a:ext cx="6042718" cy="138684"/>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158122" y="1439326"/>
              <a:ext cx="5969633" cy="138714"/>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3159908" y="1653052"/>
              <a:ext cx="6245855" cy="138714"/>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3145023" y="1866625"/>
              <a:ext cx="6023360" cy="138836"/>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3156180" y="2080473"/>
              <a:ext cx="5938229" cy="138714"/>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161395" y="2294198"/>
              <a:ext cx="6166399" cy="138714"/>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3166128" y="2507924"/>
              <a:ext cx="2891819" cy="138714"/>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3159453" y="2940710"/>
              <a:ext cx="5916972" cy="138714"/>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3162287" y="3150260"/>
              <a:ext cx="6011156" cy="138714"/>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3157822" y="3359810"/>
              <a:ext cx="6198684" cy="138714"/>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3161990" y="3569360"/>
              <a:ext cx="3740633" cy="138714"/>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6955323" y="3569360"/>
              <a:ext cx="2317089" cy="138714"/>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3158264" y="3788450"/>
              <a:ext cx="5851928" cy="138684"/>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161989" y="3998000"/>
              <a:ext cx="5977378" cy="138684"/>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3162431" y="4207550"/>
              <a:ext cx="2131076" cy="138684"/>
            </a:xfrm>
            <a:prstGeom prst="rect">
              <a:avLst/>
            </a:prstGeom>
            <a:blipFill>
              <a:blip r:embed="rId20" cstate="print"/>
              <a:stretch>
                <a:fillRect/>
              </a:stretch>
            </a:blipFill>
          </p:spPr>
          <p:txBody>
            <a:bodyPr wrap="square" lIns="0" tIns="0" rIns="0" bIns="0" rtlCol="0"/>
            <a:lstStyle/>
            <a:p>
              <a:endParaRPr sz="1980"/>
            </a:p>
          </p:txBody>
        </p:sp>
        <p:sp>
          <p:nvSpPr>
            <p:cNvPr id="21" name="object 21"/>
            <p:cNvSpPr/>
            <p:nvPr/>
          </p:nvSpPr>
          <p:spPr>
            <a:xfrm>
              <a:off x="3153205" y="4693310"/>
              <a:ext cx="6105979" cy="138714"/>
            </a:xfrm>
            <a:prstGeom prst="rect">
              <a:avLst/>
            </a:prstGeom>
            <a:blipFill>
              <a:blip r:embed="rId21" cstate="print"/>
              <a:stretch>
                <a:fillRect/>
              </a:stretch>
            </a:blipFill>
          </p:spPr>
          <p:txBody>
            <a:bodyPr wrap="square" lIns="0" tIns="0" rIns="0" bIns="0" rtlCol="0"/>
            <a:lstStyle/>
            <a:p>
              <a:endParaRPr sz="1980"/>
            </a:p>
          </p:txBody>
        </p:sp>
        <p:sp>
          <p:nvSpPr>
            <p:cNvPr id="22" name="object 22"/>
            <p:cNvSpPr/>
            <p:nvPr/>
          </p:nvSpPr>
          <p:spPr>
            <a:xfrm>
              <a:off x="3175386" y="4907036"/>
              <a:ext cx="4143503" cy="138714"/>
            </a:xfrm>
            <a:prstGeom prst="rect">
              <a:avLst/>
            </a:prstGeom>
            <a:blipFill>
              <a:blip r:embed="rId22" cstate="print"/>
              <a:stretch>
                <a:fillRect/>
              </a:stretch>
            </a:blipFill>
          </p:spPr>
          <p:txBody>
            <a:bodyPr wrap="square" lIns="0" tIns="0" rIns="0" bIns="0" rtlCol="0"/>
            <a:lstStyle/>
            <a:p>
              <a:endParaRPr sz="1980"/>
            </a:p>
          </p:txBody>
        </p:sp>
        <p:sp>
          <p:nvSpPr>
            <p:cNvPr id="23" name="object 23"/>
            <p:cNvSpPr/>
            <p:nvPr/>
          </p:nvSpPr>
          <p:spPr>
            <a:xfrm>
              <a:off x="3159313" y="5353811"/>
              <a:ext cx="6170127" cy="138714"/>
            </a:xfrm>
            <a:prstGeom prst="rect">
              <a:avLst/>
            </a:prstGeom>
            <a:blipFill>
              <a:blip r:embed="rId23" cstate="print"/>
              <a:stretch>
                <a:fillRect/>
              </a:stretch>
            </a:blipFill>
          </p:spPr>
          <p:txBody>
            <a:bodyPr wrap="square" lIns="0" tIns="0" rIns="0" bIns="0" rtlCol="0"/>
            <a:lstStyle/>
            <a:p>
              <a:endParaRPr sz="1980"/>
            </a:p>
          </p:txBody>
        </p:sp>
        <p:sp>
          <p:nvSpPr>
            <p:cNvPr id="24" name="object 24"/>
            <p:cNvSpPr/>
            <p:nvPr/>
          </p:nvSpPr>
          <p:spPr>
            <a:xfrm>
              <a:off x="3157823" y="5567537"/>
              <a:ext cx="6012055" cy="138684"/>
            </a:xfrm>
            <a:prstGeom prst="rect">
              <a:avLst/>
            </a:prstGeom>
            <a:blipFill>
              <a:blip r:embed="rId24" cstate="print"/>
              <a:stretch>
                <a:fillRect/>
              </a:stretch>
            </a:blipFill>
          </p:spPr>
          <p:txBody>
            <a:bodyPr wrap="square" lIns="0" tIns="0" rIns="0" bIns="0" rtlCol="0"/>
            <a:lstStyle/>
            <a:p>
              <a:endParaRPr sz="1980"/>
            </a:p>
          </p:txBody>
        </p:sp>
        <p:sp>
          <p:nvSpPr>
            <p:cNvPr id="25" name="object 25"/>
            <p:cNvSpPr/>
            <p:nvPr/>
          </p:nvSpPr>
          <p:spPr>
            <a:xfrm>
              <a:off x="3161837" y="5781232"/>
              <a:ext cx="6153887" cy="138714"/>
            </a:xfrm>
            <a:prstGeom prst="rect">
              <a:avLst/>
            </a:prstGeom>
            <a:blipFill>
              <a:blip r:embed="rId25" cstate="print"/>
              <a:stretch>
                <a:fillRect/>
              </a:stretch>
            </a:blipFill>
          </p:spPr>
          <p:txBody>
            <a:bodyPr wrap="square" lIns="0" tIns="0" rIns="0" bIns="0" rtlCol="0"/>
            <a:lstStyle/>
            <a:p>
              <a:endParaRPr sz="1980"/>
            </a:p>
          </p:txBody>
        </p:sp>
        <p:sp>
          <p:nvSpPr>
            <p:cNvPr id="26" name="object 26"/>
            <p:cNvSpPr/>
            <p:nvPr/>
          </p:nvSpPr>
          <p:spPr>
            <a:xfrm>
              <a:off x="3162431" y="5994959"/>
              <a:ext cx="6112084" cy="138711"/>
            </a:xfrm>
            <a:prstGeom prst="rect">
              <a:avLst/>
            </a:prstGeom>
            <a:blipFill>
              <a:blip r:embed="rId26" cstate="print"/>
              <a:stretch>
                <a:fillRect/>
              </a:stretch>
            </a:blipFill>
          </p:spPr>
          <p:txBody>
            <a:bodyPr wrap="square" lIns="0" tIns="0" rIns="0" bIns="0" rtlCol="0"/>
            <a:lstStyle/>
            <a:p>
              <a:endParaRPr sz="1980"/>
            </a:p>
          </p:txBody>
        </p:sp>
        <p:sp>
          <p:nvSpPr>
            <p:cNvPr id="27" name="object 27"/>
            <p:cNvSpPr/>
            <p:nvPr/>
          </p:nvSpPr>
          <p:spPr>
            <a:xfrm>
              <a:off x="3161990" y="6208681"/>
              <a:ext cx="6062661" cy="138708"/>
            </a:xfrm>
            <a:prstGeom prst="rect">
              <a:avLst/>
            </a:prstGeom>
            <a:blipFill>
              <a:blip r:embed="rId27" cstate="print"/>
              <a:stretch>
                <a:fillRect/>
              </a:stretch>
            </a:blipFill>
          </p:spPr>
          <p:txBody>
            <a:bodyPr wrap="square" lIns="0" tIns="0" rIns="0" bIns="0" rtlCol="0"/>
            <a:lstStyle/>
            <a:p>
              <a:endParaRPr sz="1980"/>
            </a:p>
          </p:txBody>
        </p:sp>
        <p:sp>
          <p:nvSpPr>
            <p:cNvPr id="28" name="object 28"/>
            <p:cNvSpPr/>
            <p:nvPr/>
          </p:nvSpPr>
          <p:spPr>
            <a:xfrm>
              <a:off x="3161239" y="6422397"/>
              <a:ext cx="6191548" cy="138708"/>
            </a:xfrm>
            <a:prstGeom prst="rect">
              <a:avLst/>
            </a:prstGeom>
            <a:blipFill>
              <a:blip r:embed="rId28" cstate="print"/>
              <a:stretch>
                <a:fillRect/>
              </a:stretch>
            </a:blipFill>
          </p:spPr>
          <p:txBody>
            <a:bodyPr wrap="square" lIns="0" tIns="0" rIns="0" bIns="0" rtlCol="0"/>
            <a:lstStyle/>
            <a:p>
              <a:endParaRPr sz="1980"/>
            </a:p>
          </p:txBody>
        </p:sp>
        <p:sp>
          <p:nvSpPr>
            <p:cNvPr id="29" name="object 29"/>
            <p:cNvSpPr/>
            <p:nvPr/>
          </p:nvSpPr>
          <p:spPr>
            <a:xfrm>
              <a:off x="3163025" y="6636114"/>
              <a:ext cx="1554958" cy="138708"/>
            </a:xfrm>
            <a:prstGeom prst="rect">
              <a:avLst/>
            </a:prstGeom>
            <a:blipFill>
              <a:blip r:embed="rId29" cstate="print"/>
              <a:stretch>
                <a:fillRect/>
              </a:stretch>
            </a:blipFill>
          </p:spPr>
          <p:txBody>
            <a:bodyPr wrap="square" lIns="0" tIns="0" rIns="0" bIns="0" rtlCol="0"/>
            <a:lstStyle/>
            <a:p>
              <a:endParaRPr sz="1980"/>
            </a:p>
          </p:txBody>
        </p:sp>
        <p:sp>
          <p:nvSpPr>
            <p:cNvPr id="30" name="object 30"/>
            <p:cNvSpPr/>
            <p:nvPr/>
          </p:nvSpPr>
          <p:spPr>
            <a:xfrm>
              <a:off x="4563654" y="7091684"/>
              <a:ext cx="447040" cy="128270"/>
            </a:xfrm>
            <a:custGeom>
              <a:avLst/>
              <a:gdLst/>
              <a:ahLst/>
              <a:cxnLst/>
              <a:rect l="l" t="t" r="r" b="b"/>
              <a:pathLst>
                <a:path w="447039" h="128270">
                  <a:moveTo>
                    <a:pt x="22917" y="2977"/>
                  </a:moveTo>
                  <a:lnTo>
                    <a:pt x="15477" y="5452"/>
                  </a:lnTo>
                  <a:lnTo>
                    <a:pt x="9799" y="9250"/>
                  </a:lnTo>
                  <a:lnTo>
                    <a:pt x="1950" y="19467"/>
                  </a:lnTo>
                  <a:lnTo>
                    <a:pt x="0" y="24953"/>
                  </a:lnTo>
                  <a:lnTo>
                    <a:pt x="0" y="35765"/>
                  </a:lnTo>
                  <a:lnTo>
                    <a:pt x="1581" y="39956"/>
                  </a:lnTo>
                  <a:lnTo>
                    <a:pt x="7940" y="46802"/>
                  </a:lnTo>
                  <a:lnTo>
                    <a:pt x="11512" y="48518"/>
                  </a:lnTo>
                  <a:lnTo>
                    <a:pt x="18656" y="48518"/>
                  </a:lnTo>
                  <a:lnTo>
                    <a:pt x="21336" y="47493"/>
                  </a:lnTo>
                  <a:lnTo>
                    <a:pt x="25691" y="43434"/>
                  </a:lnTo>
                  <a:lnTo>
                    <a:pt x="26788" y="41029"/>
                  </a:lnTo>
                  <a:lnTo>
                    <a:pt x="26788" y="35670"/>
                  </a:lnTo>
                  <a:lnTo>
                    <a:pt x="25895" y="33457"/>
                  </a:lnTo>
                  <a:lnTo>
                    <a:pt x="22730" y="30205"/>
                  </a:lnTo>
                  <a:lnTo>
                    <a:pt x="10369" y="30205"/>
                  </a:lnTo>
                  <a:lnTo>
                    <a:pt x="9710" y="29788"/>
                  </a:lnTo>
                  <a:lnTo>
                    <a:pt x="9226" y="29016"/>
                  </a:lnTo>
                  <a:lnTo>
                    <a:pt x="8631" y="28230"/>
                  </a:lnTo>
                  <a:lnTo>
                    <a:pt x="8333" y="26837"/>
                  </a:lnTo>
                  <a:lnTo>
                    <a:pt x="8333" y="21275"/>
                  </a:lnTo>
                  <a:lnTo>
                    <a:pt x="9451" y="18025"/>
                  </a:lnTo>
                  <a:lnTo>
                    <a:pt x="13917" y="12179"/>
                  </a:lnTo>
                  <a:lnTo>
                    <a:pt x="17657" y="9369"/>
                  </a:lnTo>
                  <a:lnTo>
                    <a:pt x="22917" y="6690"/>
                  </a:lnTo>
                  <a:lnTo>
                    <a:pt x="22917" y="2977"/>
                  </a:lnTo>
                  <a:close/>
                </a:path>
                <a:path w="447039" h="128270">
                  <a:moveTo>
                    <a:pt x="20238" y="28873"/>
                  </a:moveTo>
                  <a:lnTo>
                    <a:pt x="16764" y="28873"/>
                  </a:lnTo>
                  <a:lnTo>
                    <a:pt x="15572" y="29099"/>
                  </a:lnTo>
                  <a:lnTo>
                    <a:pt x="12999" y="29992"/>
                  </a:lnTo>
                  <a:lnTo>
                    <a:pt x="11954" y="30205"/>
                  </a:lnTo>
                  <a:lnTo>
                    <a:pt x="22730" y="30205"/>
                  </a:lnTo>
                  <a:lnTo>
                    <a:pt x="22323" y="29788"/>
                  </a:lnTo>
                  <a:lnTo>
                    <a:pt x="20238" y="28873"/>
                  </a:lnTo>
                  <a:close/>
                </a:path>
                <a:path w="447039" h="128270">
                  <a:moveTo>
                    <a:pt x="65032" y="3273"/>
                  </a:moveTo>
                  <a:lnTo>
                    <a:pt x="57793" y="5452"/>
                  </a:lnTo>
                  <a:lnTo>
                    <a:pt x="52184" y="9073"/>
                  </a:lnTo>
                  <a:lnTo>
                    <a:pt x="44253" y="19193"/>
                  </a:lnTo>
                  <a:lnTo>
                    <a:pt x="42266" y="24847"/>
                  </a:lnTo>
                  <a:lnTo>
                    <a:pt x="42266" y="36063"/>
                  </a:lnTo>
                  <a:lnTo>
                    <a:pt x="43827" y="40230"/>
                  </a:lnTo>
                  <a:lnTo>
                    <a:pt x="50075" y="46981"/>
                  </a:lnTo>
                  <a:lnTo>
                    <a:pt x="53577" y="48661"/>
                  </a:lnTo>
                  <a:lnTo>
                    <a:pt x="60816" y="48661"/>
                  </a:lnTo>
                  <a:lnTo>
                    <a:pt x="63627" y="47600"/>
                  </a:lnTo>
                  <a:lnTo>
                    <a:pt x="68092" y="43327"/>
                  </a:lnTo>
                  <a:lnTo>
                    <a:pt x="69198" y="40824"/>
                  </a:lnTo>
                  <a:lnTo>
                    <a:pt x="69198" y="35372"/>
                  </a:lnTo>
                  <a:lnTo>
                    <a:pt x="68305" y="33204"/>
                  </a:lnTo>
                  <a:lnTo>
                    <a:pt x="65371" y="30361"/>
                  </a:lnTo>
                  <a:lnTo>
                    <a:pt x="52730" y="30361"/>
                  </a:lnTo>
                  <a:lnTo>
                    <a:pt x="52041" y="29967"/>
                  </a:lnTo>
                  <a:lnTo>
                    <a:pt x="51307" y="29123"/>
                  </a:lnTo>
                  <a:lnTo>
                    <a:pt x="50743" y="28276"/>
                  </a:lnTo>
                  <a:lnTo>
                    <a:pt x="50444" y="27038"/>
                  </a:lnTo>
                  <a:lnTo>
                    <a:pt x="50444" y="21774"/>
                  </a:lnTo>
                  <a:lnTo>
                    <a:pt x="51398" y="18574"/>
                  </a:lnTo>
                  <a:lnTo>
                    <a:pt x="55159" y="13121"/>
                  </a:lnTo>
                  <a:lnTo>
                    <a:pt x="59079" y="10073"/>
                  </a:lnTo>
                  <a:lnTo>
                    <a:pt x="65032" y="6690"/>
                  </a:lnTo>
                  <a:lnTo>
                    <a:pt x="65032" y="3273"/>
                  </a:lnTo>
                  <a:close/>
                </a:path>
                <a:path w="447039" h="128270">
                  <a:moveTo>
                    <a:pt x="62648" y="28873"/>
                  </a:moveTo>
                  <a:lnTo>
                    <a:pt x="58981" y="28873"/>
                  </a:lnTo>
                  <a:lnTo>
                    <a:pt x="57695" y="29123"/>
                  </a:lnTo>
                  <a:lnTo>
                    <a:pt x="55113" y="30111"/>
                  </a:lnTo>
                  <a:lnTo>
                    <a:pt x="54126" y="30361"/>
                  </a:lnTo>
                  <a:lnTo>
                    <a:pt x="65371" y="30361"/>
                  </a:lnTo>
                  <a:lnTo>
                    <a:pt x="64733" y="29742"/>
                  </a:lnTo>
                  <a:lnTo>
                    <a:pt x="62648" y="28873"/>
                  </a:lnTo>
                  <a:close/>
                </a:path>
                <a:path w="447039" h="128270">
                  <a:moveTo>
                    <a:pt x="130076" y="122337"/>
                  </a:moveTo>
                  <a:lnTo>
                    <a:pt x="78723" y="122337"/>
                  </a:lnTo>
                  <a:lnTo>
                    <a:pt x="78723" y="125611"/>
                  </a:lnTo>
                  <a:lnTo>
                    <a:pt x="130076" y="125611"/>
                  </a:lnTo>
                  <a:lnTo>
                    <a:pt x="130076" y="122337"/>
                  </a:lnTo>
                  <a:close/>
                </a:path>
                <a:path w="447039" h="128270">
                  <a:moveTo>
                    <a:pt x="120895" y="9073"/>
                  </a:moveTo>
                  <a:lnTo>
                    <a:pt x="85819" y="9073"/>
                  </a:lnTo>
                  <a:lnTo>
                    <a:pt x="88498" y="9774"/>
                  </a:lnTo>
                  <a:lnTo>
                    <a:pt x="91083" y="11155"/>
                  </a:lnTo>
                  <a:lnTo>
                    <a:pt x="95844" y="111572"/>
                  </a:lnTo>
                  <a:lnTo>
                    <a:pt x="95152" y="116134"/>
                  </a:lnTo>
                  <a:lnTo>
                    <a:pt x="93759" y="118015"/>
                  </a:lnTo>
                  <a:lnTo>
                    <a:pt x="91583" y="120895"/>
                  </a:lnTo>
                  <a:lnTo>
                    <a:pt x="88011" y="122337"/>
                  </a:lnTo>
                  <a:lnTo>
                    <a:pt x="122977" y="122337"/>
                  </a:lnTo>
                  <a:lnTo>
                    <a:pt x="113895" y="116134"/>
                  </a:lnTo>
                  <a:lnTo>
                    <a:pt x="113202" y="114501"/>
                  </a:lnTo>
                  <a:lnTo>
                    <a:pt x="112916" y="111572"/>
                  </a:lnTo>
                  <a:lnTo>
                    <a:pt x="112809" y="19787"/>
                  </a:lnTo>
                  <a:lnTo>
                    <a:pt x="113550" y="15276"/>
                  </a:lnTo>
                  <a:lnTo>
                    <a:pt x="117323" y="10512"/>
                  </a:lnTo>
                  <a:lnTo>
                    <a:pt x="120895" y="9073"/>
                  </a:lnTo>
                  <a:close/>
                </a:path>
                <a:path w="447039" h="128270">
                  <a:moveTo>
                    <a:pt x="130076" y="5797"/>
                  </a:moveTo>
                  <a:lnTo>
                    <a:pt x="78723" y="5797"/>
                  </a:lnTo>
                  <a:lnTo>
                    <a:pt x="78723" y="9073"/>
                  </a:lnTo>
                  <a:lnTo>
                    <a:pt x="130076" y="9073"/>
                  </a:lnTo>
                  <a:lnTo>
                    <a:pt x="130076" y="5797"/>
                  </a:lnTo>
                  <a:close/>
                </a:path>
                <a:path w="447039" h="128270">
                  <a:moveTo>
                    <a:pt x="292940" y="42111"/>
                  </a:moveTo>
                  <a:lnTo>
                    <a:pt x="283808" y="42111"/>
                  </a:lnTo>
                  <a:lnTo>
                    <a:pt x="276110" y="42841"/>
                  </a:lnTo>
                  <a:lnTo>
                    <a:pt x="247123" y="76387"/>
                  </a:lnTo>
                  <a:lnTo>
                    <a:pt x="246458" y="86166"/>
                  </a:lnTo>
                  <a:lnTo>
                    <a:pt x="247110" y="95278"/>
                  </a:lnTo>
                  <a:lnTo>
                    <a:pt x="274845" y="127424"/>
                  </a:lnTo>
                  <a:lnTo>
                    <a:pt x="281879" y="128134"/>
                  </a:lnTo>
                  <a:lnTo>
                    <a:pt x="290809" y="128134"/>
                  </a:lnTo>
                  <a:lnTo>
                    <a:pt x="298249" y="124812"/>
                  </a:lnTo>
                  <a:lnTo>
                    <a:pt x="308205" y="113705"/>
                  </a:lnTo>
                  <a:lnTo>
                    <a:pt x="280641" y="113705"/>
                  </a:lnTo>
                  <a:lnTo>
                    <a:pt x="273689" y="110276"/>
                  </a:lnTo>
                  <a:lnTo>
                    <a:pt x="258961" y="75151"/>
                  </a:lnTo>
                  <a:lnTo>
                    <a:pt x="314919" y="75151"/>
                  </a:lnTo>
                  <a:lnTo>
                    <a:pt x="314533" y="70091"/>
                  </a:lnTo>
                  <a:lnTo>
                    <a:pt x="258961" y="70091"/>
                  </a:lnTo>
                  <a:lnTo>
                    <a:pt x="259649" y="63246"/>
                  </a:lnTo>
                  <a:lnTo>
                    <a:pt x="261935" y="57948"/>
                  </a:lnTo>
                  <a:lnTo>
                    <a:pt x="269674" y="50398"/>
                  </a:lnTo>
                  <a:lnTo>
                    <a:pt x="274045" y="48518"/>
                  </a:lnTo>
                  <a:lnTo>
                    <a:pt x="303697" y="48518"/>
                  </a:lnTo>
                  <a:lnTo>
                    <a:pt x="300404" y="45113"/>
                  </a:lnTo>
                  <a:lnTo>
                    <a:pt x="292940" y="42111"/>
                  </a:lnTo>
                  <a:close/>
                </a:path>
                <a:path w="447039" h="128270">
                  <a:moveTo>
                    <a:pt x="235445" y="122480"/>
                  </a:moveTo>
                  <a:lnTo>
                    <a:pt x="187071" y="122480"/>
                  </a:lnTo>
                  <a:lnTo>
                    <a:pt x="187071" y="125611"/>
                  </a:lnTo>
                  <a:lnTo>
                    <a:pt x="235445" y="125611"/>
                  </a:lnTo>
                  <a:lnTo>
                    <a:pt x="235445" y="122480"/>
                  </a:lnTo>
                  <a:close/>
                </a:path>
                <a:path w="447039" h="128270">
                  <a:moveTo>
                    <a:pt x="216990" y="51041"/>
                  </a:moveTo>
                  <a:lnTo>
                    <a:pt x="202405" y="51041"/>
                  </a:lnTo>
                  <a:lnTo>
                    <a:pt x="202372" y="110276"/>
                  </a:lnTo>
                  <a:lnTo>
                    <a:pt x="202036" y="113824"/>
                  </a:lnTo>
                  <a:lnTo>
                    <a:pt x="200549" y="117896"/>
                  </a:lnTo>
                  <a:lnTo>
                    <a:pt x="199202" y="119502"/>
                  </a:lnTo>
                  <a:lnTo>
                    <a:pt x="195334" y="121883"/>
                  </a:lnTo>
                  <a:lnTo>
                    <a:pt x="193179" y="122480"/>
                  </a:lnTo>
                  <a:lnTo>
                    <a:pt x="224479" y="122480"/>
                  </a:lnTo>
                  <a:lnTo>
                    <a:pt x="221549" y="121145"/>
                  </a:lnTo>
                  <a:lnTo>
                    <a:pt x="219370" y="118466"/>
                  </a:lnTo>
                  <a:lnTo>
                    <a:pt x="217788" y="116479"/>
                  </a:lnTo>
                  <a:lnTo>
                    <a:pt x="217078" y="112239"/>
                  </a:lnTo>
                  <a:lnTo>
                    <a:pt x="216990" y="51041"/>
                  </a:lnTo>
                  <a:close/>
                </a:path>
                <a:path w="447039" h="128270">
                  <a:moveTo>
                    <a:pt x="312240" y="94356"/>
                  </a:moveTo>
                  <a:lnTo>
                    <a:pt x="309560" y="101406"/>
                  </a:lnTo>
                  <a:lnTo>
                    <a:pt x="306263" y="106381"/>
                  </a:lnTo>
                  <a:lnTo>
                    <a:pt x="298417" y="112239"/>
                  </a:lnTo>
                  <a:lnTo>
                    <a:pt x="293833" y="113705"/>
                  </a:lnTo>
                  <a:lnTo>
                    <a:pt x="308205" y="113705"/>
                  </a:lnTo>
                  <a:lnTo>
                    <a:pt x="310158" y="111526"/>
                  </a:lnTo>
                  <a:lnTo>
                    <a:pt x="313727" y="104180"/>
                  </a:lnTo>
                  <a:lnTo>
                    <a:pt x="314919" y="96143"/>
                  </a:lnTo>
                  <a:lnTo>
                    <a:pt x="312240" y="94356"/>
                  </a:lnTo>
                  <a:close/>
                </a:path>
                <a:path w="447039" h="128270">
                  <a:moveTo>
                    <a:pt x="303697" y="48518"/>
                  </a:moveTo>
                  <a:lnTo>
                    <a:pt x="282083" y="48518"/>
                  </a:lnTo>
                  <a:lnTo>
                    <a:pt x="285131" y="49459"/>
                  </a:lnTo>
                  <a:lnTo>
                    <a:pt x="290977" y="53233"/>
                  </a:lnTo>
                  <a:lnTo>
                    <a:pt x="296463" y="70091"/>
                  </a:lnTo>
                  <a:lnTo>
                    <a:pt x="314533" y="70091"/>
                  </a:lnTo>
                  <a:lnTo>
                    <a:pt x="314374" y="68017"/>
                  </a:lnTo>
                  <a:lnTo>
                    <a:pt x="312742" y="61633"/>
                  </a:lnTo>
                  <a:lnTo>
                    <a:pt x="310022" y="56002"/>
                  </a:lnTo>
                  <a:lnTo>
                    <a:pt x="306137" y="51041"/>
                  </a:lnTo>
                  <a:lnTo>
                    <a:pt x="303697" y="48518"/>
                  </a:lnTo>
                  <a:close/>
                </a:path>
                <a:path w="447039" h="128270">
                  <a:moveTo>
                    <a:pt x="237826" y="44647"/>
                  </a:moveTo>
                  <a:lnTo>
                    <a:pt x="186629" y="44647"/>
                  </a:lnTo>
                  <a:lnTo>
                    <a:pt x="186629" y="51041"/>
                  </a:lnTo>
                  <a:lnTo>
                    <a:pt x="237826" y="51041"/>
                  </a:lnTo>
                  <a:lnTo>
                    <a:pt x="237826" y="44647"/>
                  </a:lnTo>
                  <a:close/>
                </a:path>
                <a:path w="447039" h="128270">
                  <a:moveTo>
                    <a:pt x="242291" y="143"/>
                  </a:moveTo>
                  <a:lnTo>
                    <a:pt x="229395" y="143"/>
                  </a:lnTo>
                  <a:lnTo>
                    <a:pt x="223409" y="1856"/>
                  </a:lnTo>
                  <a:lnTo>
                    <a:pt x="212799" y="8702"/>
                  </a:lnTo>
                  <a:lnTo>
                    <a:pt x="208858" y="13216"/>
                  </a:lnTo>
                  <a:lnTo>
                    <a:pt x="203691" y="24432"/>
                  </a:lnTo>
                  <a:lnTo>
                    <a:pt x="202405" y="31254"/>
                  </a:lnTo>
                  <a:lnTo>
                    <a:pt x="202405" y="44647"/>
                  </a:lnTo>
                  <a:lnTo>
                    <a:pt x="216990" y="44647"/>
                  </a:lnTo>
                  <a:lnTo>
                    <a:pt x="217081" y="24432"/>
                  </a:lnTo>
                  <a:lnTo>
                    <a:pt x="217383" y="18431"/>
                  </a:lnTo>
                  <a:lnTo>
                    <a:pt x="218977" y="12371"/>
                  </a:lnTo>
                  <a:lnTo>
                    <a:pt x="220312" y="10143"/>
                  </a:lnTo>
                  <a:lnTo>
                    <a:pt x="224085" y="7263"/>
                  </a:lnTo>
                  <a:lnTo>
                    <a:pt x="226420" y="6547"/>
                  </a:lnTo>
                  <a:lnTo>
                    <a:pt x="253718" y="6547"/>
                  </a:lnTo>
                  <a:lnTo>
                    <a:pt x="247994" y="2130"/>
                  </a:lnTo>
                  <a:lnTo>
                    <a:pt x="242291" y="143"/>
                  </a:lnTo>
                  <a:close/>
                </a:path>
                <a:path w="447039" h="128270">
                  <a:moveTo>
                    <a:pt x="253718" y="6547"/>
                  </a:moveTo>
                  <a:lnTo>
                    <a:pt x="231373" y="6547"/>
                  </a:lnTo>
                  <a:lnTo>
                    <a:pt x="233360" y="7095"/>
                  </a:lnTo>
                  <a:lnTo>
                    <a:pt x="235147" y="8180"/>
                  </a:lnTo>
                  <a:lnTo>
                    <a:pt x="237027" y="9275"/>
                  </a:lnTo>
                  <a:lnTo>
                    <a:pt x="239063" y="11430"/>
                  </a:lnTo>
                  <a:lnTo>
                    <a:pt x="243434" y="17882"/>
                  </a:lnTo>
                  <a:lnTo>
                    <a:pt x="245266" y="19967"/>
                  </a:lnTo>
                  <a:lnTo>
                    <a:pt x="248244" y="21848"/>
                  </a:lnTo>
                  <a:lnTo>
                    <a:pt x="249686" y="22323"/>
                  </a:lnTo>
                  <a:lnTo>
                    <a:pt x="252852" y="22323"/>
                  </a:lnTo>
                  <a:lnTo>
                    <a:pt x="254495" y="21549"/>
                  </a:lnTo>
                  <a:lnTo>
                    <a:pt x="257470" y="18476"/>
                  </a:lnTo>
                  <a:lnTo>
                    <a:pt x="258211" y="16812"/>
                  </a:lnTo>
                  <a:lnTo>
                    <a:pt x="258211" y="11750"/>
                  </a:lnTo>
                  <a:lnTo>
                    <a:pt x="256531" y="8775"/>
                  </a:lnTo>
                  <a:lnTo>
                    <a:pt x="253718" y="6547"/>
                  </a:lnTo>
                  <a:close/>
                </a:path>
                <a:path w="447039" h="128270">
                  <a:moveTo>
                    <a:pt x="373163" y="42111"/>
                  </a:moveTo>
                  <a:lnTo>
                    <a:pt x="364031" y="42111"/>
                  </a:lnTo>
                  <a:lnTo>
                    <a:pt x="356335" y="42841"/>
                  </a:lnTo>
                  <a:lnTo>
                    <a:pt x="327337" y="76387"/>
                  </a:lnTo>
                  <a:lnTo>
                    <a:pt x="326672" y="86166"/>
                  </a:lnTo>
                  <a:lnTo>
                    <a:pt x="327323" y="95278"/>
                  </a:lnTo>
                  <a:lnTo>
                    <a:pt x="355064" y="127424"/>
                  </a:lnTo>
                  <a:lnTo>
                    <a:pt x="362093" y="128134"/>
                  </a:lnTo>
                  <a:lnTo>
                    <a:pt x="371020" y="128134"/>
                  </a:lnTo>
                  <a:lnTo>
                    <a:pt x="378464" y="124812"/>
                  </a:lnTo>
                  <a:lnTo>
                    <a:pt x="388416" y="113705"/>
                  </a:lnTo>
                  <a:lnTo>
                    <a:pt x="360852" y="113705"/>
                  </a:lnTo>
                  <a:lnTo>
                    <a:pt x="353912" y="110276"/>
                  </a:lnTo>
                  <a:lnTo>
                    <a:pt x="339172" y="75151"/>
                  </a:lnTo>
                  <a:lnTo>
                    <a:pt x="395130" y="75151"/>
                  </a:lnTo>
                  <a:lnTo>
                    <a:pt x="394745" y="70091"/>
                  </a:lnTo>
                  <a:lnTo>
                    <a:pt x="339172" y="70091"/>
                  </a:lnTo>
                  <a:lnTo>
                    <a:pt x="339876" y="63246"/>
                  </a:lnTo>
                  <a:lnTo>
                    <a:pt x="342150" y="57948"/>
                  </a:lnTo>
                  <a:lnTo>
                    <a:pt x="349889" y="50398"/>
                  </a:lnTo>
                  <a:lnTo>
                    <a:pt x="354256" y="48518"/>
                  </a:lnTo>
                  <a:lnTo>
                    <a:pt x="383914" y="48518"/>
                  </a:lnTo>
                  <a:lnTo>
                    <a:pt x="380631" y="45113"/>
                  </a:lnTo>
                  <a:lnTo>
                    <a:pt x="373163" y="42111"/>
                  </a:lnTo>
                  <a:close/>
                </a:path>
                <a:path w="447039" h="128270">
                  <a:moveTo>
                    <a:pt x="392454" y="94356"/>
                  </a:moveTo>
                  <a:lnTo>
                    <a:pt x="389775" y="101406"/>
                  </a:lnTo>
                  <a:lnTo>
                    <a:pt x="386477" y="106381"/>
                  </a:lnTo>
                  <a:lnTo>
                    <a:pt x="378640" y="112239"/>
                  </a:lnTo>
                  <a:lnTo>
                    <a:pt x="374056" y="113705"/>
                  </a:lnTo>
                  <a:lnTo>
                    <a:pt x="388416" y="113705"/>
                  </a:lnTo>
                  <a:lnTo>
                    <a:pt x="390369" y="111526"/>
                  </a:lnTo>
                  <a:lnTo>
                    <a:pt x="393941" y="104180"/>
                  </a:lnTo>
                  <a:lnTo>
                    <a:pt x="395130" y="96143"/>
                  </a:lnTo>
                  <a:lnTo>
                    <a:pt x="392454" y="94356"/>
                  </a:lnTo>
                  <a:close/>
                </a:path>
                <a:path w="447039" h="128270">
                  <a:moveTo>
                    <a:pt x="383914" y="48518"/>
                  </a:moveTo>
                  <a:lnTo>
                    <a:pt x="362294" y="48518"/>
                  </a:lnTo>
                  <a:lnTo>
                    <a:pt x="365342" y="49459"/>
                  </a:lnTo>
                  <a:lnTo>
                    <a:pt x="371200" y="53233"/>
                  </a:lnTo>
                  <a:lnTo>
                    <a:pt x="376677" y="70091"/>
                  </a:lnTo>
                  <a:lnTo>
                    <a:pt x="394745" y="70091"/>
                  </a:lnTo>
                  <a:lnTo>
                    <a:pt x="394587" y="68017"/>
                  </a:lnTo>
                  <a:lnTo>
                    <a:pt x="392958" y="61633"/>
                  </a:lnTo>
                  <a:lnTo>
                    <a:pt x="390239" y="56002"/>
                  </a:lnTo>
                  <a:lnTo>
                    <a:pt x="386428" y="51124"/>
                  </a:lnTo>
                  <a:lnTo>
                    <a:pt x="383914" y="48518"/>
                  </a:lnTo>
                  <a:close/>
                </a:path>
                <a:path w="447039" h="128270">
                  <a:moveTo>
                    <a:pt x="446781" y="122480"/>
                  </a:moveTo>
                  <a:lnTo>
                    <a:pt x="407039" y="122480"/>
                  </a:lnTo>
                  <a:lnTo>
                    <a:pt x="407039" y="125611"/>
                  </a:lnTo>
                  <a:lnTo>
                    <a:pt x="446781" y="125611"/>
                  </a:lnTo>
                  <a:lnTo>
                    <a:pt x="446781" y="122480"/>
                  </a:lnTo>
                  <a:close/>
                </a:path>
                <a:path w="447039" h="128270">
                  <a:moveTo>
                    <a:pt x="433684" y="11454"/>
                  </a:moveTo>
                  <a:lnTo>
                    <a:pt x="414384" y="11454"/>
                  </a:lnTo>
                  <a:lnTo>
                    <a:pt x="415527" y="11859"/>
                  </a:lnTo>
                  <a:lnTo>
                    <a:pt x="417313" y="13441"/>
                  </a:lnTo>
                  <a:lnTo>
                    <a:pt x="417957" y="14883"/>
                  </a:lnTo>
                  <a:lnTo>
                    <a:pt x="418752" y="19050"/>
                  </a:lnTo>
                  <a:lnTo>
                    <a:pt x="418944" y="24658"/>
                  </a:lnTo>
                  <a:lnTo>
                    <a:pt x="418944" y="112358"/>
                  </a:lnTo>
                  <a:lnTo>
                    <a:pt x="410812" y="122480"/>
                  </a:lnTo>
                  <a:lnTo>
                    <a:pt x="442615" y="122480"/>
                  </a:lnTo>
                  <a:lnTo>
                    <a:pt x="433684" y="112358"/>
                  </a:lnTo>
                  <a:lnTo>
                    <a:pt x="433684" y="11454"/>
                  </a:lnTo>
                  <a:close/>
                </a:path>
                <a:path w="447039" h="128270">
                  <a:moveTo>
                    <a:pt x="433684" y="0"/>
                  </a:moveTo>
                  <a:lnTo>
                    <a:pt x="429661" y="0"/>
                  </a:lnTo>
                  <a:lnTo>
                    <a:pt x="405548" y="9823"/>
                  </a:lnTo>
                  <a:lnTo>
                    <a:pt x="407039" y="12941"/>
                  </a:lnTo>
                  <a:lnTo>
                    <a:pt x="409419" y="11954"/>
                  </a:lnTo>
                  <a:lnTo>
                    <a:pt x="411406" y="11454"/>
                  </a:lnTo>
                  <a:lnTo>
                    <a:pt x="433684" y="11454"/>
                  </a:lnTo>
                  <a:lnTo>
                    <a:pt x="433684" y="0"/>
                  </a:lnTo>
                  <a:close/>
                </a:path>
              </a:pathLst>
            </a:custGeom>
            <a:solidFill>
              <a:srgbClr val="000000"/>
            </a:solidFill>
          </p:spPr>
          <p:txBody>
            <a:bodyPr wrap="square" lIns="0" tIns="0" rIns="0" bIns="0" rtlCol="0"/>
            <a:lstStyle/>
            <a:p>
              <a:endParaRPr sz="1980"/>
            </a:p>
          </p:txBody>
        </p:sp>
        <p:sp>
          <p:nvSpPr>
            <p:cNvPr id="31" name="object 31"/>
            <p:cNvSpPr/>
            <p:nvPr/>
          </p:nvSpPr>
          <p:spPr>
            <a:xfrm>
              <a:off x="5874837" y="7091684"/>
              <a:ext cx="1008004" cy="128134"/>
            </a:xfrm>
            <a:prstGeom prst="rect">
              <a:avLst/>
            </a:prstGeom>
            <a:blipFill>
              <a:blip r:embed="rId30" cstate="print"/>
              <a:stretch>
                <a:fillRect/>
              </a:stretch>
            </a:blipFill>
          </p:spPr>
          <p:txBody>
            <a:bodyPr wrap="square" lIns="0" tIns="0" rIns="0" bIns="0" rtlCol="0"/>
            <a:lstStyle/>
            <a:p>
              <a:endParaRPr sz="1980"/>
            </a:p>
          </p:txBody>
        </p:sp>
        <p:sp>
          <p:nvSpPr>
            <p:cNvPr id="32" name="object 32"/>
            <p:cNvSpPr/>
            <p:nvPr/>
          </p:nvSpPr>
          <p:spPr>
            <a:xfrm>
              <a:off x="7896057" y="7094661"/>
              <a:ext cx="107624" cy="125156"/>
            </a:xfrm>
            <a:prstGeom prst="rect">
              <a:avLst/>
            </a:prstGeom>
            <a:blipFill>
              <a:blip r:embed="rId31" cstate="print"/>
              <a:stretch>
                <a:fillRect/>
              </a:stretch>
            </a:blipFill>
          </p:spPr>
          <p:txBody>
            <a:bodyPr wrap="square" lIns="0" tIns="0" rIns="0" bIns="0" rtlCol="0"/>
            <a:lstStyle/>
            <a:p>
              <a:endParaRPr sz="1980"/>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6" y="9668218"/>
            <a:ext cx="110340" cy="84317"/>
          </a:xfrm>
          <a:prstGeom prst="rect">
            <a:avLst/>
          </a:prstGeom>
          <a:blipFill>
            <a:blip r:embed="rId2" cstate="print"/>
            <a:stretch>
              <a:fillRect/>
            </a:stretch>
          </a:blipFill>
        </p:spPr>
        <p:txBody>
          <a:bodyPr wrap="square" lIns="0" tIns="0" rIns="0" bIns="0" rtlCol="0"/>
          <a:lstStyle/>
          <a:p>
            <a:endParaRPr sz="1980"/>
          </a:p>
        </p:txBody>
      </p:sp>
      <p:grpSp>
        <p:nvGrpSpPr>
          <p:cNvPr id="10" name="Group 9">
            <a:extLst>
              <a:ext uri="{FF2B5EF4-FFF2-40B4-BE49-F238E27FC236}">
                <a16:creationId xmlns:a16="http://schemas.microsoft.com/office/drawing/2014/main" xmlns="" id="{CC4C7F96-37B8-4A32-9B9E-82A6DDA1826A}"/>
              </a:ext>
            </a:extLst>
          </p:cNvPr>
          <p:cNvGrpSpPr/>
          <p:nvPr/>
        </p:nvGrpSpPr>
        <p:grpSpPr>
          <a:xfrm>
            <a:off x="1225783" y="889028"/>
            <a:ext cx="11077384" cy="3385792"/>
            <a:chOff x="2817507" y="808207"/>
            <a:chExt cx="6252579" cy="1911095"/>
          </a:xfrm>
        </p:grpSpPr>
        <p:sp>
          <p:nvSpPr>
            <p:cNvPr id="3" name="object 3"/>
            <p:cNvSpPr/>
            <p:nvPr/>
          </p:nvSpPr>
          <p:spPr>
            <a:xfrm>
              <a:off x="2846237" y="808207"/>
              <a:ext cx="5963976" cy="138714"/>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2843702" y="1021933"/>
              <a:ext cx="6041675" cy="138714"/>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2843559" y="1235628"/>
              <a:ext cx="2647047" cy="138714"/>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2840581" y="1663080"/>
              <a:ext cx="6229505" cy="138714"/>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2817507" y="1876805"/>
              <a:ext cx="3235820" cy="138684"/>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2836713" y="2366893"/>
              <a:ext cx="5880049" cy="138684"/>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2827330" y="2580588"/>
              <a:ext cx="5281598" cy="138714"/>
            </a:xfrm>
            <a:prstGeom prst="rect">
              <a:avLst/>
            </a:prstGeom>
            <a:blipFill>
              <a:blip r:embed="rId9" cstate="print"/>
              <a:stretch>
                <a:fillRect/>
              </a:stretch>
            </a:blipFill>
          </p:spPr>
          <p:txBody>
            <a:bodyPr wrap="square" lIns="0" tIns="0" rIns="0" bIns="0" rtlCol="0"/>
            <a:lstStyle/>
            <a:p>
              <a:endParaRPr sz="1980"/>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5" y="9668218"/>
            <a:ext cx="110004" cy="82837"/>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6290693" y="410483"/>
            <a:ext cx="1138778" cy="177463"/>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427715" y="910453"/>
            <a:ext cx="6753397" cy="152585"/>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424283" y="1145550"/>
            <a:ext cx="6570851"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419370" y="1380649"/>
            <a:ext cx="6498347" cy="152585"/>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8818569" y="1544199"/>
            <a:ext cx="324803" cy="0"/>
          </a:xfrm>
          <a:custGeom>
            <a:avLst/>
            <a:gdLst/>
            <a:ahLst/>
            <a:cxnLst/>
            <a:rect l="l" t="t" r="r" b="b"/>
            <a:pathLst>
              <a:path w="295275">
                <a:moveTo>
                  <a:pt x="0" y="0"/>
                </a:moveTo>
                <a:lnTo>
                  <a:pt x="295259" y="0"/>
                </a:lnTo>
              </a:path>
            </a:pathLst>
          </a:custGeom>
          <a:ln w="9524">
            <a:solidFill>
              <a:srgbClr val="000000"/>
            </a:solidFill>
          </a:ln>
        </p:spPr>
        <p:txBody>
          <a:bodyPr wrap="square" lIns="0" tIns="0" rIns="0" bIns="0" rtlCol="0"/>
          <a:lstStyle/>
          <a:p>
            <a:endParaRPr sz="1980"/>
          </a:p>
        </p:txBody>
      </p:sp>
      <p:sp>
        <p:nvSpPr>
          <p:cNvPr id="8" name="object 8"/>
          <p:cNvSpPr/>
          <p:nvPr/>
        </p:nvSpPr>
        <p:spPr>
          <a:xfrm>
            <a:off x="3423787" y="1615747"/>
            <a:ext cx="6722458" cy="152552"/>
          </a:xfrm>
          <a:prstGeom prst="rect">
            <a:avLst/>
          </a:prstGeom>
          <a:blipFill>
            <a:blip r:embed="rId7" cstate="print"/>
            <a:stretch>
              <a:fillRect/>
            </a:stretch>
          </a:blipFill>
        </p:spPr>
        <p:txBody>
          <a:bodyPr wrap="square" lIns="0" tIns="0" rIns="0" bIns="0" rtlCol="0"/>
          <a:lstStyle/>
          <a:p>
            <a:endParaRPr sz="1980"/>
          </a:p>
        </p:txBody>
      </p:sp>
      <p:sp>
        <p:nvSpPr>
          <p:cNvPr id="9" name="object 9"/>
          <p:cNvSpPr/>
          <p:nvPr/>
        </p:nvSpPr>
        <p:spPr>
          <a:xfrm>
            <a:off x="3421991" y="1850813"/>
            <a:ext cx="979972" cy="152250"/>
          </a:xfrm>
          <a:prstGeom prst="rect">
            <a:avLst/>
          </a:prstGeom>
          <a:blipFill>
            <a:blip r:embed="rId8" cstate="print"/>
            <a:stretch>
              <a:fillRect/>
            </a:stretch>
          </a:blipFill>
        </p:spPr>
        <p:txBody>
          <a:bodyPr wrap="square" lIns="0" tIns="0" rIns="0" bIns="0" rtlCol="0"/>
          <a:lstStyle/>
          <a:p>
            <a:endParaRPr sz="1980"/>
          </a:p>
        </p:txBody>
      </p:sp>
      <p:sp>
        <p:nvSpPr>
          <p:cNvPr id="10" name="object 10"/>
          <p:cNvSpPr/>
          <p:nvPr/>
        </p:nvSpPr>
        <p:spPr>
          <a:xfrm>
            <a:off x="3424938" y="2321009"/>
            <a:ext cx="6721807" cy="152585"/>
          </a:xfrm>
          <a:prstGeom prst="rect">
            <a:avLst/>
          </a:prstGeom>
          <a:blipFill>
            <a:blip r:embed="rId9" cstate="print"/>
            <a:stretch>
              <a:fillRect/>
            </a:stretch>
          </a:blipFill>
        </p:spPr>
        <p:txBody>
          <a:bodyPr wrap="square" lIns="0" tIns="0" rIns="0" bIns="0" rtlCol="0"/>
          <a:lstStyle/>
          <a:p>
            <a:endParaRPr sz="1980"/>
          </a:p>
        </p:txBody>
      </p:sp>
      <p:sp>
        <p:nvSpPr>
          <p:cNvPr id="11" name="object 11"/>
          <p:cNvSpPr/>
          <p:nvPr/>
        </p:nvSpPr>
        <p:spPr>
          <a:xfrm>
            <a:off x="3428698" y="2556107"/>
            <a:ext cx="3959667" cy="152552"/>
          </a:xfrm>
          <a:prstGeom prst="rect">
            <a:avLst/>
          </a:prstGeom>
          <a:blipFill>
            <a:blip r:embed="rId10" cstate="print"/>
            <a:stretch>
              <a:fillRect/>
            </a:stretch>
          </a:blipFill>
        </p:spPr>
        <p:txBody>
          <a:bodyPr wrap="square" lIns="0" tIns="0" rIns="0" bIns="0" rtlCol="0"/>
          <a:lstStyle/>
          <a:p>
            <a:endParaRPr sz="1980"/>
          </a:p>
        </p:txBody>
      </p:sp>
      <p:sp>
        <p:nvSpPr>
          <p:cNvPr id="12" name="object 12"/>
          <p:cNvSpPr/>
          <p:nvPr/>
        </p:nvSpPr>
        <p:spPr>
          <a:xfrm>
            <a:off x="7436007" y="2556108"/>
            <a:ext cx="2677646" cy="152250"/>
          </a:xfrm>
          <a:prstGeom prst="rect">
            <a:avLst/>
          </a:prstGeom>
          <a:blipFill>
            <a:blip r:embed="rId11" cstate="print"/>
            <a:stretch>
              <a:fillRect/>
            </a:stretch>
          </a:blipFill>
        </p:spPr>
        <p:txBody>
          <a:bodyPr wrap="square" lIns="0" tIns="0" rIns="0" bIns="0" rtlCol="0"/>
          <a:lstStyle/>
          <a:p>
            <a:endParaRPr sz="1980"/>
          </a:p>
        </p:txBody>
      </p:sp>
      <p:sp>
        <p:nvSpPr>
          <p:cNvPr id="13" name="object 13"/>
          <p:cNvSpPr/>
          <p:nvPr/>
        </p:nvSpPr>
        <p:spPr>
          <a:xfrm>
            <a:off x="3428698" y="2801834"/>
            <a:ext cx="6681034" cy="152585"/>
          </a:xfrm>
          <a:prstGeom prst="rect">
            <a:avLst/>
          </a:prstGeom>
          <a:blipFill>
            <a:blip r:embed="rId12" cstate="print"/>
            <a:stretch>
              <a:fillRect/>
            </a:stretch>
          </a:blipFill>
        </p:spPr>
        <p:txBody>
          <a:bodyPr wrap="square" lIns="0" tIns="0" rIns="0" bIns="0" rtlCol="0"/>
          <a:lstStyle/>
          <a:p>
            <a:endParaRPr sz="1980"/>
          </a:p>
        </p:txBody>
      </p:sp>
      <p:sp>
        <p:nvSpPr>
          <p:cNvPr id="14" name="object 14"/>
          <p:cNvSpPr/>
          <p:nvPr/>
        </p:nvSpPr>
        <p:spPr>
          <a:xfrm>
            <a:off x="3428368" y="3036932"/>
            <a:ext cx="6148166" cy="152552"/>
          </a:xfrm>
          <a:prstGeom prst="rect">
            <a:avLst/>
          </a:prstGeom>
          <a:blipFill>
            <a:blip r:embed="rId13" cstate="print"/>
            <a:stretch>
              <a:fillRect/>
            </a:stretch>
          </a:blipFill>
        </p:spPr>
        <p:txBody>
          <a:bodyPr wrap="square" lIns="0" tIns="0" rIns="0" bIns="0" rtlCol="0"/>
          <a:lstStyle/>
          <a:p>
            <a:endParaRPr sz="1980"/>
          </a:p>
        </p:txBody>
      </p:sp>
      <p:sp>
        <p:nvSpPr>
          <p:cNvPr id="15" name="object 15"/>
          <p:cNvSpPr/>
          <p:nvPr/>
        </p:nvSpPr>
        <p:spPr>
          <a:xfrm>
            <a:off x="3427557" y="3271998"/>
            <a:ext cx="6729985" cy="152585"/>
          </a:xfrm>
          <a:prstGeom prst="rect">
            <a:avLst/>
          </a:prstGeom>
          <a:blipFill>
            <a:blip r:embed="rId14" cstate="print"/>
            <a:stretch>
              <a:fillRect/>
            </a:stretch>
          </a:blipFill>
        </p:spPr>
        <p:txBody>
          <a:bodyPr wrap="square" lIns="0" tIns="0" rIns="0" bIns="0" rtlCol="0"/>
          <a:lstStyle/>
          <a:p>
            <a:endParaRPr sz="1980"/>
          </a:p>
        </p:txBody>
      </p:sp>
      <p:sp>
        <p:nvSpPr>
          <p:cNvPr id="16" name="object 16"/>
          <p:cNvSpPr/>
          <p:nvPr/>
        </p:nvSpPr>
        <p:spPr>
          <a:xfrm>
            <a:off x="3430831" y="3506927"/>
            <a:ext cx="6573322" cy="152753"/>
          </a:xfrm>
          <a:prstGeom prst="rect">
            <a:avLst/>
          </a:prstGeom>
          <a:blipFill>
            <a:blip r:embed="rId15" cstate="print"/>
            <a:stretch>
              <a:fillRect/>
            </a:stretch>
          </a:blipFill>
        </p:spPr>
        <p:txBody>
          <a:bodyPr wrap="square" lIns="0" tIns="0" rIns="0" bIns="0" rtlCol="0"/>
          <a:lstStyle/>
          <a:p>
            <a:endParaRPr sz="1980"/>
          </a:p>
        </p:txBody>
      </p:sp>
      <p:sp>
        <p:nvSpPr>
          <p:cNvPr id="17" name="object 17"/>
          <p:cNvSpPr/>
          <p:nvPr/>
        </p:nvSpPr>
        <p:spPr>
          <a:xfrm>
            <a:off x="3428369" y="3742194"/>
            <a:ext cx="6828718" cy="152552"/>
          </a:xfrm>
          <a:prstGeom prst="rect">
            <a:avLst/>
          </a:prstGeom>
          <a:blipFill>
            <a:blip r:embed="rId16" cstate="print"/>
            <a:stretch>
              <a:fillRect/>
            </a:stretch>
          </a:blipFill>
        </p:spPr>
        <p:txBody>
          <a:bodyPr wrap="square" lIns="0" tIns="0" rIns="0" bIns="0" rtlCol="0"/>
          <a:lstStyle/>
          <a:p>
            <a:endParaRPr sz="1980"/>
          </a:p>
        </p:txBody>
      </p:sp>
      <p:sp>
        <p:nvSpPr>
          <p:cNvPr id="18" name="object 18"/>
          <p:cNvSpPr/>
          <p:nvPr/>
        </p:nvSpPr>
        <p:spPr>
          <a:xfrm>
            <a:off x="3422150" y="3977258"/>
            <a:ext cx="5655557" cy="152585"/>
          </a:xfrm>
          <a:prstGeom prst="rect">
            <a:avLst/>
          </a:prstGeom>
          <a:blipFill>
            <a:blip r:embed="rId17" cstate="print"/>
            <a:stretch>
              <a:fillRect/>
            </a:stretch>
          </a:blipFill>
        </p:spPr>
        <p:txBody>
          <a:bodyPr wrap="square" lIns="0" tIns="0" rIns="0" bIns="0" rtlCol="0"/>
          <a:lstStyle/>
          <a:p>
            <a:endParaRPr sz="1980"/>
          </a:p>
        </p:txBody>
      </p:sp>
      <p:sp>
        <p:nvSpPr>
          <p:cNvPr id="19" name="object 19"/>
          <p:cNvSpPr/>
          <p:nvPr/>
        </p:nvSpPr>
        <p:spPr>
          <a:xfrm>
            <a:off x="3418717" y="4468746"/>
            <a:ext cx="5600216" cy="152552"/>
          </a:xfrm>
          <a:prstGeom prst="rect">
            <a:avLst/>
          </a:prstGeom>
          <a:blipFill>
            <a:blip r:embed="rId18" cstate="print"/>
            <a:stretch>
              <a:fillRect/>
            </a:stretch>
          </a:blipFill>
        </p:spPr>
        <p:txBody>
          <a:bodyPr wrap="square" lIns="0" tIns="0" rIns="0" bIns="0" rtlCol="0"/>
          <a:lstStyle/>
          <a:p>
            <a:endParaRPr sz="1980"/>
          </a:p>
        </p:txBody>
      </p:sp>
      <p:sp>
        <p:nvSpPr>
          <p:cNvPr id="20" name="object 20"/>
          <p:cNvSpPr/>
          <p:nvPr/>
        </p:nvSpPr>
        <p:spPr>
          <a:xfrm>
            <a:off x="3414461" y="4929756"/>
            <a:ext cx="6254578" cy="152552"/>
          </a:xfrm>
          <a:prstGeom prst="rect">
            <a:avLst/>
          </a:prstGeom>
          <a:blipFill>
            <a:blip r:embed="rId19" cstate="print"/>
            <a:stretch>
              <a:fillRect/>
            </a:stretch>
          </a:blipFill>
        </p:spPr>
        <p:txBody>
          <a:bodyPr wrap="square" lIns="0" tIns="0" rIns="0" bIns="0" rtlCol="0"/>
          <a:lstStyle/>
          <a:p>
            <a:endParaRPr sz="1980"/>
          </a:p>
        </p:txBody>
      </p:sp>
      <p:sp>
        <p:nvSpPr>
          <p:cNvPr id="21" name="object 21"/>
          <p:cNvSpPr/>
          <p:nvPr/>
        </p:nvSpPr>
        <p:spPr>
          <a:xfrm>
            <a:off x="9725502" y="4929756"/>
            <a:ext cx="498829" cy="118353"/>
          </a:xfrm>
          <a:prstGeom prst="rect">
            <a:avLst/>
          </a:prstGeom>
          <a:blipFill>
            <a:blip r:embed="rId20" cstate="print"/>
            <a:stretch>
              <a:fillRect/>
            </a:stretch>
          </a:blipFill>
        </p:spPr>
        <p:txBody>
          <a:bodyPr wrap="square" lIns="0" tIns="0" rIns="0" bIns="0" rtlCol="0"/>
          <a:lstStyle/>
          <a:p>
            <a:endParaRPr sz="1980"/>
          </a:p>
        </p:txBody>
      </p:sp>
      <p:sp>
        <p:nvSpPr>
          <p:cNvPr id="22" name="object 22"/>
          <p:cNvSpPr/>
          <p:nvPr/>
        </p:nvSpPr>
        <p:spPr>
          <a:xfrm>
            <a:off x="3427228" y="5170722"/>
            <a:ext cx="5580571" cy="152585"/>
          </a:xfrm>
          <a:prstGeom prst="rect">
            <a:avLst/>
          </a:prstGeom>
          <a:blipFill>
            <a:blip r:embed="rId21" cstate="print"/>
            <a:stretch>
              <a:fillRect/>
            </a:stretch>
          </a:blipFill>
        </p:spPr>
        <p:txBody>
          <a:bodyPr wrap="square" lIns="0" tIns="0" rIns="0" bIns="0" rtlCol="0"/>
          <a:lstStyle/>
          <a:p>
            <a:endParaRPr sz="1980"/>
          </a:p>
        </p:txBody>
      </p:sp>
      <p:sp>
        <p:nvSpPr>
          <p:cNvPr id="23" name="object 23"/>
          <p:cNvSpPr/>
          <p:nvPr/>
        </p:nvSpPr>
        <p:spPr>
          <a:xfrm>
            <a:off x="3424283" y="5652687"/>
            <a:ext cx="6488204" cy="152585"/>
          </a:xfrm>
          <a:prstGeom prst="rect">
            <a:avLst/>
          </a:prstGeom>
          <a:blipFill>
            <a:blip r:embed="rId22" cstate="print"/>
            <a:stretch>
              <a:fillRect/>
            </a:stretch>
          </a:blipFill>
        </p:spPr>
        <p:txBody>
          <a:bodyPr wrap="square" lIns="0" tIns="0" rIns="0" bIns="0" rtlCol="0"/>
          <a:lstStyle/>
          <a:p>
            <a:endParaRPr sz="1980"/>
          </a:p>
        </p:txBody>
      </p:sp>
      <p:sp>
        <p:nvSpPr>
          <p:cNvPr id="24" name="object 24"/>
          <p:cNvSpPr/>
          <p:nvPr/>
        </p:nvSpPr>
        <p:spPr>
          <a:xfrm>
            <a:off x="3428698" y="5883192"/>
            <a:ext cx="6416330" cy="152585"/>
          </a:xfrm>
          <a:prstGeom prst="rect">
            <a:avLst/>
          </a:prstGeom>
          <a:blipFill>
            <a:blip r:embed="rId23" cstate="print"/>
            <a:stretch>
              <a:fillRect/>
            </a:stretch>
          </a:blipFill>
        </p:spPr>
        <p:txBody>
          <a:bodyPr wrap="square" lIns="0" tIns="0" rIns="0" bIns="0" rtlCol="0"/>
          <a:lstStyle/>
          <a:p>
            <a:endParaRPr sz="1980"/>
          </a:p>
        </p:txBody>
      </p:sp>
      <p:sp>
        <p:nvSpPr>
          <p:cNvPr id="25" name="object 25"/>
          <p:cNvSpPr/>
          <p:nvPr/>
        </p:nvSpPr>
        <p:spPr>
          <a:xfrm>
            <a:off x="3428870" y="6113528"/>
            <a:ext cx="6750131" cy="152753"/>
          </a:xfrm>
          <a:prstGeom prst="rect">
            <a:avLst/>
          </a:prstGeom>
          <a:blipFill>
            <a:blip r:embed="rId24" cstate="print"/>
            <a:stretch>
              <a:fillRect/>
            </a:stretch>
          </a:blipFill>
        </p:spPr>
        <p:txBody>
          <a:bodyPr wrap="square" lIns="0" tIns="0" rIns="0" bIns="0" rtlCol="0"/>
          <a:lstStyle/>
          <a:p>
            <a:endParaRPr sz="1980"/>
          </a:p>
        </p:txBody>
      </p:sp>
      <p:sp>
        <p:nvSpPr>
          <p:cNvPr id="26" name="object 26"/>
          <p:cNvSpPr/>
          <p:nvPr/>
        </p:nvSpPr>
        <p:spPr>
          <a:xfrm>
            <a:off x="3423785" y="6344202"/>
            <a:ext cx="6667472" cy="152585"/>
          </a:xfrm>
          <a:prstGeom prst="rect">
            <a:avLst/>
          </a:prstGeom>
          <a:blipFill>
            <a:blip r:embed="rId25" cstate="print"/>
            <a:stretch>
              <a:fillRect/>
            </a:stretch>
          </a:blipFill>
        </p:spPr>
        <p:txBody>
          <a:bodyPr wrap="square" lIns="0" tIns="0" rIns="0" bIns="0" rtlCol="0"/>
          <a:lstStyle/>
          <a:p>
            <a:endParaRPr sz="1980"/>
          </a:p>
        </p:txBody>
      </p:sp>
      <p:sp>
        <p:nvSpPr>
          <p:cNvPr id="27" name="object 27"/>
          <p:cNvSpPr/>
          <p:nvPr/>
        </p:nvSpPr>
        <p:spPr>
          <a:xfrm>
            <a:off x="3428212" y="6574708"/>
            <a:ext cx="6774829" cy="152582"/>
          </a:xfrm>
          <a:prstGeom prst="rect">
            <a:avLst/>
          </a:prstGeom>
          <a:blipFill>
            <a:blip r:embed="rId26" cstate="print"/>
            <a:stretch>
              <a:fillRect/>
            </a:stretch>
          </a:blipFill>
        </p:spPr>
        <p:txBody>
          <a:bodyPr wrap="square" lIns="0" tIns="0" rIns="0" bIns="0" rtlCol="0"/>
          <a:lstStyle/>
          <a:p>
            <a:endParaRPr sz="1980"/>
          </a:p>
        </p:txBody>
      </p:sp>
      <p:sp>
        <p:nvSpPr>
          <p:cNvPr id="28" name="object 28"/>
          <p:cNvSpPr/>
          <p:nvPr/>
        </p:nvSpPr>
        <p:spPr>
          <a:xfrm>
            <a:off x="3423629" y="6805045"/>
            <a:ext cx="6876174" cy="152749"/>
          </a:xfrm>
          <a:prstGeom prst="rect">
            <a:avLst/>
          </a:prstGeom>
          <a:blipFill>
            <a:blip r:embed="rId27" cstate="print"/>
            <a:stretch>
              <a:fillRect/>
            </a:stretch>
          </a:blipFill>
        </p:spPr>
        <p:txBody>
          <a:bodyPr wrap="square" lIns="0" tIns="0" rIns="0" bIns="0" rtlCol="0"/>
          <a:lstStyle/>
          <a:p>
            <a:endParaRPr sz="1980"/>
          </a:p>
        </p:txBody>
      </p:sp>
      <p:sp>
        <p:nvSpPr>
          <p:cNvPr id="29" name="object 29"/>
          <p:cNvSpPr/>
          <p:nvPr/>
        </p:nvSpPr>
        <p:spPr>
          <a:xfrm>
            <a:off x="3429352" y="7048973"/>
            <a:ext cx="587722" cy="116235"/>
          </a:xfrm>
          <a:prstGeom prst="rect">
            <a:avLst/>
          </a:prstGeom>
          <a:blipFill>
            <a:blip r:embed="rId28" cstate="print"/>
            <a:stretch>
              <a:fillRect/>
            </a:stretch>
          </a:blipFill>
        </p:spPr>
        <p:txBody>
          <a:bodyPr wrap="square" lIns="0" tIns="0" rIns="0" bIns="0" rtlCol="0"/>
          <a:lstStyle/>
          <a:p>
            <a:endParaRPr sz="1980"/>
          </a:p>
        </p:txBody>
      </p:sp>
      <p:sp>
        <p:nvSpPr>
          <p:cNvPr id="30" name="object 30"/>
          <p:cNvSpPr/>
          <p:nvPr/>
        </p:nvSpPr>
        <p:spPr>
          <a:xfrm>
            <a:off x="3433122" y="7528161"/>
            <a:ext cx="6664170" cy="152579"/>
          </a:xfrm>
          <a:prstGeom prst="rect">
            <a:avLst/>
          </a:prstGeom>
          <a:blipFill>
            <a:blip r:embed="rId29" cstate="print"/>
            <a:stretch>
              <a:fillRect/>
            </a:stretch>
          </a:blipFill>
        </p:spPr>
        <p:txBody>
          <a:bodyPr wrap="square" lIns="0" tIns="0" rIns="0" bIns="0" rtlCol="0"/>
          <a:lstStyle/>
          <a:p>
            <a:endParaRPr sz="1980"/>
          </a:p>
        </p:txBody>
      </p:sp>
      <p:sp>
        <p:nvSpPr>
          <p:cNvPr id="31" name="object 31"/>
          <p:cNvSpPr/>
          <p:nvPr/>
        </p:nvSpPr>
        <p:spPr>
          <a:xfrm>
            <a:off x="3421991" y="7758666"/>
            <a:ext cx="6792850" cy="152579"/>
          </a:xfrm>
          <a:prstGeom prst="rect">
            <a:avLst/>
          </a:prstGeom>
          <a:blipFill>
            <a:blip r:embed="rId30" cstate="print"/>
            <a:stretch>
              <a:fillRect/>
            </a:stretch>
          </a:blipFill>
        </p:spPr>
        <p:txBody>
          <a:bodyPr wrap="square" lIns="0" tIns="0" rIns="0" bIns="0" rtlCol="0"/>
          <a:lstStyle/>
          <a:p>
            <a:endParaRPr sz="1980"/>
          </a:p>
        </p:txBody>
      </p:sp>
      <p:sp>
        <p:nvSpPr>
          <p:cNvPr id="32" name="object 32"/>
          <p:cNvSpPr/>
          <p:nvPr/>
        </p:nvSpPr>
        <p:spPr>
          <a:xfrm>
            <a:off x="3424282" y="7989171"/>
            <a:ext cx="6638812" cy="152579"/>
          </a:xfrm>
          <a:prstGeom prst="rect">
            <a:avLst/>
          </a:prstGeom>
          <a:blipFill>
            <a:blip r:embed="rId31" cstate="print"/>
            <a:stretch>
              <a:fillRect/>
            </a:stretch>
          </a:blipFill>
        </p:spPr>
        <p:txBody>
          <a:bodyPr wrap="square" lIns="0" tIns="0" rIns="0" bIns="0" rtlCol="0"/>
          <a:lstStyle/>
          <a:p>
            <a:endParaRPr sz="1980"/>
          </a:p>
        </p:txBody>
      </p:sp>
      <p:sp>
        <p:nvSpPr>
          <p:cNvPr id="33" name="object 33"/>
          <p:cNvSpPr/>
          <p:nvPr/>
        </p:nvSpPr>
        <p:spPr>
          <a:xfrm>
            <a:off x="3427716" y="8219676"/>
            <a:ext cx="2912597" cy="152579"/>
          </a:xfrm>
          <a:prstGeom prst="rect">
            <a:avLst/>
          </a:prstGeom>
          <a:blipFill>
            <a:blip r:embed="rId32"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xmlns="" id="{B5B9D454-576A-4E33-9EBE-8944E6601EFD}"/>
              </a:ext>
            </a:extLst>
          </p:cNvPr>
          <p:cNvGrpSpPr/>
          <p:nvPr/>
        </p:nvGrpSpPr>
        <p:grpSpPr>
          <a:xfrm>
            <a:off x="2651617" y="428153"/>
            <a:ext cx="8107966" cy="9378787"/>
            <a:chOff x="2767322" y="389230"/>
            <a:chExt cx="6183800" cy="7153033"/>
          </a:xfrm>
        </p:grpSpPr>
        <p:sp>
          <p:nvSpPr>
            <p:cNvPr id="2" name="object 2"/>
            <p:cNvSpPr/>
            <p:nvPr/>
          </p:nvSpPr>
          <p:spPr>
            <a:xfrm>
              <a:off x="6049213" y="7465611"/>
              <a:ext cx="100766" cy="76652"/>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2790384" y="82296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4" name="object 4"/>
            <p:cNvSpPr/>
            <p:nvPr/>
          </p:nvSpPr>
          <p:spPr>
            <a:xfrm>
              <a:off x="2950821" y="775929"/>
              <a:ext cx="5423437" cy="138714"/>
            </a:xfrm>
            <a:prstGeom prst="rect">
              <a:avLst/>
            </a:prstGeom>
            <a:blipFill>
              <a:blip r:embed="rId3" cstate="print"/>
              <a:stretch>
                <a:fillRect/>
              </a:stretch>
            </a:blipFill>
          </p:spPr>
          <p:txBody>
            <a:bodyPr wrap="square" lIns="0" tIns="0" rIns="0" bIns="0" rtlCol="0"/>
            <a:lstStyle/>
            <a:p>
              <a:endParaRPr sz="1980"/>
            </a:p>
          </p:txBody>
        </p:sp>
        <p:sp>
          <p:nvSpPr>
            <p:cNvPr id="5" name="object 5"/>
            <p:cNvSpPr/>
            <p:nvPr/>
          </p:nvSpPr>
          <p:spPr>
            <a:xfrm>
              <a:off x="2790384" y="103251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6" name="object 6"/>
            <p:cNvSpPr/>
            <p:nvPr/>
          </p:nvSpPr>
          <p:spPr>
            <a:xfrm>
              <a:off x="2948891" y="985479"/>
              <a:ext cx="5012972" cy="138714"/>
            </a:xfrm>
            <a:prstGeom prst="rect">
              <a:avLst/>
            </a:prstGeom>
            <a:blipFill>
              <a:blip r:embed="rId4" cstate="print"/>
              <a:stretch>
                <a:fillRect/>
              </a:stretch>
            </a:blipFill>
          </p:spPr>
          <p:txBody>
            <a:bodyPr wrap="square" lIns="0" tIns="0" rIns="0" bIns="0" rtlCol="0"/>
            <a:lstStyle/>
            <a:p>
              <a:endParaRPr sz="1980"/>
            </a:p>
          </p:txBody>
        </p:sp>
        <p:sp>
          <p:nvSpPr>
            <p:cNvPr id="7" name="object 7"/>
            <p:cNvSpPr/>
            <p:nvPr/>
          </p:nvSpPr>
          <p:spPr>
            <a:xfrm>
              <a:off x="2790384" y="124206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8" name="object 8"/>
            <p:cNvSpPr/>
            <p:nvPr/>
          </p:nvSpPr>
          <p:spPr>
            <a:xfrm>
              <a:off x="2948297" y="1195029"/>
              <a:ext cx="4306491" cy="138714"/>
            </a:xfrm>
            <a:prstGeom prst="rect">
              <a:avLst/>
            </a:prstGeom>
            <a:blipFill>
              <a:blip r:embed="rId5" cstate="print"/>
              <a:stretch>
                <a:fillRect/>
              </a:stretch>
            </a:blipFill>
          </p:spPr>
          <p:txBody>
            <a:bodyPr wrap="square" lIns="0" tIns="0" rIns="0" bIns="0" rtlCol="0"/>
            <a:lstStyle/>
            <a:p>
              <a:endParaRPr sz="1980"/>
            </a:p>
          </p:txBody>
        </p:sp>
        <p:sp>
          <p:nvSpPr>
            <p:cNvPr id="9" name="object 9"/>
            <p:cNvSpPr/>
            <p:nvPr/>
          </p:nvSpPr>
          <p:spPr>
            <a:xfrm>
              <a:off x="2790384" y="145161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10" name="object 10"/>
            <p:cNvSpPr/>
            <p:nvPr/>
          </p:nvSpPr>
          <p:spPr>
            <a:xfrm>
              <a:off x="2949334" y="1404426"/>
              <a:ext cx="1272335" cy="138866"/>
            </a:xfrm>
            <a:prstGeom prst="rect">
              <a:avLst/>
            </a:prstGeom>
            <a:blipFill>
              <a:blip r:embed="rId6" cstate="print"/>
              <a:stretch>
                <a:fillRect/>
              </a:stretch>
            </a:blipFill>
          </p:spPr>
          <p:txBody>
            <a:bodyPr wrap="square" lIns="0" tIns="0" rIns="0" bIns="0" rtlCol="0"/>
            <a:lstStyle/>
            <a:p>
              <a:endParaRPr sz="1980"/>
            </a:p>
          </p:txBody>
        </p:sp>
        <p:sp>
          <p:nvSpPr>
            <p:cNvPr id="11" name="object 11"/>
            <p:cNvSpPr/>
            <p:nvPr/>
          </p:nvSpPr>
          <p:spPr>
            <a:xfrm>
              <a:off x="2790384" y="166116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12" name="object 12"/>
            <p:cNvSpPr/>
            <p:nvPr/>
          </p:nvSpPr>
          <p:spPr>
            <a:xfrm>
              <a:off x="2950084" y="1614129"/>
              <a:ext cx="3953911" cy="138714"/>
            </a:xfrm>
            <a:prstGeom prst="rect">
              <a:avLst/>
            </a:prstGeom>
            <a:blipFill>
              <a:blip r:embed="rId7" cstate="print"/>
              <a:stretch>
                <a:fillRect/>
              </a:stretch>
            </a:blipFill>
          </p:spPr>
          <p:txBody>
            <a:bodyPr wrap="square" lIns="0" tIns="0" rIns="0" bIns="0" rtlCol="0"/>
            <a:lstStyle/>
            <a:p>
              <a:endParaRPr sz="1980"/>
            </a:p>
          </p:txBody>
        </p:sp>
        <p:sp>
          <p:nvSpPr>
            <p:cNvPr id="13" name="object 13"/>
            <p:cNvSpPr/>
            <p:nvPr/>
          </p:nvSpPr>
          <p:spPr>
            <a:xfrm>
              <a:off x="2790384" y="187071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14" name="object 14"/>
            <p:cNvSpPr/>
            <p:nvPr/>
          </p:nvSpPr>
          <p:spPr>
            <a:xfrm>
              <a:off x="2948738" y="1823679"/>
              <a:ext cx="3946324" cy="138714"/>
            </a:xfrm>
            <a:prstGeom prst="rect">
              <a:avLst/>
            </a:prstGeom>
            <a:blipFill>
              <a:blip r:embed="rId8" cstate="print"/>
              <a:stretch>
                <a:fillRect/>
              </a:stretch>
            </a:blipFill>
          </p:spPr>
          <p:txBody>
            <a:bodyPr wrap="square" lIns="0" tIns="0" rIns="0" bIns="0" rtlCol="0"/>
            <a:lstStyle/>
            <a:p>
              <a:endParaRPr sz="1980"/>
            </a:p>
          </p:txBody>
        </p:sp>
        <p:sp>
          <p:nvSpPr>
            <p:cNvPr id="15" name="object 15"/>
            <p:cNvSpPr/>
            <p:nvPr/>
          </p:nvSpPr>
          <p:spPr>
            <a:xfrm>
              <a:off x="2790384" y="208026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16" name="object 16"/>
            <p:cNvSpPr/>
            <p:nvPr/>
          </p:nvSpPr>
          <p:spPr>
            <a:xfrm>
              <a:off x="2948297" y="2033229"/>
              <a:ext cx="2021979" cy="138714"/>
            </a:xfrm>
            <a:prstGeom prst="rect">
              <a:avLst/>
            </a:prstGeom>
            <a:blipFill>
              <a:blip r:embed="rId9" cstate="print"/>
              <a:stretch>
                <a:fillRect/>
              </a:stretch>
            </a:blipFill>
          </p:spPr>
          <p:txBody>
            <a:bodyPr wrap="square" lIns="0" tIns="0" rIns="0" bIns="0" rtlCol="0"/>
            <a:lstStyle/>
            <a:p>
              <a:endParaRPr sz="1980"/>
            </a:p>
          </p:txBody>
        </p:sp>
        <p:sp>
          <p:nvSpPr>
            <p:cNvPr id="17" name="object 17"/>
            <p:cNvSpPr/>
            <p:nvPr/>
          </p:nvSpPr>
          <p:spPr>
            <a:xfrm>
              <a:off x="2790384" y="228981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18" name="object 18"/>
            <p:cNvSpPr/>
            <p:nvPr/>
          </p:nvSpPr>
          <p:spPr>
            <a:xfrm>
              <a:off x="2948739" y="2242779"/>
              <a:ext cx="4289529" cy="138714"/>
            </a:xfrm>
            <a:prstGeom prst="rect">
              <a:avLst/>
            </a:prstGeom>
            <a:blipFill>
              <a:blip r:embed="rId10" cstate="print"/>
              <a:stretch>
                <a:fillRect/>
              </a:stretch>
            </a:blipFill>
          </p:spPr>
          <p:txBody>
            <a:bodyPr wrap="square" lIns="0" tIns="0" rIns="0" bIns="0" rtlCol="0"/>
            <a:lstStyle/>
            <a:p>
              <a:endParaRPr sz="1980"/>
            </a:p>
          </p:txBody>
        </p:sp>
        <p:sp>
          <p:nvSpPr>
            <p:cNvPr id="19" name="object 19"/>
            <p:cNvSpPr/>
            <p:nvPr/>
          </p:nvSpPr>
          <p:spPr>
            <a:xfrm>
              <a:off x="2790384" y="249936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20" name="object 20"/>
            <p:cNvSpPr/>
            <p:nvPr/>
          </p:nvSpPr>
          <p:spPr>
            <a:xfrm>
              <a:off x="2950821" y="2452329"/>
              <a:ext cx="2852449" cy="138714"/>
            </a:xfrm>
            <a:prstGeom prst="rect">
              <a:avLst/>
            </a:prstGeom>
            <a:blipFill>
              <a:blip r:embed="rId11" cstate="print"/>
              <a:stretch>
                <a:fillRect/>
              </a:stretch>
            </a:blipFill>
          </p:spPr>
          <p:txBody>
            <a:bodyPr wrap="square" lIns="0" tIns="0" rIns="0" bIns="0" rtlCol="0"/>
            <a:lstStyle/>
            <a:p>
              <a:endParaRPr sz="1980"/>
            </a:p>
          </p:txBody>
        </p:sp>
        <p:sp>
          <p:nvSpPr>
            <p:cNvPr id="21" name="object 21"/>
            <p:cNvSpPr/>
            <p:nvPr/>
          </p:nvSpPr>
          <p:spPr>
            <a:xfrm>
              <a:off x="2790384" y="270891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22" name="object 22"/>
            <p:cNvSpPr/>
            <p:nvPr/>
          </p:nvSpPr>
          <p:spPr>
            <a:xfrm>
              <a:off x="2950084" y="2661879"/>
              <a:ext cx="1973759" cy="138714"/>
            </a:xfrm>
            <a:prstGeom prst="rect">
              <a:avLst/>
            </a:prstGeom>
            <a:blipFill>
              <a:blip r:embed="rId12" cstate="print"/>
              <a:stretch>
                <a:fillRect/>
              </a:stretch>
            </a:blipFill>
          </p:spPr>
          <p:txBody>
            <a:bodyPr wrap="square" lIns="0" tIns="0" rIns="0" bIns="0" rtlCol="0"/>
            <a:lstStyle/>
            <a:p>
              <a:endParaRPr sz="1980"/>
            </a:p>
          </p:txBody>
        </p:sp>
        <p:sp>
          <p:nvSpPr>
            <p:cNvPr id="23" name="object 23"/>
            <p:cNvSpPr/>
            <p:nvPr/>
          </p:nvSpPr>
          <p:spPr>
            <a:xfrm>
              <a:off x="2790384" y="2920564"/>
              <a:ext cx="17145" cy="17145"/>
            </a:xfrm>
            <a:custGeom>
              <a:avLst/>
              <a:gdLst/>
              <a:ahLst/>
              <a:cxnLst/>
              <a:rect l="l" t="t" r="r" b="b"/>
              <a:pathLst>
                <a:path w="17145" h="17144">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24" name="object 24"/>
            <p:cNvSpPr/>
            <p:nvPr/>
          </p:nvSpPr>
          <p:spPr>
            <a:xfrm>
              <a:off x="2948739" y="2873533"/>
              <a:ext cx="1458669" cy="107899"/>
            </a:xfrm>
            <a:prstGeom prst="rect">
              <a:avLst/>
            </a:prstGeom>
            <a:blipFill>
              <a:blip r:embed="rId13" cstate="print"/>
              <a:stretch>
                <a:fillRect/>
              </a:stretch>
            </a:blipFill>
          </p:spPr>
          <p:txBody>
            <a:bodyPr wrap="square" lIns="0" tIns="0" rIns="0" bIns="0" rtlCol="0"/>
            <a:lstStyle/>
            <a:p>
              <a:endParaRPr sz="1980"/>
            </a:p>
          </p:txBody>
        </p:sp>
        <p:sp>
          <p:nvSpPr>
            <p:cNvPr id="25" name="object 25"/>
            <p:cNvSpPr/>
            <p:nvPr/>
          </p:nvSpPr>
          <p:spPr>
            <a:xfrm>
              <a:off x="2790384" y="3130114"/>
              <a:ext cx="17145" cy="17145"/>
            </a:xfrm>
            <a:custGeom>
              <a:avLst/>
              <a:gdLst/>
              <a:ahLst/>
              <a:cxnLst/>
              <a:rect l="l" t="t" r="r" b="b"/>
              <a:pathLst>
                <a:path w="17145" h="17144">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26" name="object 26"/>
            <p:cNvSpPr/>
            <p:nvPr/>
          </p:nvSpPr>
          <p:spPr>
            <a:xfrm>
              <a:off x="2948739" y="3083083"/>
              <a:ext cx="1602437" cy="107899"/>
            </a:xfrm>
            <a:prstGeom prst="rect">
              <a:avLst/>
            </a:prstGeom>
            <a:blipFill>
              <a:blip r:embed="rId14" cstate="print"/>
              <a:stretch>
                <a:fillRect/>
              </a:stretch>
            </a:blipFill>
          </p:spPr>
          <p:txBody>
            <a:bodyPr wrap="square" lIns="0" tIns="0" rIns="0" bIns="0" rtlCol="0"/>
            <a:lstStyle/>
            <a:p>
              <a:endParaRPr sz="1980"/>
            </a:p>
          </p:txBody>
        </p:sp>
        <p:sp>
          <p:nvSpPr>
            <p:cNvPr id="27" name="object 27"/>
            <p:cNvSpPr/>
            <p:nvPr/>
          </p:nvSpPr>
          <p:spPr>
            <a:xfrm>
              <a:off x="2790384" y="3339663"/>
              <a:ext cx="17145" cy="17145"/>
            </a:xfrm>
            <a:custGeom>
              <a:avLst/>
              <a:gdLst/>
              <a:ahLst/>
              <a:cxnLst/>
              <a:rect l="l" t="t" r="r" b="b"/>
              <a:pathLst>
                <a:path w="17145" h="17145">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28" name="object 28"/>
            <p:cNvSpPr/>
            <p:nvPr/>
          </p:nvSpPr>
          <p:spPr>
            <a:xfrm>
              <a:off x="2955737" y="3292632"/>
              <a:ext cx="2298204" cy="131246"/>
            </a:xfrm>
            <a:prstGeom prst="rect">
              <a:avLst/>
            </a:prstGeom>
            <a:blipFill>
              <a:blip r:embed="rId15" cstate="print"/>
              <a:stretch>
                <a:fillRect/>
              </a:stretch>
            </a:blipFill>
          </p:spPr>
          <p:txBody>
            <a:bodyPr wrap="square" lIns="0" tIns="0" rIns="0" bIns="0" rtlCol="0"/>
            <a:lstStyle/>
            <a:p>
              <a:endParaRPr sz="1980"/>
            </a:p>
          </p:txBody>
        </p:sp>
        <p:sp>
          <p:nvSpPr>
            <p:cNvPr id="29" name="object 29"/>
            <p:cNvSpPr/>
            <p:nvPr/>
          </p:nvSpPr>
          <p:spPr>
            <a:xfrm>
              <a:off x="2790384" y="3549213"/>
              <a:ext cx="17145" cy="17145"/>
            </a:xfrm>
            <a:custGeom>
              <a:avLst/>
              <a:gdLst/>
              <a:ahLst/>
              <a:cxnLst/>
              <a:rect l="l" t="t" r="r" b="b"/>
              <a:pathLst>
                <a:path w="17145" h="17145">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30" name="object 30"/>
            <p:cNvSpPr/>
            <p:nvPr/>
          </p:nvSpPr>
          <p:spPr>
            <a:xfrm>
              <a:off x="2950820" y="3502182"/>
              <a:ext cx="2852144" cy="138714"/>
            </a:xfrm>
            <a:prstGeom prst="rect">
              <a:avLst/>
            </a:prstGeom>
            <a:blipFill>
              <a:blip r:embed="rId16" cstate="print"/>
              <a:stretch>
                <a:fillRect/>
              </a:stretch>
            </a:blipFill>
          </p:spPr>
          <p:txBody>
            <a:bodyPr wrap="square" lIns="0" tIns="0" rIns="0" bIns="0" rtlCol="0"/>
            <a:lstStyle/>
            <a:p>
              <a:endParaRPr sz="1980"/>
            </a:p>
          </p:txBody>
        </p:sp>
        <p:sp>
          <p:nvSpPr>
            <p:cNvPr id="31" name="object 31"/>
            <p:cNvSpPr/>
            <p:nvPr/>
          </p:nvSpPr>
          <p:spPr>
            <a:xfrm>
              <a:off x="2790384" y="3758763"/>
              <a:ext cx="17145" cy="17145"/>
            </a:xfrm>
            <a:custGeom>
              <a:avLst/>
              <a:gdLst/>
              <a:ahLst/>
              <a:cxnLst/>
              <a:rect l="l" t="t" r="r" b="b"/>
              <a:pathLst>
                <a:path w="17145" h="17145">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32" name="object 32"/>
            <p:cNvSpPr/>
            <p:nvPr/>
          </p:nvSpPr>
          <p:spPr>
            <a:xfrm>
              <a:off x="2948891" y="3711732"/>
              <a:ext cx="2732916" cy="138714"/>
            </a:xfrm>
            <a:prstGeom prst="rect">
              <a:avLst/>
            </a:prstGeom>
            <a:blipFill>
              <a:blip r:embed="rId17" cstate="print"/>
              <a:stretch>
                <a:fillRect/>
              </a:stretch>
            </a:blipFill>
          </p:spPr>
          <p:txBody>
            <a:bodyPr wrap="square" lIns="0" tIns="0" rIns="0" bIns="0" rtlCol="0"/>
            <a:lstStyle/>
            <a:p>
              <a:endParaRPr sz="1980"/>
            </a:p>
          </p:txBody>
        </p:sp>
        <p:sp>
          <p:nvSpPr>
            <p:cNvPr id="33" name="object 33"/>
            <p:cNvSpPr/>
            <p:nvPr/>
          </p:nvSpPr>
          <p:spPr>
            <a:xfrm>
              <a:off x="2790384" y="3968313"/>
              <a:ext cx="17145" cy="17145"/>
            </a:xfrm>
            <a:custGeom>
              <a:avLst/>
              <a:gdLst/>
              <a:ahLst/>
              <a:cxnLst/>
              <a:rect l="l" t="t" r="r" b="b"/>
              <a:pathLst>
                <a:path w="17145" h="17145">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34" name="object 34"/>
            <p:cNvSpPr/>
            <p:nvPr/>
          </p:nvSpPr>
          <p:spPr>
            <a:xfrm>
              <a:off x="2947404" y="3921282"/>
              <a:ext cx="3156185" cy="138714"/>
            </a:xfrm>
            <a:prstGeom prst="rect">
              <a:avLst/>
            </a:prstGeom>
            <a:blipFill>
              <a:blip r:embed="rId18" cstate="print"/>
              <a:stretch>
                <a:fillRect/>
              </a:stretch>
            </a:blipFill>
          </p:spPr>
          <p:txBody>
            <a:bodyPr wrap="square" lIns="0" tIns="0" rIns="0" bIns="0" rtlCol="0"/>
            <a:lstStyle/>
            <a:p>
              <a:endParaRPr sz="1980"/>
            </a:p>
          </p:txBody>
        </p:sp>
        <p:sp>
          <p:nvSpPr>
            <p:cNvPr id="35" name="object 35"/>
            <p:cNvSpPr/>
            <p:nvPr/>
          </p:nvSpPr>
          <p:spPr>
            <a:xfrm>
              <a:off x="2790384" y="4177863"/>
              <a:ext cx="17145" cy="17145"/>
            </a:xfrm>
            <a:custGeom>
              <a:avLst/>
              <a:gdLst/>
              <a:ahLst/>
              <a:cxnLst/>
              <a:rect l="l" t="t" r="r" b="b"/>
              <a:pathLst>
                <a:path w="17145" h="17145">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36" name="object 36"/>
            <p:cNvSpPr/>
            <p:nvPr/>
          </p:nvSpPr>
          <p:spPr>
            <a:xfrm>
              <a:off x="2949334" y="4130832"/>
              <a:ext cx="5037829" cy="138714"/>
            </a:xfrm>
            <a:prstGeom prst="rect">
              <a:avLst/>
            </a:prstGeom>
            <a:blipFill>
              <a:blip r:embed="rId19" cstate="print"/>
              <a:stretch>
                <a:fillRect/>
              </a:stretch>
            </a:blipFill>
          </p:spPr>
          <p:txBody>
            <a:bodyPr wrap="square" lIns="0" tIns="0" rIns="0" bIns="0" rtlCol="0"/>
            <a:lstStyle/>
            <a:p>
              <a:endParaRPr sz="1980"/>
            </a:p>
          </p:txBody>
        </p:sp>
        <p:sp>
          <p:nvSpPr>
            <p:cNvPr id="37" name="object 37"/>
            <p:cNvSpPr/>
            <p:nvPr/>
          </p:nvSpPr>
          <p:spPr>
            <a:xfrm>
              <a:off x="2790384" y="4389486"/>
              <a:ext cx="17145" cy="17145"/>
            </a:xfrm>
            <a:custGeom>
              <a:avLst/>
              <a:gdLst/>
              <a:ahLst/>
              <a:cxnLst/>
              <a:rect l="l" t="t" r="r" b="b"/>
              <a:pathLst>
                <a:path w="17145" h="17145">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38" name="object 38"/>
            <p:cNvSpPr/>
            <p:nvPr/>
          </p:nvSpPr>
          <p:spPr>
            <a:xfrm>
              <a:off x="2948739" y="4342455"/>
              <a:ext cx="2681435" cy="138714"/>
            </a:xfrm>
            <a:prstGeom prst="rect">
              <a:avLst/>
            </a:prstGeom>
            <a:blipFill>
              <a:blip r:embed="rId20" cstate="print"/>
              <a:stretch>
                <a:fillRect/>
              </a:stretch>
            </a:blipFill>
          </p:spPr>
          <p:txBody>
            <a:bodyPr wrap="square" lIns="0" tIns="0" rIns="0" bIns="0" rtlCol="0"/>
            <a:lstStyle/>
            <a:p>
              <a:endParaRPr sz="1980"/>
            </a:p>
          </p:txBody>
        </p:sp>
        <p:sp>
          <p:nvSpPr>
            <p:cNvPr id="39" name="object 39"/>
            <p:cNvSpPr/>
            <p:nvPr/>
          </p:nvSpPr>
          <p:spPr>
            <a:xfrm>
              <a:off x="2790384" y="4599036"/>
              <a:ext cx="17145" cy="17145"/>
            </a:xfrm>
            <a:custGeom>
              <a:avLst/>
              <a:gdLst/>
              <a:ahLst/>
              <a:cxnLst/>
              <a:rect l="l" t="t" r="r" b="b"/>
              <a:pathLst>
                <a:path w="17145" h="17145">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40" name="object 40"/>
            <p:cNvSpPr/>
            <p:nvPr/>
          </p:nvSpPr>
          <p:spPr>
            <a:xfrm>
              <a:off x="2948739" y="4552005"/>
              <a:ext cx="6002383" cy="138714"/>
            </a:xfrm>
            <a:prstGeom prst="rect">
              <a:avLst/>
            </a:prstGeom>
            <a:blipFill>
              <a:blip r:embed="rId21" cstate="print"/>
              <a:stretch>
                <a:fillRect/>
              </a:stretch>
            </a:blipFill>
          </p:spPr>
          <p:txBody>
            <a:bodyPr wrap="square" lIns="0" tIns="0" rIns="0" bIns="0" rtlCol="0"/>
            <a:lstStyle/>
            <a:p>
              <a:endParaRPr sz="1980"/>
            </a:p>
          </p:txBody>
        </p:sp>
        <p:sp>
          <p:nvSpPr>
            <p:cNvPr id="41" name="object 41"/>
            <p:cNvSpPr/>
            <p:nvPr/>
          </p:nvSpPr>
          <p:spPr>
            <a:xfrm>
              <a:off x="2790384" y="4808586"/>
              <a:ext cx="17145" cy="17145"/>
            </a:xfrm>
            <a:custGeom>
              <a:avLst/>
              <a:gdLst/>
              <a:ahLst/>
              <a:cxnLst/>
              <a:rect l="l" t="t" r="r" b="b"/>
              <a:pathLst>
                <a:path w="17145" h="17145">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42" name="object 42"/>
            <p:cNvSpPr/>
            <p:nvPr/>
          </p:nvSpPr>
          <p:spPr>
            <a:xfrm>
              <a:off x="2948892" y="4761555"/>
              <a:ext cx="3861499" cy="138714"/>
            </a:xfrm>
            <a:prstGeom prst="rect">
              <a:avLst/>
            </a:prstGeom>
            <a:blipFill>
              <a:blip r:embed="rId22" cstate="print"/>
              <a:stretch>
                <a:fillRect/>
              </a:stretch>
            </a:blipFill>
          </p:spPr>
          <p:txBody>
            <a:bodyPr wrap="square" lIns="0" tIns="0" rIns="0" bIns="0" rtlCol="0"/>
            <a:lstStyle/>
            <a:p>
              <a:endParaRPr sz="1980"/>
            </a:p>
          </p:txBody>
        </p:sp>
        <p:sp>
          <p:nvSpPr>
            <p:cNvPr id="43" name="object 43"/>
            <p:cNvSpPr/>
            <p:nvPr/>
          </p:nvSpPr>
          <p:spPr>
            <a:xfrm>
              <a:off x="2775953" y="5180655"/>
              <a:ext cx="2996196" cy="138714"/>
            </a:xfrm>
            <a:prstGeom prst="rect">
              <a:avLst/>
            </a:prstGeom>
            <a:blipFill>
              <a:blip r:embed="rId23" cstate="print"/>
              <a:stretch>
                <a:fillRect/>
              </a:stretch>
            </a:blipFill>
          </p:spPr>
          <p:txBody>
            <a:bodyPr wrap="square" lIns="0" tIns="0" rIns="0" bIns="0" rtlCol="0"/>
            <a:lstStyle/>
            <a:p>
              <a:endParaRPr sz="1980"/>
            </a:p>
          </p:txBody>
        </p:sp>
        <p:sp>
          <p:nvSpPr>
            <p:cNvPr id="44" name="object 44"/>
            <p:cNvSpPr/>
            <p:nvPr/>
          </p:nvSpPr>
          <p:spPr>
            <a:xfrm>
              <a:off x="2772086" y="5832225"/>
              <a:ext cx="5999265" cy="138714"/>
            </a:xfrm>
            <a:prstGeom prst="rect">
              <a:avLst/>
            </a:prstGeom>
            <a:blipFill>
              <a:blip r:embed="rId24" cstate="print"/>
              <a:stretch>
                <a:fillRect/>
              </a:stretch>
            </a:blipFill>
          </p:spPr>
          <p:txBody>
            <a:bodyPr wrap="square" lIns="0" tIns="0" rIns="0" bIns="0" rtlCol="0"/>
            <a:lstStyle/>
            <a:p>
              <a:endParaRPr sz="1980"/>
            </a:p>
          </p:txBody>
        </p:sp>
        <p:sp>
          <p:nvSpPr>
            <p:cNvPr id="45" name="object 45"/>
            <p:cNvSpPr/>
            <p:nvPr/>
          </p:nvSpPr>
          <p:spPr>
            <a:xfrm>
              <a:off x="2767322" y="6064696"/>
              <a:ext cx="6029175" cy="138708"/>
            </a:xfrm>
            <a:prstGeom prst="rect">
              <a:avLst/>
            </a:prstGeom>
            <a:blipFill>
              <a:blip r:embed="rId25" cstate="print"/>
              <a:stretch>
                <a:fillRect/>
              </a:stretch>
            </a:blipFill>
          </p:spPr>
          <p:txBody>
            <a:bodyPr wrap="square" lIns="0" tIns="0" rIns="0" bIns="0" rtlCol="0"/>
            <a:lstStyle/>
            <a:p>
              <a:endParaRPr sz="1980"/>
            </a:p>
          </p:txBody>
        </p:sp>
        <p:sp>
          <p:nvSpPr>
            <p:cNvPr id="46" name="object 46"/>
            <p:cNvSpPr/>
            <p:nvPr/>
          </p:nvSpPr>
          <p:spPr>
            <a:xfrm>
              <a:off x="2784019" y="6297167"/>
              <a:ext cx="5846089" cy="138708"/>
            </a:xfrm>
            <a:prstGeom prst="rect">
              <a:avLst/>
            </a:prstGeom>
            <a:blipFill>
              <a:blip r:embed="rId26" cstate="print"/>
              <a:stretch>
                <a:fillRect/>
              </a:stretch>
            </a:blipFill>
          </p:spPr>
          <p:txBody>
            <a:bodyPr wrap="square" lIns="0" tIns="0" rIns="0" bIns="0" rtlCol="0"/>
            <a:lstStyle/>
            <a:p>
              <a:endParaRPr sz="1980"/>
            </a:p>
          </p:txBody>
        </p:sp>
        <p:sp>
          <p:nvSpPr>
            <p:cNvPr id="47" name="object 47"/>
            <p:cNvSpPr/>
            <p:nvPr/>
          </p:nvSpPr>
          <p:spPr>
            <a:xfrm>
              <a:off x="2783538" y="6529638"/>
              <a:ext cx="368935" cy="107950"/>
            </a:xfrm>
            <a:custGeom>
              <a:avLst/>
              <a:gdLst/>
              <a:ahLst/>
              <a:cxnLst/>
              <a:rect l="l" t="t" r="r" b="b"/>
              <a:pathLst>
                <a:path w="368934" h="107950">
                  <a:moveTo>
                    <a:pt x="38206" y="6391"/>
                  </a:moveTo>
                  <a:lnTo>
                    <a:pt x="21229" y="6391"/>
                  </a:lnTo>
                  <a:lnTo>
                    <a:pt x="22920" y="6845"/>
                  </a:lnTo>
                  <a:lnTo>
                    <a:pt x="24112" y="7738"/>
                  </a:lnTo>
                  <a:lnTo>
                    <a:pt x="24908" y="8427"/>
                  </a:lnTo>
                  <a:lnTo>
                    <a:pt x="25301" y="9415"/>
                  </a:lnTo>
                  <a:lnTo>
                    <a:pt x="25301" y="11701"/>
                  </a:lnTo>
                  <a:lnTo>
                    <a:pt x="24408" y="15227"/>
                  </a:lnTo>
                  <a:lnTo>
                    <a:pt x="22622" y="21275"/>
                  </a:lnTo>
                  <a:lnTo>
                    <a:pt x="0" y="99117"/>
                  </a:lnTo>
                  <a:lnTo>
                    <a:pt x="7943" y="104775"/>
                  </a:lnTo>
                  <a:lnTo>
                    <a:pt x="15633" y="107594"/>
                  </a:lnTo>
                  <a:lnTo>
                    <a:pt x="29815" y="107594"/>
                  </a:lnTo>
                  <a:lnTo>
                    <a:pt x="36636" y="105393"/>
                  </a:lnTo>
                  <a:lnTo>
                    <a:pt x="38778" y="104022"/>
                  </a:lnTo>
                  <a:lnTo>
                    <a:pt x="20491" y="104022"/>
                  </a:lnTo>
                  <a:lnTo>
                    <a:pt x="16120" y="102690"/>
                  </a:lnTo>
                  <a:lnTo>
                    <a:pt x="11167" y="100010"/>
                  </a:lnTo>
                  <a:lnTo>
                    <a:pt x="20836" y="66519"/>
                  </a:lnTo>
                  <a:lnTo>
                    <a:pt x="22719" y="59874"/>
                  </a:lnTo>
                  <a:lnTo>
                    <a:pt x="25874" y="54708"/>
                  </a:lnTo>
                  <a:lnTo>
                    <a:pt x="29933" y="51337"/>
                  </a:lnTo>
                  <a:lnTo>
                    <a:pt x="25301" y="51337"/>
                  </a:lnTo>
                  <a:lnTo>
                    <a:pt x="38206" y="6391"/>
                  </a:lnTo>
                  <a:close/>
                </a:path>
                <a:path w="368934" h="107950">
                  <a:moveTo>
                    <a:pt x="64004" y="45540"/>
                  </a:moveTo>
                  <a:lnTo>
                    <a:pt x="46981" y="45540"/>
                  </a:lnTo>
                  <a:lnTo>
                    <a:pt x="49639" y="46826"/>
                  </a:lnTo>
                  <a:lnTo>
                    <a:pt x="54102" y="51980"/>
                  </a:lnTo>
                  <a:lnTo>
                    <a:pt x="55223" y="55552"/>
                  </a:lnTo>
                  <a:lnTo>
                    <a:pt x="55223" y="67863"/>
                  </a:lnTo>
                  <a:lnTo>
                    <a:pt x="33171" y="102440"/>
                  </a:lnTo>
                  <a:lnTo>
                    <a:pt x="28623" y="104022"/>
                  </a:lnTo>
                  <a:lnTo>
                    <a:pt x="38778" y="104022"/>
                  </a:lnTo>
                  <a:lnTo>
                    <a:pt x="50435" y="96557"/>
                  </a:lnTo>
                  <a:lnTo>
                    <a:pt x="56162" y="90379"/>
                  </a:lnTo>
                  <a:lnTo>
                    <a:pt x="65282" y="74508"/>
                  </a:lnTo>
                  <a:lnTo>
                    <a:pt x="67568" y="66565"/>
                  </a:lnTo>
                  <a:lnTo>
                    <a:pt x="67568" y="52385"/>
                  </a:lnTo>
                  <a:lnTo>
                    <a:pt x="65830" y="47445"/>
                  </a:lnTo>
                  <a:lnTo>
                    <a:pt x="64004" y="45540"/>
                  </a:lnTo>
                  <a:close/>
                </a:path>
                <a:path w="368934" h="107950">
                  <a:moveTo>
                    <a:pt x="54425" y="38395"/>
                  </a:moveTo>
                  <a:lnTo>
                    <a:pt x="45101" y="38395"/>
                  </a:lnTo>
                  <a:lnTo>
                    <a:pt x="41376" y="39313"/>
                  </a:lnTo>
                  <a:lnTo>
                    <a:pt x="34232" y="42979"/>
                  </a:lnTo>
                  <a:lnTo>
                    <a:pt x="30065" y="46372"/>
                  </a:lnTo>
                  <a:lnTo>
                    <a:pt x="25301" y="51337"/>
                  </a:lnTo>
                  <a:lnTo>
                    <a:pt x="29933" y="51337"/>
                  </a:lnTo>
                  <a:lnTo>
                    <a:pt x="34707" y="47372"/>
                  </a:lnTo>
                  <a:lnTo>
                    <a:pt x="39243" y="45540"/>
                  </a:lnTo>
                  <a:lnTo>
                    <a:pt x="64004" y="45540"/>
                  </a:lnTo>
                  <a:lnTo>
                    <a:pt x="58890" y="40206"/>
                  </a:lnTo>
                  <a:lnTo>
                    <a:pt x="54425" y="38395"/>
                  </a:lnTo>
                  <a:close/>
                </a:path>
                <a:path w="368934" h="107950">
                  <a:moveTo>
                    <a:pt x="40041" y="0"/>
                  </a:moveTo>
                  <a:lnTo>
                    <a:pt x="14289" y="4166"/>
                  </a:lnTo>
                  <a:lnTo>
                    <a:pt x="14289" y="6986"/>
                  </a:lnTo>
                  <a:lnTo>
                    <a:pt x="16370" y="6595"/>
                  </a:lnTo>
                  <a:lnTo>
                    <a:pt x="17955" y="6391"/>
                  </a:lnTo>
                  <a:lnTo>
                    <a:pt x="38206" y="6391"/>
                  </a:lnTo>
                  <a:lnTo>
                    <a:pt x="40041" y="0"/>
                  </a:lnTo>
                  <a:close/>
                </a:path>
                <a:path w="368934" h="107950">
                  <a:moveTo>
                    <a:pt x="127601" y="38395"/>
                  </a:moveTo>
                  <a:lnTo>
                    <a:pt x="114991" y="38395"/>
                  </a:lnTo>
                  <a:lnTo>
                    <a:pt x="107883" y="40550"/>
                  </a:lnTo>
                  <a:lnTo>
                    <a:pt x="94085" y="49182"/>
                  </a:lnTo>
                  <a:lnTo>
                    <a:pt x="88358" y="55208"/>
                  </a:lnTo>
                  <a:lnTo>
                    <a:pt x="79226" y="70686"/>
                  </a:lnTo>
                  <a:lnTo>
                    <a:pt x="76949" y="78223"/>
                  </a:lnTo>
                  <a:lnTo>
                    <a:pt x="76949" y="91129"/>
                  </a:lnTo>
                  <a:lnTo>
                    <a:pt x="78784" y="96188"/>
                  </a:lnTo>
                  <a:lnTo>
                    <a:pt x="86118" y="105308"/>
                  </a:lnTo>
                  <a:lnTo>
                    <a:pt x="91583" y="107594"/>
                  </a:lnTo>
                  <a:lnTo>
                    <a:pt x="98822" y="107594"/>
                  </a:lnTo>
                  <a:lnTo>
                    <a:pt x="106953" y="106496"/>
                  </a:lnTo>
                  <a:lnTo>
                    <a:pt x="115270" y="103202"/>
                  </a:lnTo>
                  <a:lnTo>
                    <a:pt x="120455" y="99855"/>
                  </a:lnTo>
                  <a:lnTo>
                    <a:pt x="101501" y="99855"/>
                  </a:lnTo>
                  <a:lnTo>
                    <a:pt x="97703" y="98298"/>
                  </a:lnTo>
                  <a:lnTo>
                    <a:pt x="91452" y="92046"/>
                  </a:lnTo>
                  <a:lnTo>
                    <a:pt x="89894" y="88294"/>
                  </a:lnTo>
                  <a:lnTo>
                    <a:pt x="89894" y="82247"/>
                  </a:lnTo>
                  <a:lnTo>
                    <a:pt x="90047" y="80162"/>
                  </a:lnTo>
                  <a:lnTo>
                    <a:pt x="90345" y="77687"/>
                  </a:lnTo>
                  <a:lnTo>
                    <a:pt x="100465" y="76590"/>
                  </a:lnTo>
                  <a:lnTo>
                    <a:pt x="108301" y="75008"/>
                  </a:lnTo>
                  <a:lnTo>
                    <a:pt x="110683" y="74115"/>
                  </a:lnTo>
                  <a:lnTo>
                    <a:pt x="90940" y="74115"/>
                  </a:lnTo>
                  <a:lnTo>
                    <a:pt x="93228" y="66701"/>
                  </a:lnTo>
                  <a:lnTo>
                    <a:pt x="114455" y="42111"/>
                  </a:lnTo>
                  <a:lnTo>
                    <a:pt x="134646" y="42111"/>
                  </a:lnTo>
                  <a:lnTo>
                    <a:pt x="131493" y="39456"/>
                  </a:lnTo>
                  <a:lnTo>
                    <a:pt x="127601" y="38395"/>
                  </a:lnTo>
                  <a:close/>
                </a:path>
                <a:path w="368934" h="107950">
                  <a:moveTo>
                    <a:pt x="130969" y="87950"/>
                  </a:moveTo>
                  <a:lnTo>
                    <a:pt x="124422" y="92915"/>
                  </a:lnTo>
                  <a:lnTo>
                    <a:pt x="119515" y="96140"/>
                  </a:lnTo>
                  <a:lnTo>
                    <a:pt x="112968" y="99117"/>
                  </a:lnTo>
                  <a:lnTo>
                    <a:pt x="109539" y="99855"/>
                  </a:lnTo>
                  <a:lnTo>
                    <a:pt x="120455" y="99855"/>
                  </a:lnTo>
                  <a:lnTo>
                    <a:pt x="123772" y="97715"/>
                  </a:lnTo>
                  <a:lnTo>
                    <a:pt x="132456" y="90034"/>
                  </a:lnTo>
                  <a:lnTo>
                    <a:pt x="130969" y="87950"/>
                  </a:lnTo>
                  <a:close/>
                </a:path>
                <a:path w="368934" h="107950">
                  <a:moveTo>
                    <a:pt x="134646" y="42111"/>
                  </a:moveTo>
                  <a:lnTo>
                    <a:pt x="121993" y="42111"/>
                  </a:lnTo>
                  <a:lnTo>
                    <a:pt x="123873" y="42754"/>
                  </a:lnTo>
                  <a:lnTo>
                    <a:pt x="126458" y="45339"/>
                  </a:lnTo>
                  <a:lnTo>
                    <a:pt x="127101" y="47027"/>
                  </a:lnTo>
                  <a:lnTo>
                    <a:pt x="127101" y="52578"/>
                  </a:lnTo>
                  <a:lnTo>
                    <a:pt x="90940" y="74115"/>
                  </a:lnTo>
                  <a:lnTo>
                    <a:pt x="110683" y="74115"/>
                  </a:lnTo>
                  <a:lnTo>
                    <a:pt x="113861" y="72923"/>
                  </a:lnTo>
                  <a:lnTo>
                    <a:pt x="122194" y="69948"/>
                  </a:lnTo>
                  <a:lnTo>
                    <a:pt x="128540" y="65970"/>
                  </a:lnTo>
                  <a:lnTo>
                    <a:pt x="132911" y="61017"/>
                  </a:lnTo>
                  <a:lnTo>
                    <a:pt x="136184" y="57244"/>
                  </a:lnTo>
                  <a:lnTo>
                    <a:pt x="137815" y="53327"/>
                  </a:lnTo>
                  <a:lnTo>
                    <a:pt x="137815" y="46277"/>
                  </a:lnTo>
                  <a:lnTo>
                    <a:pt x="136553" y="43717"/>
                  </a:lnTo>
                  <a:lnTo>
                    <a:pt x="134646" y="42111"/>
                  </a:lnTo>
                  <a:close/>
                </a:path>
                <a:path w="368934" h="107950">
                  <a:moveTo>
                    <a:pt x="183307" y="6391"/>
                  </a:moveTo>
                  <a:lnTo>
                    <a:pt x="166890" y="6391"/>
                  </a:lnTo>
                  <a:lnTo>
                    <a:pt x="168356" y="6784"/>
                  </a:lnTo>
                  <a:lnTo>
                    <a:pt x="170236" y="8382"/>
                  </a:lnTo>
                  <a:lnTo>
                    <a:pt x="170712" y="9369"/>
                  </a:lnTo>
                  <a:lnTo>
                    <a:pt x="170712" y="11356"/>
                  </a:lnTo>
                  <a:lnTo>
                    <a:pt x="169868" y="14630"/>
                  </a:lnTo>
                  <a:lnTo>
                    <a:pt x="168176" y="20381"/>
                  </a:lnTo>
                  <a:lnTo>
                    <a:pt x="146537" y="95594"/>
                  </a:lnTo>
                  <a:lnTo>
                    <a:pt x="145796" y="99011"/>
                  </a:lnTo>
                  <a:lnTo>
                    <a:pt x="145709" y="102879"/>
                  </a:lnTo>
                  <a:lnTo>
                    <a:pt x="146328" y="104369"/>
                  </a:lnTo>
                  <a:lnTo>
                    <a:pt x="148806" y="106951"/>
                  </a:lnTo>
                  <a:lnTo>
                    <a:pt x="150363" y="107594"/>
                  </a:lnTo>
                  <a:lnTo>
                    <a:pt x="154935" y="107594"/>
                  </a:lnTo>
                  <a:lnTo>
                    <a:pt x="157712" y="106655"/>
                  </a:lnTo>
                  <a:lnTo>
                    <a:pt x="160593" y="104775"/>
                  </a:lnTo>
                  <a:lnTo>
                    <a:pt x="164558" y="102095"/>
                  </a:lnTo>
                  <a:lnTo>
                    <a:pt x="167209" y="99261"/>
                  </a:lnTo>
                  <a:lnTo>
                    <a:pt x="159593" y="99261"/>
                  </a:lnTo>
                  <a:lnTo>
                    <a:pt x="158995" y="99011"/>
                  </a:lnTo>
                  <a:lnTo>
                    <a:pt x="158008" y="98023"/>
                  </a:lnTo>
                  <a:lnTo>
                    <a:pt x="157776" y="97426"/>
                  </a:lnTo>
                  <a:lnTo>
                    <a:pt x="157758" y="95594"/>
                  </a:lnTo>
                  <a:lnTo>
                    <a:pt x="158433" y="92808"/>
                  </a:lnTo>
                  <a:lnTo>
                    <a:pt x="159699" y="88544"/>
                  </a:lnTo>
                  <a:lnTo>
                    <a:pt x="183307" y="6391"/>
                  </a:lnTo>
                  <a:close/>
                </a:path>
                <a:path w="368934" h="107950">
                  <a:moveTo>
                    <a:pt x="171450" y="88544"/>
                  </a:moveTo>
                  <a:lnTo>
                    <a:pt x="168569" y="92808"/>
                  </a:lnTo>
                  <a:lnTo>
                    <a:pt x="165844" y="95938"/>
                  </a:lnTo>
                  <a:lnTo>
                    <a:pt x="163152" y="98023"/>
                  </a:lnTo>
                  <a:lnTo>
                    <a:pt x="162174" y="98819"/>
                  </a:lnTo>
                  <a:lnTo>
                    <a:pt x="161187" y="99261"/>
                  </a:lnTo>
                  <a:lnTo>
                    <a:pt x="167209" y="99261"/>
                  </a:lnTo>
                  <a:lnTo>
                    <a:pt x="168959" y="97380"/>
                  </a:lnTo>
                  <a:lnTo>
                    <a:pt x="173690" y="90784"/>
                  </a:lnTo>
                  <a:lnTo>
                    <a:pt x="171450" y="88544"/>
                  </a:lnTo>
                  <a:close/>
                </a:path>
                <a:path w="368934" h="107950">
                  <a:moveTo>
                    <a:pt x="185144" y="0"/>
                  </a:moveTo>
                  <a:lnTo>
                    <a:pt x="159699" y="4166"/>
                  </a:lnTo>
                  <a:lnTo>
                    <a:pt x="159699" y="6986"/>
                  </a:lnTo>
                  <a:lnTo>
                    <a:pt x="161973" y="6595"/>
                  </a:lnTo>
                  <a:lnTo>
                    <a:pt x="163711" y="6391"/>
                  </a:lnTo>
                  <a:lnTo>
                    <a:pt x="183307" y="6391"/>
                  </a:lnTo>
                  <a:lnTo>
                    <a:pt x="185144" y="0"/>
                  </a:lnTo>
                  <a:close/>
                </a:path>
                <a:path w="368934" h="107950">
                  <a:moveTo>
                    <a:pt x="236494" y="38395"/>
                  </a:moveTo>
                  <a:lnTo>
                    <a:pt x="223397" y="38395"/>
                  </a:lnTo>
                  <a:lnTo>
                    <a:pt x="216584" y="40550"/>
                  </a:lnTo>
                  <a:lnTo>
                    <a:pt x="188595" y="69543"/>
                  </a:lnTo>
                  <a:lnTo>
                    <a:pt x="186517" y="91153"/>
                  </a:lnTo>
                  <a:lnTo>
                    <a:pt x="188643" y="96676"/>
                  </a:lnTo>
                  <a:lnTo>
                    <a:pt x="197275" y="105415"/>
                  </a:lnTo>
                  <a:lnTo>
                    <a:pt x="202801" y="107594"/>
                  </a:lnTo>
                  <a:lnTo>
                    <a:pt x="216194" y="107594"/>
                  </a:lnTo>
                  <a:lnTo>
                    <a:pt x="223040" y="105463"/>
                  </a:lnTo>
                  <a:lnTo>
                    <a:pt x="225652" y="103881"/>
                  </a:lnTo>
                  <a:lnTo>
                    <a:pt x="207669" y="103881"/>
                  </a:lnTo>
                  <a:lnTo>
                    <a:pt x="204645" y="102583"/>
                  </a:lnTo>
                  <a:lnTo>
                    <a:pt x="199881" y="97426"/>
                  </a:lnTo>
                  <a:lnTo>
                    <a:pt x="198693" y="93808"/>
                  </a:lnTo>
                  <a:lnTo>
                    <a:pt x="198759" y="88248"/>
                  </a:lnTo>
                  <a:lnTo>
                    <a:pt x="212632" y="51091"/>
                  </a:lnTo>
                  <a:lnTo>
                    <a:pt x="228005" y="42266"/>
                  </a:lnTo>
                  <a:lnTo>
                    <a:pt x="243596" y="42266"/>
                  </a:lnTo>
                  <a:lnTo>
                    <a:pt x="241901" y="40550"/>
                  </a:lnTo>
                  <a:lnTo>
                    <a:pt x="236494" y="38395"/>
                  </a:lnTo>
                  <a:close/>
                </a:path>
                <a:path w="368934" h="107950">
                  <a:moveTo>
                    <a:pt x="243596" y="42266"/>
                  </a:moveTo>
                  <a:lnTo>
                    <a:pt x="231577" y="42266"/>
                  </a:lnTo>
                  <a:lnTo>
                    <a:pt x="234507" y="43504"/>
                  </a:lnTo>
                  <a:lnTo>
                    <a:pt x="239066" y="48457"/>
                  </a:lnTo>
                  <a:lnTo>
                    <a:pt x="240209" y="51980"/>
                  </a:lnTo>
                  <a:lnTo>
                    <a:pt x="240108" y="57957"/>
                  </a:lnTo>
                  <a:lnTo>
                    <a:pt x="239633" y="64561"/>
                  </a:lnTo>
                  <a:lnTo>
                    <a:pt x="218279" y="103881"/>
                  </a:lnTo>
                  <a:lnTo>
                    <a:pt x="225652" y="103881"/>
                  </a:lnTo>
                  <a:lnTo>
                    <a:pt x="252476" y="69543"/>
                  </a:lnTo>
                  <a:lnTo>
                    <a:pt x="252569" y="54815"/>
                  </a:lnTo>
                  <a:lnTo>
                    <a:pt x="250426" y="49182"/>
                  </a:lnTo>
                  <a:lnTo>
                    <a:pt x="243596" y="42266"/>
                  </a:lnTo>
                  <a:close/>
                </a:path>
                <a:path w="368934" h="107950">
                  <a:moveTo>
                    <a:pt x="284256" y="45683"/>
                  </a:moveTo>
                  <a:lnTo>
                    <a:pt x="268879" y="45683"/>
                  </a:lnTo>
                  <a:lnTo>
                    <a:pt x="270772" y="46232"/>
                  </a:lnTo>
                  <a:lnTo>
                    <a:pt x="272058" y="47326"/>
                  </a:lnTo>
                  <a:lnTo>
                    <a:pt x="278538" y="92415"/>
                  </a:lnTo>
                  <a:lnTo>
                    <a:pt x="278904" y="107594"/>
                  </a:lnTo>
                  <a:lnTo>
                    <a:pt x="282177" y="107594"/>
                  </a:lnTo>
                  <a:lnTo>
                    <a:pt x="293399" y="88843"/>
                  </a:lnTo>
                  <a:lnTo>
                    <a:pt x="288727" y="88843"/>
                  </a:lnTo>
                  <a:lnTo>
                    <a:pt x="288592" y="87701"/>
                  </a:lnTo>
                  <a:lnTo>
                    <a:pt x="288501" y="86730"/>
                  </a:lnTo>
                  <a:lnTo>
                    <a:pt x="288244" y="82187"/>
                  </a:lnTo>
                  <a:lnTo>
                    <a:pt x="287978" y="76468"/>
                  </a:lnTo>
                  <a:lnTo>
                    <a:pt x="287124" y="64592"/>
                  </a:lnTo>
                  <a:lnTo>
                    <a:pt x="285865" y="54204"/>
                  </a:lnTo>
                  <a:lnTo>
                    <a:pt x="284256" y="45683"/>
                  </a:lnTo>
                  <a:close/>
                </a:path>
                <a:path w="368934" h="107950">
                  <a:moveTo>
                    <a:pt x="323718" y="56101"/>
                  </a:moveTo>
                  <a:lnTo>
                    <a:pt x="312993" y="56101"/>
                  </a:lnTo>
                  <a:lnTo>
                    <a:pt x="317754" y="107594"/>
                  </a:lnTo>
                  <a:lnTo>
                    <a:pt x="320576" y="107594"/>
                  </a:lnTo>
                  <a:lnTo>
                    <a:pt x="323255" y="104820"/>
                  </a:lnTo>
                  <a:lnTo>
                    <a:pt x="327397" y="99950"/>
                  </a:lnTo>
                  <a:lnTo>
                    <a:pt x="332043" y="94201"/>
                  </a:lnTo>
                  <a:lnTo>
                    <a:pt x="327279" y="94201"/>
                  </a:lnTo>
                  <a:lnTo>
                    <a:pt x="323718" y="56101"/>
                  </a:lnTo>
                  <a:close/>
                </a:path>
                <a:path w="368934" h="107950">
                  <a:moveTo>
                    <a:pt x="363391" y="92415"/>
                  </a:moveTo>
                  <a:lnTo>
                    <a:pt x="359130" y="92415"/>
                  </a:lnTo>
                  <a:lnTo>
                    <a:pt x="357365" y="93165"/>
                  </a:lnTo>
                  <a:lnTo>
                    <a:pt x="354485" y="96140"/>
                  </a:lnTo>
                  <a:lnTo>
                    <a:pt x="353772" y="97926"/>
                  </a:lnTo>
                  <a:lnTo>
                    <a:pt x="353772" y="102095"/>
                  </a:lnTo>
                  <a:lnTo>
                    <a:pt x="354485" y="103881"/>
                  </a:lnTo>
                  <a:lnTo>
                    <a:pt x="357365" y="106856"/>
                  </a:lnTo>
                  <a:lnTo>
                    <a:pt x="359130" y="107594"/>
                  </a:lnTo>
                  <a:lnTo>
                    <a:pt x="363297" y="107594"/>
                  </a:lnTo>
                  <a:lnTo>
                    <a:pt x="365083" y="106856"/>
                  </a:lnTo>
                  <a:lnTo>
                    <a:pt x="368058" y="103881"/>
                  </a:lnTo>
                  <a:lnTo>
                    <a:pt x="368795" y="102095"/>
                  </a:lnTo>
                  <a:lnTo>
                    <a:pt x="368795" y="97926"/>
                  </a:lnTo>
                  <a:lnTo>
                    <a:pt x="368082" y="96140"/>
                  </a:lnTo>
                  <a:lnTo>
                    <a:pt x="365202" y="93165"/>
                  </a:lnTo>
                  <a:lnTo>
                    <a:pt x="363391" y="92415"/>
                  </a:lnTo>
                  <a:close/>
                </a:path>
                <a:path w="368934" h="107950">
                  <a:moveTo>
                    <a:pt x="353817" y="38395"/>
                  </a:moveTo>
                  <a:lnTo>
                    <a:pt x="350044" y="38395"/>
                  </a:lnTo>
                  <a:lnTo>
                    <a:pt x="348581" y="38932"/>
                  </a:lnTo>
                  <a:lnTo>
                    <a:pt x="346307" y="41123"/>
                  </a:lnTo>
                  <a:lnTo>
                    <a:pt x="345814" y="42230"/>
                  </a:lnTo>
                  <a:lnTo>
                    <a:pt x="345734" y="44991"/>
                  </a:lnTo>
                  <a:lnTo>
                    <a:pt x="346008" y="45979"/>
                  </a:lnTo>
                  <a:lnTo>
                    <a:pt x="347091" y="47765"/>
                  </a:lnTo>
                  <a:lnTo>
                    <a:pt x="348032" y="48658"/>
                  </a:lnTo>
                  <a:lnTo>
                    <a:pt x="350712" y="50444"/>
                  </a:lnTo>
                  <a:lnTo>
                    <a:pt x="351486" y="51087"/>
                  </a:lnTo>
                  <a:lnTo>
                    <a:pt x="352175" y="52385"/>
                  </a:lnTo>
                  <a:lnTo>
                    <a:pt x="352425" y="53373"/>
                  </a:lnTo>
                  <a:lnTo>
                    <a:pt x="352425" y="56744"/>
                  </a:lnTo>
                  <a:lnTo>
                    <a:pt x="327279" y="94201"/>
                  </a:lnTo>
                  <a:lnTo>
                    <a:pt x="332043" y="94201"/>
                  </a:lnTo>
                  <a:lnTo>
                    <a:pt x="356451" y="58280"/>
                  </a:lnTo>
                  <a:lnTo>
                    <a:pt x="359130" y="49301"/>
                  </a:lnTo>
                  <a:lnTo>
                    <a:pt x="359130" y="44241"/>
                  </a:lnTo>
                  <a:lnTo>
                    <a:pt x="358402" y="42230"/>
                  </a:lnTo>
                  <a:lnTo>
                    <a:pt x="355533" y="39157"/>
                  </a:lnTo>
                  <a:lnTo>
                    <a:pt x="353817" y="38395"/>
                  </a:lnTo>
                  <a:close/>
                </a:path>
                <a:path w="368934" h="107950">
                  <a:moveTo>
                    <a:pt x="322063" y="38395"/>
                  </a:moveTo>
                  <a:lnTo>
                    <a:pt x="319387" y="38395"/>
                  </a:lnTo>
                  <a:lnTo>
                    <a:pt x="288727" y="88843"/>
                  </a:lnTo>
                  <a:lnTo>
                    <a:pt x="293399" y="88843"/>
                  </a:lnTo>
                  <a:lnTo>
                    <a:pt x="312993" y="56101"/>
                  </a:lnTo>
                  <a:lnTo>
                    <a:pt x="323718" y="56101"/>
                  </a:lnTo>
                  <a:lnTo>
                    <a:pt x="322063" y="38395"/>
                  </a:lnTo>
                  <a:close/>
                </a:path>
                <a:path w="368934" h="107950">
                  <a:moveTo>
                    <a:pt x="282177" y="38395"/>
                  </a:moveTo>
                  <a:lnTo>
                    <a:pt x="260902" y="43455"/>
                  </a:lnTo>
                  <a:lnTo>
                    <a:pt x="260902" y="46134"/>
                  </a:lnTo>
                  <a:lnTo>
                    <a:pt x="263082" y="45838"/>
                  </a:lnTo>
                  <a:lnTo>
                    <a:pt x="264913" y="45683"/>
                  </a:lnTo>
                  <a:lnTo>
                    <a:pt x="284256" y="45683"/>
                  </a:lnTo>
                  <a:lnTo>
                    <a:pt x="284216" y="45473"/>
                  </a:lnTo>
                  <a:lnTo>
                    <a:pt x="282177" y="38395"/>
                  </a:lnTo>
                  <a:close/>
                </a:path>
              </a:pathLst>
            </a:custGeom>
            <a:solidFill>
              <a:srgbClr val="000000"/>
            </a:solidFill>
          </p:spPr>
          <p:txBody>
            <a:bodyPr wrap="square" lIns="0" tIns="0" rIns="0" bIns="0" rtlCol="0"/>
            <a:lstStyle/>
            <a:p>
              <a:endParaRPr sz="1980"/>
            </a:p>
          </p:txBody>
        </p:sp>
        <p:sp>
          <p:nvSpPr>
            <p:cNvPr id="48" name="object 48"/>
            <p:cNvSpPr/>
            <p:nvPr/>
          </p:nvSpPr>
          <p:spPr>
            <a:xfrm>
              <a:off x="2782049" y="7206211"/>
              <a:ext cx="5192310" cy="138705"/>
            </a:xfrm>
            <a:prstGeom prst="rect">
              <a:avLst/>
            </a:prstGeom>
            <a:blipFill>
              <a:blip r:embed="rId27" cstate="print"/>
              <a:stretch>
                <a:fillRect/>
              </a:stretch>
            </a:blipFill>
          </p:spPr>
          <p:txBody>
            <a:bodyPr wrap="square" lIns="0" tIns="0" rIns="0" bIns="0" rtlCol="0"/>
            <a:lstStyle/>
            <a:p>
              <a:endParaRPr sz="1980"/>
            </a:p>
          </p:txBody>
        </p:sp>
        <p:sp>
          <p:nvSpPr>
            <p:cNvPr id="49" name="object 49"/>
            <p:cNvSpPr/>
            <p:nvPr/>
          </p:nvSpPr>
          <p:spPr>
            <a:xfrm>
              <a:off x="5314962" y="389230"/>
              <a:ext cx="1158166" cy="125455"/>
            </a:xfrm>
            <a:prstGeom prst="rect">
              <a:avLst/>
            </a:prstGeom>
            <a:blipFill>
              <a:blip r:embed="rId28" cstate="print"/>
              <a:stretch>
                <a:fillRect/>
              </a:stretch>
            </a:blipFill>
          </p:spPr>
          <p:txBody>
            <a:bodyPr wrap="square" lIns="0" tIns="0" rIns="0" bIns="0" rtlCol="0"/>
            <a:lstStyle/>
            <a:p>
              <a:endParaRPr sz="1980"/>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6" y="9668218"/>
            <a:ext cx="110173" cy="84317"/>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5857410" y="428152"/>
            <a:ext cx="2067671" cy="177764"/>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400106" y="918131"/>
            <a:ext cx="6797134" cy="152585"/>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397816" y="1148636"/>
            <a:ext cx="6399770"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395694" y="1379141"/>
            <a:ext cx="1028917" cy="152585"/>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4464070" y="1379141"/>
            <a:ext cx="5648345" cy="152585"/>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3397816" y="1609646"/>
            <a:ext cx="2276889" cy="152585"/>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3400104" y="2070656"/>
            <a:ext cx="6874886" cy="152585"/>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3390781" y="2301161"/>
            <a:ext cx="6934637" cy="152585"/>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391267" y="2531497"/>
            <a:ext cx="6585928" cy="152753"/>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3394710" y="2762171"/>
            <a:ext cx="6809704" cy="152585"/>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3395365" y="2992676"/>
            <a:ext cx="6587732" cy="152585"/>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3397816" y="3223181"/>
            <a:ext cx="866601" cy="152585"/>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3385698" y="3757517"/>
            <a:ext cx="5157538" cy="152585"/>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3381443" y="4239482"/>
            <a:ext cx="6815461" cy="152585"/>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3376203" y="4474579"/>
            <a:ext cx="4235055" cy="152585"/>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3392416" y="4966033"/>
            <a:ext cx="6838049" cy="152585"/>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391268" y="5201131"/>
            <a:ext cx="6972606" cy="152585"/>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3395365" y="5436230"/>
            <a:ext cx="6785983" cy="152585"/>
          </a:xfrm>
          <a:prstGeom prst="rect">
            <a:avLst/>
          </a:prstGeom>
          <a:blipFill>
            <a:blip r:embed="rId20" cstate="print"/>
            <a:stretch>
              <a:fillRect/>
            </a:stretch>
          </a:blipFill>
        </p:spPr>
        <p:txBody>
          <a:bodyPr wrap="square" lIns="0" tIns="0" rIns="0" bIns="0" rtlCol="0"/>
          <a:lstStyle/>
          <a:p>
            <a:endParaRPr sz="1980"/>
          </a:p>
        </p:txBody>
      </p:sp>
      <p:sp>
        <p:nvSpPr>
          <p:cNvPr id="21" name="object 21"/>
          <p:cNvSpPr/>
          <p:nvPr/>
        </p:nvSpPr>
        <p:spPr>
          <a:xfrm>
            <a:off x="3397816" y="5671126"/>
            <a:ext cx="6924316" cy="152753"/>
          </a:xfrm>
          <a:prstGeom prst="rect">
            <a:avLst/>
          </a:prstGeom>
          <a:blipFill>
            <a:blip r:embed="rId21" cstate="print"/>
            <a:stretch>
              <a:fillRect/>
            </a:stretch>
          </a:blipFill>
        </p:spPr>
        <p:txBody>
          <a:bodyPr wrap="square" lIns="0" tIns="0" rIns="0" bIns="0" rtlCol="0"/>
          <a:lstStyle/>
          <a:p>
            <a:endParaRPr sz="1980"/>
          </a:p>
        </p:txBody>
      </p:sp>
      <p:sp>
        <p:nvSpPr>
          <p:cNvPr id="22" name="object 22"/>
          <p:cNvSpPr/>
          <p:nvPr/>
        </p:nvSpPr>
        <p:spPr>
          <a:xfrm>
            <a:off x="3393073" y="5906224"/>
            <a:ext cx="6872730" cy="152753"/>
          </a:xfrm>
          <a:prstGeom prst="rect">
            <a:avLst/>
          </a:prstGeom>
          <a:blipFill>
            <a:blip r:embed="rId22" cstate="print"/>
            <a:stretch>
              <a:fillRect/>
            </a:stretch>
          </a:blipFill>
        </p:spPr>
        <p:txBody>
          <a:bodyPr wrap="square" lIns="0" tIns="0" rIns="0" bIns="0" rtlCol="0"/>
          <a:lstStyle/>
          <a:p>
            <a:endParaRPr sz="1980"/>
          </a:p>
        </p:txBody>
      </p:sp>
      <p:sp>
        <p:nvSpPr>
          <p:cNvPr id="23" name="object 23"/>
          <p:cNvSpPr/>
          <p:nvPr/>
        </p:nvSpPr>
        <p:spPr>
          <a:xfrm>
            <a:off x="3388162" y="6141491"/>
            <a:ext cx="3662206" cy="152585"/>
          </a:xfrm>
          <a:prstGeom prst="rect">
            <a:avLst/>
          </a:prstGeom>
          <a:blipFill>
            <a:blip r:embed="rId23" cstate="print"/>
            <a:stretch>
              <a:fillRect/>
            </a:stretch>
          </a:blipFill>
        </p:spPr>
        <p:txBody>
          <a:bodyPr wrap="square" lIns="0" tIns="0" rIns="0" bIns="0" rtlCol="0"/>
          <a:lstStyle/>
          <a:p>
            <a:endParaRPr sz="1980"/>
          </a:p>
        </p:txBody>
      </p:sp>
      <p:sp>
        <p:nvSpPr>
          <p:cNvPr id="24" name="object 24"/>
          <p:cNvSpPr/>
          <p:nvPr/>
        </p:nvSpPr>
        <p:spPr>
          <a:xfrm>
            <a:off x="7100458" y="6144274"/>
            <a:ext cx="1089022" cy="149802"/>
          </a:xfrm>
          <a:prstGeom prst="rect">
            <a:avLst/>
          </a:prstGeom>
          <a:blipFill>
            <a:blip r:embed="rId24" cstate="print"/>
            <a:stretch>
              <a:fillRect/>
            </a:stretch>
          </a:blipFill>
        </p:spPr>
        <p:txBody>
          <a:bodyPr wrap="square" lIns="0" tIns="0" rIns="0" bIns="0" rtlCol="0"/>
          <a:lstStyle/>
          <a:p>
            <a:endParaRPr sz="1980"/>
          </a:p>
        </p:txBody>
      </p:sp>
      <p:sp>
        <p:nvSpPr>
          <p:cNvPr id="25" name="object 25"/>
          <p:cNvSpPr/>
          <p:nvPr/>
        </p:nvSpPr>
        <p:spPr>
          <a:xfrm>
            <a:off x="3385697" y="6680589"/>
            <a:ext cx="6887650" cy="152576"/>
          </a:xfrm>
          <a:prstGeom prst="rect">
            <a:avLst/>
          </a:prstGeom>
          <a:blipFill>
            <a:blip r:embed="rId25" cstate="print"/>
            <a:stretch>
              <a:fillRect/>
            </a:stretch>
          </a:blipFill>
        </p:spPr>
        <p:txBody>
          <a:bodyPr wrap="square" lIns="0" tIns="0" rIns="0" bIns="0" rtlCol="0"/>
          <a:lstStyle/>
          <a:p>
            <a:endParaRPr sz="1980"/>
          </a:p>
        </p:txBody>
      </p:sp>
      <p:sp>
        <p:nvSpPr>
          <p:cNvPr id="26" name="object 26"/>
          <p:cNvSpPr/>
          <p:nvPr/>
        </p:nvSpPr>
        <p:spPr>
          <a:xfrm>
            <a:off x="3387990" y="6915672"/>
            <a:ext cx="2419320" cy="152579"/>
          </a:xfrm>
          <a:prstGeom prst="rect">
            <a:avLst/>
          </a:prstGeom>
          <a:blipFill>
            <a:blip r:embed="rId26" cstate="print"/>
            <a:stretch>
              <a:fillRect/>
            </a:stretch>
          </a:blipFill>
        </p:spPr>
        <p:txBody>
          <a:bodyPr wrap="square" lIns="0" tIns="0" rIns="0" bIns="0" rtlCol="0"/>
          <a:lstStyle/>
          <a:p>
            <a:endParaRPr sz="1980"/>
          </a:p>
        </p:txBody>
      </p:sp>
      <p:sp>
        <p:nvSpPr>
          <p:cNvPr id="27" name="object 27"/>
          <p:cNvSpPr/>
          <p:nvPr/>
        </p:nvSpPr>
        <p:spPr>
          <a:xfrm>
            <a:off x="3381445" y="7444131"/>
            <a:ext cx="3354935" cy="152579"/>
          </a:xfrm>
          <a:prstGeom prst="rect">
            <a:avLst/>
          </a:prstGeom>
          <a:blipFill>
            <a:blip r:embed="rId27" cstate="print"/>
            <a:stretch>
              <a:fillRect/>
            </a:stretch>
          </a:blipFill>
        </p:spPr>
        <p:txBody>
          <a:bodyPr wrap="square" lIns="0" tIns="0" rIns="0" bIns="0" rtlCol="0"/>
          <a:lstStyle/>
          <a:p>
            <a:endParaRPr sz="1980"/>
          </a:p>
        </p:txBody>
      </p:sp>
      <p:sp>
        <p:nvSpPr>
          <p:cNvPr id="28" name="object 28"/>
          <p:cNvSpPr/>
          <p:nvPr/>
        </p:nvSpPr>
        <p:spPr>
          <a:xfrm>
            <a:off x="6777620" y="7444131"/>
            <a:ext cx="1177905" cy="152579"/>
          </a:xfrm>
          <a:prstGeom prst="rect">
            <a:avLst/>
          </a:prstGeom>
          <a:blipFill>
            <a:blip r:embed="rId28" cstate="print"/>
            <a:stretch>
              <a:fillRect/>
            </a:stretch>
          </a:blipFill>
        </p:spPr>
        <p:txBody>
          <a:bodyPr wrap="square" lIns="0" tIns="0" rIns="0" bIns="0" rtlCol="0"/>
          <a:lstStyle/>
          <a:p>
            <a:endParaRPr sz="1980"/>
          </a:p>
        </p:txBody>
      </p:sp>
      <p:sp>
        <p:nvSpPr>
          <p:cNvPr id="29" name="object 29"/>
          <p:cNvSpPr/>
          <p:nvPr/>
        </p:nvSpPr>
        <p:spPr>
          <a:xfrm>
            <a:off x="8013159" y="7444131"/>
            <a:ext cx="1707514" cy="152579"/>
          </a:xfrm>
          <a:prstGeom prst="rect">
            <a:avLst/>
          </a:prstGeom>
          <a:blipFill>
            <a:blip r:embed="rId29" cstate="print"/>
            <a:stretch>
              <a:fillRect/>
            </a:stretch>
          </a:blipFill>
        </p:spPr>
        <p:txBody>
          <a:bodyPr wrap="square" lIns="0" tIns="0" rIns="0" bIns="0" rtlCol="0"/>
          <a:lstStyle/>
          <a:p>
            <a:endParaRPr sz="1980"/>
          </a:p>
        </p:txBody>
      </p:sp>
      <p:sp>
        <p:nvSpPr>
          <p:cNvPr id="30" name="object 30"/>
          <p:cNvSpPr/>
          <p:nvPr/>
        </p:nvSpPr>
        <p:spPr>
          <a:xfrm>
            <a:off x="3395694" y="7933631"/>
            <a:ext cx="6955090" cy="149799"/>
          </a:xfrm>
          <a:prstGeom prst="rect">
            <a:avLst/>
          </a:prstGeom>
          <a:blipFill>
            <a:blip r:embed="rId30" cstate="print"/>
            <a:stretch>
              <a:fillRect/>
            </a:stretch>
          </a:blipFill>
        </p:spPr>
        <p:txBody>
          <a:bodyPr wrap="square" lIns="0" tIns="0" rIns="0" bIns="0" rtlCol="0"/>
          <a:lstStyle/>
          <a:p>
            <a:endParaRPr sz="1980"/>
          </a:p>
        </p:txBody>
      </p:sp>
      <p:sp>
        <p:nvSpPr>
          <p:cNvPr id="31" name="object 31"/>
          <p:cNvSpPr/>
          <p:nvPr/>
        </p:nvSpPr>
        <p:spPr>
          <a:xfrm>
            <a:off x="3394869" y="8168719"/>
            <a:ext cx="3904346" cy="149799"/>
          </a:xfrm>
          <a:prstGeom prst="rect">
            <a:avLst/>
          </a:prstGeom>
          <a:blipFill>
            <a:blip r:embed="rId31" cstate="print"/>
            <a:stretch>
              <a:fillRect/>
            </a:stretch>
          </a:blipFill>
        </p:spPr>
        <p:txBody>
          <a:bodyPr wrap="square" lIns="0" tIns="0" rIns="0" bIns="0" rtlCol="0"/>
          <a:lstStyle/>
          <a:p>
            <a:endParaRPr sz="1980"/>
          </a:p>
        </p:txBody>
      </p:sp>
      <p:sp>
        <p:nvSpPr>
          <p:cNvPr id="32" name="object 32"/>
          <p:cNvSpPr/>
          <p:nvPr/>
        </p:nvSpPr>
        <p:spPr>
          <a:xfrm>
            <a:off x="7393193" y="8165771"/>
            <a:ext cx="2958409" cy="152746"/>
          </a:xfrm>
          <a:prstGeom prst="rect">
            <a:avLst/>
          </a:prstGeom>
          <a:blipFill>
            <a:blip r:embed="rId32" cstate="print"/>
            <a:stretch>
              <a:fillRect/>
            </a:stretch>
          </a:blipFill>
        </p:spPr>
        <p:txBody>
          <a:bodyPr wrap="square" lIns="0" tIns="0" rIns="0" bIns="0" rtlCol="0"/>
          <a:lstStyle/>
          <a:p>
            <a:endParaRPr sz="1980"/>
          </a:p>
        </p:txBody>
      </p:sp>
      <p:sp>
        <p:nvSpPr>
          <p:cNvPr id="33" name="object 33"/>
          <p:cNvSpPr/>
          <p:nvPr/>
        </p:nvSpPr>
        <p:spPr>
          <a:xfrm>
            <a:off x="3395694" y="8401030"/>
            <a:ext cx="6838360" cy="152579"/>
          </a:xfrm>
          <a:prstGeom prst="rect">
            <a:avLst/>
          </a:prstGeom>
          <a:blipFill>
            <a:blip r:embed="rId33" cstate="print"/>
            <a:stretch>
              <a:fillRect/>
            </a:stretch>
          </a:blipFill>
        </p:spPr>
        <p:txBody>
          <a:bodyPr wrap="square" lIns="0" tIns="0" rIns="0" bIns="0" rtlCol="0"/>
          <a:lstStyle/>
          <a:p>
            <a:endParaRPr sz="1980"/>
          </a:p>
        </p:txBody>
      </p:sp>
      <p:sp>
        <p:nvSpPr>
          <p:cNvPr id="34" name="object 34"/>
          <p:cNvSpPr/>
          <p:nvPr/>
        </p:nvSpPr>
        <p:spPr>
          <a:xfrm>
            <a:off x="3395692" y="8636118"/>
            <a:ext cx="6875845" cy="152579"/>
          </a:xfrm>
          <a:prstGeom prst="rect">
            <a:avLst/>
          </a:prstGeom>
          <a:blipFill>
            <a:blip r:embed="rId34" cstate="print"/>
            <a:stretch>
              <a:fillRect/>
            </a:stretch>
          </a:blipFill>
        </p:spPr>
        <p:txBody>
          <a:bodyPr wrap="square" lIns="0" tIns="0" rIns="0" bIns="0" rtlCol="0"/>
          <a:lstStyle/>
          <a:p>
            <a:endParaRPr sz="1980"/>
          </a:p>
        </p:txBody>
      </p:sp>
      <p:sp>
        <p:nvSpPr>
          <p:cNvPr id="35" name="object 35"/>
          <p:cNvSpPr/>
          <p:nvPr/>
        </p:nvSpPr>
        <p:spPr>
          <a:xfrm>
            <a:off x="3390609" y="8871206"/>
            <a:ext cx="5496289" cy="152579"/>
          </a:xfrm>
          <a:prstGeom prst="rect">
            <a:avLst/>
          </a:prstGeom>
          <a:blipFill>
            <a:blip r:embed="rId35" cstate="print"/>
            <a:stretch>
              <a:fillRect/>
            </a:stretch>
          </a:blipFill>
        </p:spPr>
        <p:txBody>
          <a:bodyPr wrap="square" lIns="0" tIns="0" rIns="0" bIns="0" rtlCol="0"/>
          <a:lstStyle/>
          <a:p>
            <a:endParaRPr sz="1980"/>
          </a:p>
        </p:txBody>
      </p:sp>
      <p:sp>
        <p:nvSpPr>
          <p:cNvPr id="36" name="object 36"/>
          <p:cNvSpPr/>
          <p:nvPr/>
        </p:nvSpPr>
        <p:spPr>
          <a:xfrm>
            <a:off x="8935817" y="8873983"/>
            <a:ext cx="1445425" cy="116235"/>
          </a:xfrm>
          <a:prstGeom prst="rect">
            <a:avLst/>
          </a:prstGeom>
          <a:blipFill>
            <a:blip r:embed="rId36" cstate="print"/>
            <a:stretch>
              <a:fillRect/>
            </a:stretch>
          </a:blipFill>
        </p:spPr>
        <p:txBody>
          <a:bodyPr wrap="square" lIns="0" tIns="0" rIns="0" bIns="0" rtlCol="0"/>
          <a:lstStyle/>
          <a:p>
            <a:endParaRPr sz="1980"/>
          </a:p>
        </p:txBody>
      </p:sp>
      <p:sp>
        <p:nvSpPr>
          <p:cNvPr id="37" name="object 37"/>
          <p:cNvSpPr/>
          <p:nvPr/>
        </p:nvSpPr>
        <p:spPr>
          <a:xfrm>
            <a:off x="3391109" y="9109072"/>
            <a:ext cx="3599512" cy="149802"/>
          </a:xfrm>
          <a:prstGeom prst="rect">
            <a:avLst/>
          </a:prstGeom>
          <a:blipFill>
            <a:blip r:embed="rId37" cstate="print"/>
            <a:stretch>
              <a:fillRect/>
            </a:stretch>
          </a:blipFill>
        </p:spPr>
        <p:txBody>
          <a:bodyPr wrap="square" lIns="0" tIns="0" rIns="0" bIns="0" rtlCol="0"/>
          <a:lstStyle/>
          <a:p>
            <a:endParaRPr sz="1980"/>
          </a:p>
        </p:txBody>
      </p:sp>
      <p:sp>
        <p:nvSpPr>
          <p:cNvPr id="38" name="object 38"/>
          <p:cNvSpPr/>
          <p:nvPr/>
        </p:nvSpPr>
        <p:spPr>
          <a:xfrm>
            <a:off x="7043997" y="9106295"/>
            <a:ext cx="3131951" cy="152579"/>
          </a:xfrm>
          <a:prstGeom prst="rect">
            <a:avLst/>
          </a:prstGeom>
          <a:blipFill>
            <a:blip r:embed="rId38" cstate="print"/>
            <a:stretch>
              <a:fillRect/>
            </a:stretch>
          </a:blipFill>
        </p:spPr>
        <p:txBody>
          <a:bodyPr wrap="square" lIns="0" tIns="0" rIns="0" bIns="0" rtlCol="0"/>
          <a:lstStyle/>
          <a:p>
            <a:endParaRPr sz="1980"/>
          </a:p>
        </p:txBody>
      </p:sp>
      <p:sp>
        <p:nvSpPr>
          <p:cNvPr id="39" name="object 39"/>
          <p:cNvSpPr/>
          <p:nvPr/>
        </p:nvSpPr>
        <p:spPr>
          <a:xfrm>
            <a:off x="3390780" y="9341389"/>
            <a:ext cx="519853" cy="152250"/>
          </a:xfrm>
          <a:prstGeom prst="rect">
            <a:avLst/>
          </a:prstGeom>
          <a:blipFill>
            <a:blip r:embed="rId39"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6" y="9668218"/>
            <a:ext cx="110340" cy="82837"/>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5533536" y="392981"/>
            <a:ext cx="1990717" cy="177463"/>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093914" y="892950"/>
            <a:ext cx="6810392" cy="152585"/>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091125" y="1128049"/>
            <a:ext cx="6544018"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095381" y="1363148"/>
            <a:ext cx="805952" cy="152552"/>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958467" y="1365897"/>
            <a:ext cx="1585874" cy="149802"/>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5639618" y="1363147"/>
            <a:ext cx="1057566" cy="118655"/>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6749588" y="1365897"/>
            <a:ext cx="663351" cy="116241"/>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7461891" y="1363149"/>
            <a:ext cx="2386254" cy="152250"/>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090795" y="1598214"/>
            <a:ext cx="871442" cy="118689"/>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3093913" y="2137309"/>
            <a:ext cx="6699381" cy="152585"/>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3089812" y="2372408"/>
            <a:ext cx="6850635" cy="152585"/>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3095382" y="2607505"/>
            <a:ext cx="6647150" cy="152552"/>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3097844" y="2842571"/>
            <a:ext cx="3756822" cy="152585"/>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3085729" y="3381701"/>
            <a:ext cx="6789741" cy="152552"/>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3076234" y="3616765"/>
            <a:ext cx="6568564" cy="152585"/>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3092932" y="3851864"/>
            <a:ext cx="924795" cy="152585"/>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081472" y="4338589"/>
            <a:ext cx="6762416" cy="152552"/>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3096859" y="4569094"/>
            <a:ext cx="1336694" cy="152552"/>
          </a:xfrm>
          <a:prstGeom prst="rect">
            <a:avLst/>
          </a:prstGeom>
          <a:blipFill>
            <a:blip r:embed="rId20" cstate="print"/>
            <a:stretch>
              <a:fillRect/>
            </a:stretch>
          </a:blipFill>
        </p:spPr>
        <p:txBody>
          <a:bodyPr wrap="square" lIns="0" tIns="0" rIns="0" bIns="0" rtlCol="0"/>
          <a:lstStyle/>
          <a:p>
            <a:endParaRPr sz="1980"/>
          </a:p>
        </p:txBody>
      </p:sp>
      <p:sp>
        <p:nvSpPr>
          <p:cNvPr id="21" name="object 21"/>
          <p:cNvSpPr/>
          <p:nvPr/>
        </p:nvSpPr>
        <p:spPr>
          <a:xfrm>
            <a:off x="3091295" y="5030104"/>
            <a:ext cx="6334130" cy="152552"/>
          </a:xfrm>
          <a:prstGeom prst="rect">
            <a:avLst/>
          </a:prstGeom>
          <a:blipFill>
            <a:blip r:embed="rId21" cstate="print"/>
            <a:stretch>
              <a:fillRect/>
            </a:stretch>
          </a:blipFill>
        </p:spPr>
        <p:txBody>
          <a:bodyPr wrap="square" lIns="0" tIns="0" rIns="0" bIns="0" rtlCol="0"/>
          <a:lstStyle/>
          <a:p>
            <a:endParaRPr sz="1980"/>
          </a:p>
        </p:txBody>
      </p:sp>
      <p:sp>
        <p:nvSpPr>
          <p:cNvPr id="22" name="object 22"/>
          <p:cNvSpPr/>
          <p:nvPr/>
        </p:nvSpPr>
        <p:spPr>
          <a:xfrm>
            <a:off x="3091125" y="5260609"/>
            <a:ext cx="6573489" cy="152552"/>
          </a:xfrm>
          <a:prstGeom prst="rect">
            <a:avLst/>
          </a:prstGeom>
          <a:blipFill>
            <a:blip r:embed="rId22" cstate="print"/>
            <a:stretch>
              <a:fillRect/>
            </a:stretch>
          </a:blipFill>
        </p:spPr>
        <p:txBody>
          <a:bodyPr wrap="square" lIns="0" tIns="0" rIns="0" bIns="0" rtlCol="0"/>
          <a:lstStyle/>
          <a:p>
            <a:endParaRPr sz="1980"/>
          </a:p>
        </p:txBody>
      </p:sp>
      <p:sp>
        <p:nvSpPr>
          <p:cNvPr id="23" name="object 23"/>
          <p:cNvSpPr/>
          <p:nvPr/>
        </p:nvSpPr>
        <p:spPr>
          <a:xfrm>
            <a:off x="3089160" y="5490947"/>
            <a:ext cx="6356248" cy="152720"/>
          </a:xfrm>
          <a:prstGeom prst="rect">
            <a:avLst/>
          </a:prstGeom>
          <a:blipFill>
            <a:blip r:embed="rId23" cstate="print"/>
            <a:stretch>
              <a:fillRect/>
            </a:stretch>
          </a:blipFill>
        </p:spPr>
        <p:txBody>
          <a:bodyPr wrap="square" lIns="0" tIns="0" rIns="0" bIns="0" rtlCol="0"/>
          <a:lstStyle/>
          <a:p>
            <a:endParaRPr sz="1980"/>
          </a:p>
        </p:txBody>
      </p:sp>
      <p:sp>
        <p:nvSpPr>
          <p:cNvPr id="24" name="object 24"/>
          <p:cNvSpPr/>
          <p:nvPr/>
        </p:nvSpPr>
        <p:spPr>
          <a:xfrm>
            <a:off x="3095382" y="5721619"/>
            <a:ext cx="6759636" cy="152552"/>
          </a:xfrm>
          <a:prstGeom prst="rect">
            <a:avLst/>
          </a:prstGeom>
          <a:blipFill>
            <a:blip r:embed="rId24" cstate="print"/>
            <a:stretch>
              <a:fillRect/>
            </a:stretch>
          </a:blipFill>
        </p:spPr>
        <p:txBody>
          <a:bodyPr wrap="square" lIns="0" tIns="0" rIns="0" bIns="0" rtlCol="0"/>
          <a:lstStyle/>
          <a:p>
            <a:endParaRPr sz="1980"/>
          </a:p>
        </p:txBody>
      </p:sp>
      <p:sp>
        <p:nvSpPr>
          <p:cNvPr id="25" name="object 25"/>
          <p:cNvSpPr/>
          <p:nvPr/>
        </p:nvSpPr>
        <p:spPr>
          <a:xfrm>
            <a:off x="3095709" y="5952126"/>
            <a:ext cx="2657526" cy="152250"/>
          </a:xfrm>
          <a:prstGeom prst="rect">
            <a:avLst/>
          </a:prstGeom>
          <a:blipFill>
            <a:blip r:embed="rId25" cstate="print"/>
            <a:stretch>
              <a:fillRect/>
            </a:stretch>
          </a:blipFill>
        </p:spPr>
        <p:txBody>
          <a:bodyPr wrap="square" lIns="0" tIns="0" rIns="0" bIns="0" rtlCol="0"/>
          <a:lstStyle/>
          <a:p>
            <a:endParaRPr sz="1980"/>
          </a:p>
        </p:txBody>
      </p:sp>
      <p:sp>
        <p:nvSpPr>
          <p:cNvPr id="26" name="object 26"/>
          <p:cNvSpPr/>
          <p:nvPr/>
        </p:nvSpPr>
        <p:spPr>
          <a:xfrm>
            <a:off x="5813152" y="5952124"/>
            <a:ext cx="4071170" cy="152552"/>
          </a:xfrm>
          <a:prstGeom prst="rect">
            <a:avLst/>
          </a:prstGeom>
          <a:blipFill>
            <a:blip r:embed="rId26" cstate="print"/>
            <a:stretch>
              <a:fillRect/>
            </a:stretch>
          </a:blipFill>
        </p:spPr>
        <p:txBody>
          <a:bodyPr wrap="square" lIns="0" tIns="0" rIns="0" bIns="0" rtlCol="0"/>
          <a:lstStyle/>
          <a:p>
            <a:endParaRPr sz="1980"/>
          </a:p>
        </p:txBody>
      </p:sp>
      <p:sp>
        <p:nvSpPr>
          <p:cNvPr id="27" name="object 27"/>
          <p:cNvSpPr/>
          <p:nvPr/>
        </p:nvSpPr>
        <p:spPr>
          <a:xfrm>
            <a:off x="3095709" y="6193090"/>
            <a:ext cx="3537471" cy="152585"/>
          </a:xfrm>
          <a:prstGeom prst="rect">
            <a:avLst/>
          </a:prstGeom>
          <a:blipFill>
            <a:blip r:embed="rId27" cstate="print"/>
            <a:stretch>
              <a:fillRect/>
            </a:stretch>
          </a:blipFill>
        </p:spPr>
        <p:txBody>
          <a:bodyPr wrap="square" lIns="0" tIns="0" rIns="0" bIns="0" rtlCol="0"/>
          <a:lstStyle/>
          <a:p>
            <a:endParaRPr sz="1980"/>
          </a:p>
        </p:txBody>
      </p:sp>
      <p:sp>
        <p:nvSpPr>
          <p:cNvPr id="28" name="object 28"/>
          <p:cNvSpPr/>
          <p:nvPr/>
        </p:nvSpPr>
        <p:spPr>
          <a:xfrm>
            <a:off x="3094726" y="6716970"/>
            <a:ext cx="6815280" cy="152250"/>
          </a:xfrm>
          <a:prstGeom prst="rect">
            <a:avLst/>
          </a:prstGeom>
          <a:blipFill>
            <a:blip r:embed="rId28" cstate="print"/>
            <a:stretch>
              <a:fillRect/>
            </a:stretch>
          </a:blipFill>
        </p:spPr>
        <p:txBody>
          <a:bodyPr wrap="square" lIns="0" tIns="0" rIns="0" bIns="0" rtlCol="0"/>
          <a:lstStyle/>
          <a:p>
            <a:endParaRPr sz="1980"/>
          </a:p>
        </p:txBody>
      </p:sp>
      <p:sp>
        <p:nvSpPr>
          <p:cNvPr id="29" name="object 29"/>
          <p:cNvSpPr/>
          <p:nvPr/>
        </p:nvSpPr>
        <p:spPr>
          <a:xfrm>
            <a:off x="3094726" y="6952057"/>
            <a:ext cx="6488516" cy="152579"/>
          </a:xfrm>
          <a:prstGeom prst="rect">
            <a:avLst/>
          </a:prstGeom>
          <a:blipFill>
            <a:blip r:embed="rId29" cstate="print"/>
            <a:stretch>
              <a:fillRect/>
            </a:stretch>
          </a:blipFill>
        </p:spPr>
        <p:txBody>
          <a:bodyPr wrap="square" lIns="0" tIns="0" rIns="0" bIns="0" rtlCol="0"/>
          <a:lstStyle/>
          <a:p>
            <a:endParaRPr sz="1980"/>
          </a:p>
        </p:txBody>
      </p:sp>
      <p:sp>
        <p:nvSpPr>
          <p:cNvPr id="30" name="object 30"/>
          <p:cNvSpPr/>
          <p:nvPr/>
        </p:nvSpPr>
        <p:spPr>
          <a:xfrm>
            <a:off x="3092605" y="7187146"/>
            <a:ext cx="6572980" cy="152250"/>
          </a:xfrm>
          <a:prstGeom prst="rect">
            <a:avLst/>
          </a:prstGeom>
          <a:blipFill>
            <a:blip r:embed="rId30" cstate="print"/>
            <a:stretch>
              <a:fillRect/>
            </a:stretch>
          </a:blipFill>
        </p:spPr>
        <p:txBody>
          <a:bodyPr wrap="square" lIns="0" tIns="0" rIns="0" bIns="0" rtlCol="0"/>
          <a:lstStyle/>
          <a:p>
            <a:endParaRPr sz="1980"/>
          </a:p>
        </p:txBody>
      </p:sp>
      <p:sp>
        <p:nvSpPr>
          <p:cNvPr id="31" name="object 31"/>
          <p:cNvSpPr/>
          <p:nvPr/>
        </p:nvSpPr>
        <p:spPr>
          <a:xfrm>
            <a:off x="3094726" y="7422233"/>
            <a:ext cx="6847534" cy="152579"/>
          </a:xfrm>
          <a:prstGeom prst="rect">
            <a:avLst/>
          </a:prstGeom>
          <a:blipFill>
            <a:blip r:embed="rId31" cstate="print"/>
            <a:stretch>
              <a:fillRect/>
            </a:stretch>
          </a:blipFill>
        </p:spPr>
        <p:txBody>
          <a:bodyPr wrap="square" lIns="0" tIns="0" rIns="0" bIns="0" rtlCol="0"/>
          <a:lstStyle/>
          <a:p>
            <a:endParaRPr sz="1980"/>
          </a:p>
        </p:txBody>
      </p:sp>
      <p:sp>
        <p:nvSpPr>
          <p:cNvPr id="32" name="object 32"/>
          <p:cNvSpPr/>
          <p:nvPr/>
        </p:nvSpPr>
        <p:spPr>
          <a:xfrm>
            <a:off x="3095603" y="7657322"/>
            <a:ext cx="6265650" cy="152579"/>
          </a:xfrm>
          <a:prstGeom prst="rect">
            <a:avLst/>
          </a:prstGeom>
          <a:blipFill>
            <a:blip r:embed="rId32" cstate="print"/>
            <a:stretch>
              <a:fillRect/>
            </a:stretch>
          </a:blipFill>
        </p:spPr>
        <p:txBody>
          <a:bodyPr wrap="square" lIns="0" tIns="0" rIns="0" bIns="0" rtlCol="0"/>
          <a:lstStyle/>
          <a:p>
            <a:endParaRPr sz="1980"/>
          </a:p>
        </p:txBody>
      </p:sp>
      <p:sp>
        <p:nvSpPr>
          <p:cNvPr id="33" name="object 33"/>
          <p:cNvSpPr/>
          <p:nvPr/>
        </p:nvSpPr>
        <p:spPr>
          <a:xfrm>
            <a:off x="3085729" y="8196429"/>
            <a:ext cx="6498987" cy="152579"/>
          </a:xfrm>
          <a:prstGeom prst="rect">
            <a:avLst/>
          </a:prstGeom>
          <a:blipFill>
            <a:blip r:embed="rId33" cstate="print"/>
            <a:stretch>
              <a:fillRect/>
            </a:stretch>
          </a:blipFill>
        </p:spPr>
        <p:txBody>
          <a:bodyPr wrap="square" lIns="0" tIns="0" rIns="0" bIns="0" rtlCol="0"/>
          <a:lstStyle/>
          <a:p>
            <a:endParaRPr sz="1980"/>
          </a:p>
        </p:txBody>
      </p:sp>
      <p:sp>
        <p:nvSpPr>
          <p:cNvPr id="34" name="object 34"/>
          <p:cNvSpPr/>
          <p:nvPr/>
        </p:nvSpPr>
        <p:spPr>
          <a:xfrm>
            <a:off x="3094897" y="8431521"/>
            <a:ext cx="1237981" cy="152576"/>
          </a:xfrm>
          <a:prstGeom prst="rect">
            <a:avLst/>
          </a:prstGeom>
          <a:blipFill>
            <a:blip r:embed="rId34" cstate="print"/>
            <a:stretch>
              <a:fillRect/>
            </a:stretch>
          </a:blipFill>
        </p:spPr>
        <p:txBody>
          <a:bodyPr wrap="square" lIns="0" tIns="0" rIns="0" bIns="0" rtlCol="0"/>
          <a:lstStyle/>
          <a:p>
            <a:endParaRPr sz="1980"/>
          </a:p>
        </p:txBody>
      </p:sp>
      <p:sp>
        <p:nvSpPr>
          <p:cNvPr id="35" name="object 35"/>
          <p:cNvSpPr/>
          <p:nvPr/>
        </p:nvSpPr>
        <p:spPr>
          <a:xfrm>
            <a:off x="3081471" y="8970615"/>
            <a:ext cx="2975764" cy="152576"/>
          </a:xfrm>
          <a:prstGeom prst="rect">
            <a:avLst/>
          </a:prstGeom>
          <a:blipFill>
            <a:blip r:embed="rId35"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4" y="9668218"/>
            <a:ext cx="110508" cy="84317"/>
          </a:xfrm>
          <a:prstGeom prst="rect">
            <a:avLst/>
          </a:prstGeom>
          <a:blipFill>
            <a:blip r:embed="rId2" cstate="print"/>
            <a:stretch>
              <a:fillRect/>
            </a:stretch>
          </a:blipFill>
        </p:spPr>
        <p:txBody>
          <a:bodyPr wrap="square" lIns="0" tIns="0" rIns="0" bIns="0" rtlCol="0"/>
          <a:lstStyle/>
          <a:p>
            <a:endParaRPr sz="1980"/>
          </a:p>
        </p:txBody>
      </p:sp>
      <p:grpSp>
        <p:nvGrpSpPr>
          <p:cNvPr id="22" name="Group 21">
            <a:extLst>
              <a:ext uri="{FF2B5EF4-FFF2-40B4-BE49-F238E27FC236}">
                <a16:creationId xmlns:a16="http://schemas.microsoft.com/office/drawing/2014/main" xmlns="" id="{65DA164F-CCBE-4ED7-B6E7-50A23E13FEBB}"/>
              </a:ext>
            </a:extLst>
          </p:cNvPr>
          <p:cNvGrpSpPr/>
          <p:nvPr/>
        </p:nvGrpSpPr>
        <p:grpSpPr>
          <a:xfrm>
            <a:off x="2378208" y="392981"/>
            <a:ext cx="8654785" cy="7100066"/>
            <a:chOff x="3147060" y="357256"/>
            <a:chExt cx="6178906" cy="5068946"/>
          </a:xfrm>
        </p:grpSpPr>
        <p:sp>
          <p:nvSpPr>
            <p:cNvPr id="3" name="object 3"/>
            <p:cNvSpPr/>
            <p:nvPr/>
          </p:nvSpPr>
          <p:spPr>
            <a:xfrm>
              <a:off x="5808573" y="357256"/>
              <a:ext cx="948750" cy="161635"/>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158371" y="811773"/>
              <a:ext cx="6151806" cy="138714"/>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155548" y="1025499"/>
              <a:ext cx="5984092" cy="138714"/>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155549" y="1239225"/>
              <a:ext cx="6170417" cy="138684"/>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154061" y="1452920"/>
              <a:ext cx="4824840" cy="138714"/>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3157037" y="1899726"/>
              <a:ext cx="4209461" cy="138684"/>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3167752" y="2376556"/>
              <a:ext cx="65626" cy="65501"/>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3418083" y="2346502"/>
              <a:ext cx="4263335" cy="138714"/>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167752" y="2595647"/>
              <a:ext cx="65626" cy="65471"/>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3421059" y="2565562"/>
              <a:ext cx="2246696" cy="138714"/>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3167752" y="2814706"/>
              <a:ext cx="65626" cy="65501"/>
            </a:xfrm>
            <a:prstGeom prst="rect">
              <a:avLst/>
            </a:prstGeom>
            <a:blipFill>
              <a:blip r:embed="rId9" cstate="print"/>
              <a:stretch>
                <a:fillRect/>
              </a:stretch>
            </a:blipFill>
          </p:spPr>
          <p:txBody>
            <a:bodyPr wrap="square" lIns="0" tIns="0" rIns="0" bIns="0" rtlCol="0"/>
            <a:lstStyle/>
            <a:p>
              <a:endParaRPr sz="1980"/>
            </a:p>
          </p:txBody>
        </p:sp>
        <p:sp>
          <p:nvSpPr>
            <p:cNvPr id="14" name="object 14"/>
            <p:cNvSpPr/>
            <p:nvPr/>
          </p:nvSpPr>
          <p:spPr>
            <a:xfrm>
              <a:off x="3425072" y="2784652"/>
              <a:ext cx="4751493" cy="138714"/>
            </a:xfrm>
            <a:prstGeom prst="rect">
              <a:avLst/>
            </a:prstGeom>
            <a:blipFill>
              <a:blip r:embed="rId13" cstate="print"/>
              <a:stretch>
                <a:fillRect/>
              </a:stretch>
            </a:blipFill>
          </p:spPr>
          <p:txBody>
            <a:bodyPr wrap="square" lIns="0" tIns="0" rIns="0" bIns="0" rtlCol="0"/>
            <a:lstStyle/>
            <a:p>
              <a:endParaRPr sz="1980"/>
            </a:p>
          </p:txBody>
        </p:sp>
        <p:sp>
          <p:nvSpPr>
            <p:cNvPr id="15" name="object 15"/>
            <p:cNvSpPr/>
            <p:nvPr/>
          </p:nvSpPr>
          <p:spPr>
            <a:xfrm>
              <a:off x="3150931" y="3222802"/>
              <a:ext cx="5674675" cy="138714"/>
            </a:xfrm>
            <a:prstGeom prst="rect">
              <a:avLst/>
            </a:prstGeom>
            <a:blipFill>
              <a:blip r:embed="rId14" cstate="print"/>
              <a:stretch>
                <a:fillRect/>
              </a:stretch>
            </a:blipFill>
          </p:spPr>
          <p:txBody>
            <a:bodyPr wrap="square" lIns="0" tIns="0" rIns="0" bIns="0" rtlCol="0"/>
            <a:lstStyle/>
            <a:p>
              <a:endParaRPr sz="1980"/>
            </a:p>
          </p:txBody>
        </p:sp>
        <p:sp>
          <p:nvSpPr>
            <p:cNvPr id="16" name="object 16"/>
            <p:cNvSpPr/>
            <p:nvPr/>
          </p:nvSpPr>
          <p:spPr>
            <a:xfrm>
              <a:off x="3153012" y="3432352"/>
              <a:ext cx="5815910" cy="138714"/>
            </a:xfrm>
            <a:prstGeom prst="rect">
              <a:avLst/>
            </a:prstGeom>
            <a:blipFill>
              <a:blip r:embed="rId15" cstate="print"/>
              <a:stretch>
                <a:fillRect/>
              </a:stretch>
            </a:blipFill>
          </p:spPr>
          <p:txBody>
            <a:bodyPr wrap="square" lIns="0" tIns="0" rIns="0" bIns="0" rtlCol="0"/>
            <a:lstStyle/>
            <a:p>
              <a:endParaRPr sz="1980"/>
            </a:p>
          </p:txBody>
        </p:sp>
        <p:sp>
          <p:nvSpPr>
            <p:cNvPr id="17" name="object 17"/>
            <p:cNvSpPr/>
            <p:nvPr/>
          </p:nvSpPr>
          <p:spPr>
            <a:xfrm>
              <a:off x="3160455" y="3641902"/>
              <a:ext cx="4657298" cy="138714"/>
            </a:xfrm>
            <a:prstGeom prst="rect">
              <a:avLst/>
            </a:prstGeom>
            <a:blipFill>
              <a:blip r:embed="rId16" cstate="print"/>
              <a:stretch>
                <a:fillRect/>
              </a:stretch>
            </a:blipFill>
          </p:spPr>
          <p:txBody>
            <a:bodyPr wrap="square" lIns="0" tIns="0" rIns="0" bIns="0" rtlCol="0"/>
            <a:lstStyle/>
            <a:p>
              <a:endParaRPr sz="1980"/>
            </a:p>
          </p:txBody>
        </p:sp>
        <p:sp>
          <p:nvSpPr>
            <p:cNvPr id="18" name="object 18"/>
            <p:cNvSpPr/>
            <p:nvPr/>
          </p:nvSpPr>
          <p:spPr>
            <a:xfrm>
              <a:off x="3147060" y="4061002"/>
              <a:ext cx="3334634" cy="138714"/>
            </a:xfrm>
            <a:prstGeom prst="rect">
              <a:avLst/>
            </a:prstGeom>
            <a:blipFill>
              <a:blip r:embed="rId17" cstate="print"/>
              <a:stretch>
                <a:fillRect/>
              </a:stretch>
            </a:blipFill>
          </p:spPr>
          <p:txBody>
            <a:bodyPr wrap="square" lIns="0" tIns="0" rIns="0" bIns="0" rtlCol="0"/>
            <a:lstStyle/>
            <a:p>
              <a:endParaRPr sz="1980"/>
            </a:p>
          </p:txBody>
        </p:sp>
        <p:sp>
          <p:nvSpPr>
            <p:cNvPr id="19" name="object 19"/>
            <p:cNvSpPr/>
            <p:nvPr/>
          </p:nvSpPr>
          <p:spPr>
            <a:xfrm>
              <a:off x="3172362" y="4482907"/>
              <a:ext cx="85725" cy="105095"/>
            </a:xfrm>
            <a:prstGeom prst="rect">
              <a:avLst/>
            </a:prstGeom>
            <a:blipFill>
              <a:blip r:embed="rId18" cstate="print"/>
              <a:stretch>
                <a:fillRect/>
              </a:stretch>
            </a:blipFill>
          </p:spPr>
          <p:txBody>
            <a:bodyPr wrap="square" lIns="0" tIns="0" rIns="0" bIns="0" rtlCol="0"/>
            <a:lstStyle/>
            <a:p>
              <a:endParaRPr sz="1980"/>
            </a:p>
          </p:txBody>
        </p:sp>
        <p:sp>
          <p:nvSpPr>
            <p:cNvPr id="20" name="object 20"/>
            <p:cNvSpPr/>
            <p:nvPr/>
          </p:nvSpPr>
          <p:spPr>
            <a:xfrm>
              <a:off x="3157777" y="4902007"/>
              <a:ext cx="100309" cy="105095"/>
            </a:xfrm>
            <a:prstGeom prst="rect">
              <a:avLst/>
            </a:prstGeom>
            <a:blipFill>
              <a:blip r:embed="rId19" cstate="print"/>
              <a:stretch>
                <a:fillRect/>
              </a:stretch>
            </a:blipFill>
          </p:spPr>
          <p:txBody>
            <a:bodyPr wrap="square" lIns="0" tIns="0" rIns="0" bIns="0" rtlCol="0"/>
            <a:lstStyle/>
            <a:p>
              <a:endParaRPr sz="1980"/>
            </a:p>
          </p:txBody>
        </p:sp>
        <p:sp>
          <p:nvSpPr>
            <p:cNvPr id="21" name="object 21"/>
            <p:cNvSpPr/>
            <p:nvPr/>
          </p:nvSpPr>
          <p:spPr>
            <a:xfrm>
              <a:off x="3160751" y="5321107"/>
              <a:ext cx="97334" cy="105095"/>
            </a:xfrm>
            <a:prstGeom prst="rect">
              <a:avLst/>
            </a:prstGeom>
            <a:blipFill>
              <a:blip r:embed="rId20" cstate="print"/>
              <a:stretch>
                <a:fillRect/>
              </a:stretch>
            </a:blipFill>
          </p:spPr>
          <p:txBody>
            <a:bodyPr wrap="square" lIns="0" tIns="0" rIns="0" bIns="0" rtlCol="0"/>
            <a:lstStyle/>
            <a:p>
              <a:endParaRPr sz="1980"/>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4" y="9668218"/>
            <a:ext cx="110508" cy="84317"/>
          </a:xfrm>
          <a:prstGeom prst="rect">
            <a:avLst/>
          </a:prstGeom>
          <a:blipFill>
            <a:blip r:embed="rId2" cstate="print"/>
            <a:stretch>
              <a:fillRect/>
            </a:stretch>
          </a:blipFill>
        </p:spPr>
        <p:txBody>
          <a:bodyPr wrap="square" lIns="0" tIns="0" rIns="0" bIns="0" rtlCol="0"/>
          <a:lstStyle/>
          <a:p>
            <a:endParaRPr sz="1980"/>
          </a:p>
        </p:txBody>
      </p:sp>
      <p:grpSp>
        <p:nvGrpSpPr>
          <p:cNvPr id="30" name="Group 29">
            <a:extLst>
              <a:ext uri="{FF2B5EF4-FFF2-40B4-BE49-F238E27FC236}">
                <a16:creationId xmlns:a16="http://schemas.microsoft.com/office/drawing/2014/main" xmlns="" id="{0D2E1E6D-605F-49CC-8526-56B5D705E274}"/>
              </a:ext>
            </a:extLst>
          </p:cNvPr>
          <p:cNvGrpSpPr/>
          <p:nvPr/>
        </p:nvGrpSpPr>
        <p:grpSpPr>
          <a:xfrm>
            <a:off x="2756594" y="405023"/>
            <a:ext cx="8016098" cy="8731358"/>
            <a:chOff x="2720542" y="802172"/>
            <a:chExt cx="6062970" cy="6603956"/>
          </a:xfrm>
        </p:grpSpPr>
        <p:sp>
          <p:nvSpPr>
            <p:cNvPr id="3" name="object 3"/>
            <p:cNvSpPr/>
            <p:nvPr/>
          </p:nvSpPr>
          <p:spPr>
            <a:xfrm>
              <a:off x="2720542" y="802172"/>
              <a:ext cx="6062970" cy="138714"/>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2726496" y="1011722"/>
              <a:ext cx="1502129" cy="138714"/>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2730663" y="1430822"/>
              <a:ext cx="689967" cy="138714"/>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2745843" y="1643207"/>
              <a:ext cx="85725" cy="105064"/>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2731258" y="1852757"/>
              <a:ext cx="100309" cy="105064"/>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2734235" y="2062307"/>
              <a:ext cx="97333" cy="105064"/>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2734235" y="2478573"/>
              <a:ext cx="1316987" cy="107899"/>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2745843" y="2690957"/>
              <a:ext cx="85725" cy="105064"/>
            </a:xfrm>
            <a:prstGeom prst="rect">
              <a:avLst/>
            </a:prstGeom>
            <a:blipFill>
              <a:blip r:embed="rId6" cstate="print"/>
              <a:stretch>
                <a:fillRect/>
              </a:stretch>
            </a:blipFill>
          </p:spPr>
          <p:txBody>
            <a:bodyPr wrap="square" lIns="0" tIns="0" rIns="0" bIns="0" rtlCol="0"/>
            <a:lstStyle/>
            <a:p>
              <a:endParaRPr sz="1980"/>
            </a:p>
          </p:txBody>
        </p:sp>
        <p:sp>
          <p:nvSpPr>
            <p:cNvPr id="11" name="object 11"/>
            <p:cNvSpPr/>
            <p:nvPr/>
          </p:nvSpPr>
          <p:spPr>
            <a:xfrm>
              <a:off x="2731258" y="2900507"/>
              <a:ext cx="100309" cy="105064"/>
            </a:xfrm>
            <a:prstGeom prst="rect">
              <a:avLst/>
            </a:prstGeom>
            <a:blipFill>
              <a:blip r:embed="rId10" cstate="print"/>
              <a:stretch>
                <a:fillRect/>
              </a:stretch>
            </a:blipFill>
          </p:spPr>
          <p:txBody>
            <a:bodyPr wrap="square" lIns="0" tIns="0" rIns="0" bIns="0" rtlCol="0"/>
            <a:lstStyle/>
            <a:p>
              <a:endParaRPr sz="1980"/>
            </a:p>
          </p:txBody>
        </p:sp>
        <p:sp>
          <p:nvSpPr>
            <p:cNvPr id="12" name="object 12"/>
            <p:cNvSpPr/>
            <p:nvPr/>
          </p:nvSpPr>
          <p:spPr>
            <a:xfrm>
              <a:off x="2734235" y="3110057"/>
              <a:ext cx="97333" cy="105064"/>
            </a:xfrm>
            <a:prstGeom prst="rect">
              <a:avLst/>
            </a:prstGeom>
            <a:blipFill>
              <a:blip r:embed="rId8" cstate="print"/>
              <a:stretch>
                <a:fillRect/>
              </a:stretch>
            </a:blipFill>
          </p:spPr>
          <p:txBody>
            <a:bodyPr wrap="square" lIns="0" tIns="0" rIns="0" bIns="0" rtlCol="0"/>
            <a:lstStyle/>
            <a:p>
              <a:endParaRPr sz="1980"/>
            </a:p>
          </p:txBody>
        </p:sp>
        <p:sp>
          <p:nvSpPr>
            <p:cNvPr id="13" name="object 13"/>
            <p:cNvSpPr/>
            <p:nvPr/>
          </p:nvSpPr>
          <p:spPr>
            <a:xfrm>
              <a:off x="2733341" y="3526474"/>
              <a:ext cx="1181994" cy="138562"/>
            </a:xfrm>
            <a:prstGeom prst="rect">
              <a:avLst/>
            </a:prstGeom>
            <a:blipFill>
              <a:blip r:embed="rId11" cstate="print"/>
              <a:stretch>
                <a:fillRect/>
              </a:stretch>
            </a:blipFill>
          </p:spPr>
          <p:txBody>
            <a:bodyPr wrap="square" lIns="0" tIns="0" rIns="0" bIns="0" rtlCol="0"/>
            <a:lstStyle/>
            <a:p>
              <a:endParaRPr sz="1980"/>
            </a:p>
          </p:txBody>
        </p:sp>
        <p:sp>
          <p:nvSpPr>
            <p:cNvPr id="14" name="object 14"/>
            <p:cNvSpPr/>
            <p:nvPr/>
          </p:nvSpPr>
          <p:spPr>
            <a:xfrm>
              <a:off x="2745843" y="3738707"/>
              <a:ext cx="85725" cy="105064"/>
            </a:xfrm>
            <a:prstGeom prst="rect">
              <a:avLst/>
            </a:prstGeom>
            <a:blipFill>
              <a:blip r:embed="rId6" cstate="print"/>
              <a:stretch>
                <a:fillRect/>
              </a:stretch>
            </a:blipFill>
          </p:spPr>
          <p:txBody>
            <a:bodyPr wrap="square" lIns="0" tIns="0" rIns="0" bIns="0" rtlCol="0"/>
            <a:lstStyle/>
            <a:p>
              <a:endParaRPr sz="1980"/>
            </a:p>
          </p:txBody>
        </p:sp>
        <p:sp>
          <p:nvSpPr>
            <p:cNvPr id="15" name="object 15"/>
            <p:cNvSpPr/>
            <p:nvPr/>
          </p:nvSpPr>
          <p:spPr>
            <a:xfrm>
              <a:off x="2731258" y="3948257"/>
              <a:ext cx="100309" cy="105064"/>
            </a:xfrm>
            <a:prstGeom prst="rect">
              <a:avLst/>
            </a:prstGeom>
            <a:blipFill>
              <a:blip r:embed="rId7" cstate="print"/>
              <a:stretch>
                <a:fillRect/>
              </a:stretch>
            </a:blipFill>
          </p:spPr>
          <p:txBody>
            <a:bodyPr wrap="square" lIns="0" tIns="0" rIns="0" bIns="0" rtlCol="0"/>
            <a:lstStyle/>
            <a:p>
              <a:endParaRPr sz="1980"/>
            </a:p>
          </p:txBody>
        </p:sp>
        <p:sp>
          <p:nvSpPr>
            <p:cNvPr id="16" name="object 16"/>
            <p:cNvSpPr/>
            <p:nvPr/>
          </p:nvSpPr>
          <p:spPr>
            <a:xfrm>
              <a:off x="2734235" y="4157807"/>
              <a:ext cx="97333" cy="105064"/>
            </a:xfrm>
            <a:prstGeom prst="rect">
              <a:avLst/>
            </a:prstGeom>
            <a:blipFill>
              <a:blip r:embed="rId8" cstate="print"/>
              <a:stretch>
                <a:fillRect/>
              </a:stretch>
            </a:blipFill>
          </p:spPr>
          <p:txBody>
            <a:bodyPr wrap="square" lIns="0" tIns="0" rIns="0" bIns="0" rtlCol="0"/>
            <a:lstStyle/>
            <a:p>
              <a:endParaRPr sz="1980"/>
            </a:p>
          </p:txBody>
        </p:sp>
        <p:sp>
          <p:nvSpPr>
            <p:cNvPr id="17" name="object 17"/>
            <p:cNvSpPr/>
            <p:nvPr/>
          </p:nvSpPr>
          <p:spPr>
            <a:xfrm>
              <a:off x="2734235" y="4574225"/>
              <a:ext cx="1189733" cy="138562"/>
            </a:xfrm>
            <a:prstGeom prst="rect">
              <a:avLst/>
            </a:prstGeom>
            <a:blipFill>
              <a:blip r:embed="rId12" cstate="print"/>
              <a:stretch>
                <a:fillRect/>
              </a:stretch>
            </a:blipFill>
          </p:spPr>
          <p:txBody>
            <a:bodyPr wrap="square" lIns="0" tIns="0" rIns="0" bIns="0" rtlCol="0"/>
            <a:lstStyle/>
            <a:p>
              <a:endParaRPr sz="1980"/>
            </a:p>
          </p:txBody>
        </p:sp>
        <p:sp>
          <p:nvSpPr>
            <p:cNvPr id="18" name="object 18"/>
            <p:cNvSpPr/>
            <p:nvPr/>
          </p:nvSpPr>
          <p:spPr>
            <a:xfrm>
              <a:off x="2745843" y="4786457"/>
              <a:ext cx="85725" cy="105064"/>
            </a:xfrm>
            <a:prstGeom prst="rect">
              <a:avLst/>
            </a:prstGeom>
            <a:blipFill>
              <a:blip r:embed="rId6" cstate="print"/>
              <a:stretch>
                <a:fillRect/>
              </a:stretch>
            </a:blipFill>
          </p:spPr>
          <p:txBody>
            <a:bodyPr wrap="square" lIns="0" tIns="0" rIns="0" bIns="0" rtlCol="0"/>
            <a:lstStyle/>
            <a:p>
              <a:endParaRPr sz="1980"/>
            </a:p>
          </p:txBody>
        </p:sp>
        <p:sp>
          <p:nvSpPr>
            <p:cNvPr id="19" name="object 19"/>
            <p:cNvSpPr/>
            <p:nvPr/>
          </p:nvSpPr>
          <p:spPr>
            <a:xfrm>
              <a:off x="2731258" y="4996007"/>
              <a:ext cx="100309" cy="105064"/>
            </a:xfrm>
            <a:prstGeom prst="rect">
              <a:avLst/>
            </a:prstGeom>
            <a:blipFill>
              <a:blip r:embed="rId10" cstate="print"/>
              <a:stretch>
                <a:fillRect/>
              </a:stretch>
            </a:blipFill>
          </p:spPr>
          <p:txBody>
            <a:bodyPr wrap="square" lIns="0" tIns="0" rIns="0" bIns="0" rtlCol="0"/>
            <a:lstStyle/>
            <a:p>
              <a:endParaRPr sz="1980"/>
            </a:p>
          </p:txBody>
        </p:sp>
        <p:sp>
          <p:nvSpPr>
            <p:cNvPr id="20" name="object 20"/>
            <p:cNvSpPr/>
            <p:nvPr/>
          </p:nvSpPr>
          <p:spPr>
            <a:xfrm>
              <a:off x="2734235" y="5205557"/>
              <a:ext cx="97333" cy="105064"/>
            </a:xfrm>
            <a:prstGeom prst="rect">
              <a:avLst/>
            </a:prstGeom>
            <a:blipFill>
              <a:blip r:embed="rId8" cstate="print"/>
              <a:stretch>
                <a:fillRect/>
              </a:stretch>
            </a:blipFill>
          </p:spPr>
          <p:txBody>
            <a:bodyPr wrap="square" lIns="0" tIns="0" rIns="0" bIns="0" rtlCol="0"/>
            <a:lstStyle/>
            <a:p>
              <a:endParaRPr sz="1980"/>
            </a:p>
          </p:txBody>
        </p:sp>
        <p:sp>
          <p:nvSpPr>
            <p:cNvPr id="21" name="object 21"/>
            <p:cNvSpPr/>
            <p:nvPr/>
          </p:nvSpPr>
          <p:spPr>
            <a:xfrm>
              <a:off x="2745843" y="5621975"/>
              <a:ext cx="1140177" cy="107746"/>
            </a:xfrm>
            <a:prstGeom prst="rect">
              <a:avLst/>
            </a:prstGeom>
            <a:blipFill>
              <a:blip r:embed="rId13" cstate="print"/>
              <a:stretch>
                <a:fillRect/>
              </a:stretch>
            </a:blipFill>
          </p:spPr>
          <p:txBody>
            <a:bodyPr wrap="square" lIns="0" tIns="0" rIns="0" bIns="0" rtlCol="0"/>
            <a:lstStyle/>
            <a:p>
              <a:endParaRPr sz="1980"/>
            </a:p>
          </p:txBody>
        </p:sp>
        <p:sp>
          <p:nvSpPr>
            <p:cNvPr id="22" name="object 22"/>
            <p:cNvSpPr/>
            <p:nvPr/>
          </p:nvSpPr>
          <p:spPr>
            <a:xfrm>
              <a:off x="2745843" y="5834207"/>
              <a:ext cx="85725" cy="105064"/>
            </a:xfrm>
            <a:prstGeom prst="rect">
              <a:avLst/>
            </a:prstGeom>
            <a:blipFill>
              <a:blip r:embed="rId6" cstate="print"/>
              <a:stretch>
                <a:fillRect/>
              </a:stretch>
            </a:blipFill>
          </p:spPr>
          <p:txBody>
            <a:bodyPr wrap="square" lIns="0" tIns="0" rIns="0" bIns="0" rtlCol="0"/>
            <a:lstStyle/>
            <a:p>
              <a:endParaRPr sz="1980"/>
            </a:p>
          </p:txBody>
        </p:sp>
        <p:sp>
          <p:nvSpPr>
            <p:cNvPr id="23" name="object 23"/>
            <p:cNvSpPr/>
            <p:nvPr/>
          </p:nvSpPr>
          <p:spPr>
            <a:xfrm>
              <a:off x="2731258" y="6043757"/>
              <a:ext cx="100309" cy="105070"/>
            </a:xfrm>
            <a:prstGeom prst="rect">
              <a:avLst/>
            </a:prstGeom>
            <a:blipFill>
              <a:blip r:embed="rId14" cstate="print"/>
              <a:stretch>
                <a:fillRect/>
              </a:stretch>
            </a:blipFill>
          </p:spPr>
          <p:txBody>
            <a:bodyPr wrap="square" lIns="0" tIns="0" rIns="0" bIns="0" rtlCol="0"/>
            <a:lstStyle/>
            <a:p>
              <a:endParaRPr sz="1980"/>
            </a:p>
          </p:txBody>
        </p:sp>
        <p:sp>
          <p:nvSpPr>
            <p:cNvPr id="24" name="object 24"/>
            <p:cNvSpPr/>
            <p:nvPr/>
          </p:nvSpPr>
          <p:spPr>
            <a:xfrm>
              <a:off x="2734235" y="6253304"/>
              <a:ext cx="97333" cy="105073"/>
            </a:xfrm>
            <a:prstGeom prst="rect">
              <a:avLst/>
            </a:prstGeom>
            <a:blipFill>
              <a:blip r:embed="rId15" cstate="print"/>
              <a:stretch>
                <a:fillRect/>
              </a:stretch>
            </a:blipFill>
          </p:spPr>
          <p:txBody>
            <a:bodyPr wrap="square" lIns="0" tIns="0" rIns="0" bIns="0" rtlCol="0"/>
            <a:lstStyle/>
            <a:p>
              <a:endParaRPr sz="1980"/>
            </a:p>
          </p:txBody>
        </p:sp>
        <p:sp>
          <p:nvSpPr>
            <p:cNvPr id="25" name="object 25"/>
            <p:cNvSpPr/>
            <p:nvPr/>
          </p:nvSpPr>
          <p:spPr>
            <a:xfrm>
              <a:off x="2731115" y="6669585"/>
              <a:ext cx="1002648" cy="138705"/>
            </a:xfrm>
            <a:prstGeom prst="rect">
              <a:avLst/>
            </a:prstGeom>
            <a:blipFill>
              <a:blip r:embed="rId16" cstate="print"/>
              <a:stretch>
                <a:fillRect/>
              </a:stretch>
            </a:blipFill>
          </p:spPr>
          <p:txBody>
            <a:bodyPr wrap="square" lIns="0" tIns="0" rIns="0" bIns="0" rtlCol="0"/>
            <a:lstStyle/>
            <a:p>
              <a:endParaRPr sz="1980"/>
            </a:p>
          </p:txBody>
        </p:sp>
        <p:sp>
          <p:nvSpPr>
            <p:cNvPr id="26" name="object 26"/>
            <p:cNvSpPr/>
            <p:nvPr/>
          </p:nvSpPr>
          <p:spPr>
            <a:xfrm>
              <a:off x="2745843" y="6881955"/>
              <a:ext cx="85725" cy="105073"/>
            </a:xfrm>
            <a:prstGeom prst="rect">
              <a:avLst/>
            </a:prstGeom>
            <a:blipFill>
              <a:blip r:embed="rId17" cstate="print"/>
              <a:stretch>
                <a:fillRect/>
              </a:stretch>
            </a:blipFill>
          </p:spPr>
          <p:txBody>
            <a:bodyPr wrap="square" lIns="0" tIns="0" rIns="0" bIns="0" rtlCol="0"/>
            <a:lstStyle/>
            <a:p>
              <a:endParaRPr sz="1980"/>
            </a:p>
          </p:txBody>
        </p:sp>
        <p:sp>
          <p:nvSpPr>
            <p:cNvPr id="27" name="object 27"/>
            <p:cNvSpPr/>
            <p:nvPr/>
          </p:nvSpPr>
          <p:spPr>
            <a:xfrm>
              <a:off x="2731258" y="7091505"/>
              <a:ext cx="100309" cy="105073"/>
            </a:xfrm>
            <a:prstGeom prst="rect">
              <a:avLst/>
            </a:prstGeom>
            <a:blipFill>
              <a:blip r:embed="rId18" cstate="print"/>
              <a:stretch>
                <a:fillRect/>
              </a:stretch>
            </a:blipFill>
          </p:spPr>
          <p:txBody>
            <a:bodyPr wrap="square" lIns="0" tIns="0" rIns="0" bIns="0" rtlCol="0"/>
            <a:lstStyle/>
            <a:p>
              <a:endParaRPr sz="1980"/>
            </a:p>
          </p:txBody>
        </p:sp>
        <p:sp>
          <p:nvSpPr>
            <p:cNvPr id="28" name="object 28"/>
            <p:cNvSpPr/>
            <p:nvPr/>
          </p:nvSpPr>
          <p:spPr>
            <a:xfrm>
              <a:off x="2734235" y="7301055"/>
              <a:ext cx="97333" cy="105073"/>
            </a:xfrm>
            <a:prstGeom prst="rect">
              <a:avLst/>
            </a:prstGeom>
            <a:blipFill>
              <a:blip r:embed="rId15" cstate="print"/>
              <a:stretch>
                <a:fillRect/>
              </a:stretch>
            </a:blipFill>
          </p:spPr>
          <p:txBody>
            <a:bodyPr wrap="square" lIns="0" tIns="0" rIns="0" bIns="0" rtlCol="0"/>
            <a:lstStyle/>
            <a:p>
              <a:endParaRPr sz="1980"/>
            </a:p>
          </p:txBody>
        </p:sp>
      </p:grpSp>
      <p:sp>
        <p:nvSpPr>
          <p:cNvPr id="29" name="object 29"/>
          <p:cNvSpPr/>
          <p:nvPr/>
        </p:nvSpPr>
        <p:spPr>
          <a:xfrm>
            <a:off x="11483340" y="8120596"/>
            <a:ext cx="1582897" cy="1731159"/>
          </a:xfrm>
          <a:prstGeom prst="rect">
            <a:avLst/>
          </a:prstGeom>
          <a:blipFill>
            <a:blip r:embed="rId19"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44983" y="9668218"/>
            <a:ext cx="119158" cy="84317"/>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6536149" y="426947"/>
            <a:ext cx="651002" cy="134811"/>
          </a:xfrm>
          <a:custGeom>
            <a:avLst/>
            <a:gdLst/>
            <a:ahLst/>
            <a:cxnLst/>
            <a:rect l="l" t="t" r="r" b="b"/>
            <a:pathLst>
              <a:path w="591820" h="122554">
                <a:moveTo>
                  <a:pt x="1341" y="116525"/>
                </a:moveTo>
                <a:lnTo>
                  <a:pt x="0" y="116525"/>
                </a:lnTo>
                <a:lnTo>
                  <a:pt x="0" y="119816"/>
                </a:lnTo>
                <a:lnTo>
                  <a:pt x="41087" y="119816"/>
                </a:lnTo>
                <a:lnTo>
                  <a:pt x="41087" y="116646"/>
                </a:lnTo>
                <a:lnTo>
                  <a:pt x="3931" y="116646"/>
                </a:lnTo>
                <a:lnTo>
                  <a:pt x="1341" y="116525"/>
                </a:lnTo>
                <a:close/>
              </a:path>
              <a:path w="591820" h="122554">
                <a:moveTo>
                  <a:pt x="53787" y="11308"/>
                </a:moveTo>
                <a:lnTo>
                  <a:pt x="23530" y="11308"/>
                </a:lnTo>
                <a:lnTo>
                  <a:pt x="70256" y="119816"/>
                </a:lnTo>
                <a:lnTo>
                  <a:pt x="72329" y="119816"/>
                </a:lnTo>
                <a:lnTo>
                  <a:pt x="89499" y="79034"/>
                </a:lnTo>
                <a:lnTo>
                  <a:pt x="82753" y="79034"/>
                </a:lnTo>
                <a:lnTo>
                  <a:pt x="53787" y="11308"/>
                </a:lnTo>
                <a:close/>
              </a:path>
              <a:path w="591820" h="122554">
                <a:moveTo>
                  <a:pt x="164012" y="116525"/>
                </a:moveTo>
                <a:lnTo>
                  <a:pt x="101346" y="116525"/>
                </a:lnTo>
                <a:lnTo>
                  <a:pt x="101346" y="119816"/>
                </a:lnTo>
                <a:lnTo>
                  <a:pt x="164012" y="119816"/>
                </a:lnTo>
                <a:lnTo>
                  <a:pt x="164012" y="116525"/>
                </a:lnTo>
                <a:close/>
              </a:path>
              <a:path w="591820" h="122554">
                <a:moveTo>
                  <a:pt x="48950" y="0"/>
                </a:moveTo>
                <a:lnTo>
                  <a:pt x="0" y="0"/>
                </a:lnTo>
                <a:lnTo>
                  <a:pt x="0" y="3291"/>
                </a:lnTo>
                <a:lnTo>
                  <a:pt x="7254" y="3291"/>
                </a:lnTo>
                <a:lnTo>
                  <a:pt x="9906" y="3870"/>
                </a:lnTo>
                <a:lnTo>
                  <a:pt x="13898" y="6126"/>
                </a:lnTo>
                <a:lnTo>
                  <a:pt x="15209" y="7467"/>
                </a:lnTo>
                <a:lnTo>
                  <a:pt x="16489" y="10424"/>
                </a:lnTo>
                <a:lnTo>
                  <a:pt x="16824" y="14203"/>
                </a:lnTo>
                <a:lnTo>
                  <a:pt x="16764" y="104485"/>
                </a:lnTo>
                <a:lnTo>
                  <a:pt x="3931" y="116646"/>
                </a:lnTo>
                <a:lnTo>
                  <a:pt x="41087" y="116646"/>
                </a:lnTo>
                <a:lnTo>
                  <a:pt x="35631" y="116525"/>
                </a:lnTo>
                <a:lnTo>
                  <a:pt x="31607" y="115610"/>
                </a:lnTo>
                <a:lnTo>
                  <a:pt x="23530" y="11308"/>
                </a:lnTo>
                <a:lnTo>
                  <a:pt x="53787" y="11308"/>
                </a:lnTo>
                <a:lnTo>
                  <a:pt x="48950" y="0"/>
                </a:lnTo>
                <a:close/>
              </a:path>
              <a:path w="591820" h="122554">
                <a:moveTo>
                  <a:pt x="147430" y="10576"/>
                </a:moveTo>
                <a:lnTo>
                  <a:pt x="118323" y="10576"/>
                </a:lnTo>
                <a:lnTo>
                  <a:pt x="118203" y="106558"/>
                </a:lnTo>
                <a:lnTo>
                  <a:pt x="117957" y="109057"/>
                </a:lnTo>
                <a:lnTo>
                  <a:pt x="117287" y="110429"/>
                </a:lnTo>
                <a:lnTo>
                  <a:pt x="116372" y="112440"/>
                </a:lnTo>
                <a:lnTo>
                  <a:pt x="115244" y="113873"/>
                </a:lnTo>
                <a:lnTo>
                  <a:pt x="113842" y="114757"/>
                </a:lnTo>
                <a:lnTo>
                  <a:pt x="111678" y="115945"/>
                </a:lnTo>
                <a:lnTo>
                  <a:pt x="108844" y="116525"/>
                </a:lnTo>
                <a:lnTo>
                  <a:pt x="156758" y="116525"/>
                </a:lnTo>
                <a:lnTo>
                  <a:pt x="147044" y="14203"/>
                </a:lnTo>
                <a:lnTo>
                  <a:pt x="147334" y="11308"/>
                </a:lnTo>
                <a:lnTo>
                  <a:pt x="147430" y="10576"/>
                </a:lnTo>
                <a:close/>
              </a:path>
              <a:path w="591820" h="122554">
                <a:moveTo>
                  <a:pt x="164012" y="0"/>
                </a:moveTo>
                <a:lnTo>
                  <a:pt x="115183" y="0"/>
                </a:lnTo>
                <a:lnTo>
                  <a:pt x="82753" y="79034"/>
                </a:lnTo>
                <a:lnTo>
                  <a:pt x="89499" y="79034"/>
                </a:lnTo>
                <a:lnTo>
                  <a:pt x="118323" y="10576"/>
                </a:lnTo>
                <a:lnTo>
                  <a:pt x="147430" y="10576"/>
                </a:lnTo>
                <a:lnTo>
                  <a:pt x="156575" y="3291"/>
                </a:lnTo>
                <a:lnTo>
                  <a:pt x="164012" y="3291"/>
                </a:lnTo>
                <a:lnTo>
                  <a:pt x="164012" y="0"/>
                </a:lnTo>
                <a:close/>
              </a:path>
              <a:path w="591820" h="122554">
                <a:moveTo>
                  <a:pt x="219821" y="34686"/>
                </a:moveTo>
                <a:lnTo>
                  <a:pt x="211470" y="34686"/>
                </a:lnTo>
                <a:lnTo>
                  <a:pt x="204207" y="35452"/>
                </a:lnTo>
                <a:lnTo>
                  <a:pt x="174829" y="70106"/>
                </a:lnTo>
                <a:lnTo>
                  <a:pt x="174132" y="79918"/>
                </a:lnTo>
                <a:lnTo>
                  <a:pt x="174606" y="87998"/>
                </a:lnTo>
                <a:lnTo>
                  <a:pt x="200949" y="121461"/>
                </a:lnTo>
                <a:lnTo>
                  <a:pt x="209550" y="122346"/>
                </a:lnTo>
                <a:lnTo>
                  <a:pt x="216682" y="122346"/>
                </a:lnTo>
                <a:lnTo>
                  <a:pt x="222961" y="120426"/>
                </a:lnTo>
                <a:lnTo>
                  <a:pt x="233781" y="112806"/>
                </a:lnTo>
                <a:lnTo>
                  <a:pt x="236818" y="108813"/>
                </a:lnTo>
                <a:lnTo>
                  <a:pt x="215554" y="108813"/>
                </a:lnTo>
                <a:lnTo>
                  <a:pt x="210647" y="106375"/>
                </a:lnTo>
                <a:lnTo>
                  <a:pt x="197937" y="75620"/>
                </a:lnTo>
                <a:lnTo>
                  <a:pt x="243199" y="75620"/>
                </a:lnTo>
                <a:lnTo>
                  <a:pt x="242627" y="69677"/>
                </a:lnTo>
                <a:lnTo>
                  <a:pt x="197479" y="69677"/>
                </a:lnTo>
                <a:lnTo>
                  <a:pt x="197479" y="57424"/>
                </a:lnTo>
                <a:lnTo>
                  <a:pt x="199217" y="50231"/>
                </a:lnTo>
                <a:lnTo>
                  <a:pt x="202692" y="44958"/>
                </a:lnTo>
                <a:lnTo>
                  <a:pt x="204581" y="41970"/>
                </a:lnTo>
                <a:lnTo>
                  <a:pt x="207081" y="40477"/>
                </a:lnTo>
                <a:lnTo>
                  <a:pt x="229163" y="40477"/>
                </a:lnTo>
                <a:lnTo>
                  <a:pt x="227076" y="38130"/>
                </a:lnTo>
                <a:lnTo>
                  <a:pt x="219821" y="34686"/>
                </a:lnTo>
                <a:close/>
              </a:path>
              <a:path w="591820" h="122554">
                <a:moveTo>
                  <a:pt x="240212" y="95250"/>
                </a:moveTo>
                <a:lnTo>
                  <a:pt x="236951" y="100431"/>
                </a:lnTo>
                <a:lnTo>
                  <a:pt x="233873" y="103967"/>
                </a:lnTo>
                <a:lnTo>
                  <a:pt x="228112" y="107838"/>
                </a:lnTo>
                <a:lnTo>
                  <a:pt x="224881" y="108813"/>
                </a:lnTo>
                <a:lnTo>
                  <a:pt x="236818" y="108813"/>
                </a:lnTo>
                <a:lnTo>
                  <a:pt x="238719" y="106314"/>
                </a:lnTo>
                <a:lnTo>
                  <a:pt x="243199" y="97200"/>
                </a:lnTo>
                <a:lnTo>
                  <a:pt x="240212" y="95250"/>
                </a:lnTo>
                <a:close/>
              </a:path>
              <a:path w="591820" h="122554">
                <a:moveTo>
                  <a:pt x="229163" y="40477"/>
                </a:moveTo>
                <a:lnTo>
                  <a:pt x="212232" y="40477"/>
                </a:lnTo>
                <a:lnTo>
                  <a:pt x="213847" y="40995"/>
                </a:lnTo>
                <a:lnTo>
                  <a:pt x="215066" y="41970"/>
                </a:lnTo>
                <a:lnTo>
                  <a:pt x="221467" y="60137"/>
                </a:lnTo>
                <a:lnTo>
                  <a:pt x="221467" y="69677"/>
                </a:lnTo>
                <a:lnTo>
                  <a:pt x="242627" y="69677"/>
                </a:lnTo>
                <a:lnTo>
                  <a:pt x="242285" y="66115"/>
                </a:lnTo>
                <a:lnTo>
                  <a:pt x="240315" y="57851"/>
                </a:lnTo>
                <a:lnTo>
                  <a:pt x="237289" y="50820"/>
                </a:lnTo>
                <a:lnTo>
                  <a:pt x="233148" y="44958"/>
                </a:lnTo>
                <a:lnTo>
                  <a:pt x="229163" y="40477"/>
                </a:lnTo>
                <a:close/>
              </a:path>
              <a:path w="591820" h="122554">
                <a:moveTo>
                  <a:pt x="353750" y="0"/>
                </a:moveTo>
                <a:lnTo>
                  <a:pt x="296478" y="0"/>
                </a:lnTo>
                <a:lnTo>
                  <a:pt x="296478" y="3291"/>
                </a:lnTo>
                <a:lnTo>
                  <a:pt x="301934" y="3291"/>
                </a:lnTo>
                <a:lnTo>
                  <a:pt x="305653" y="3779"/>
                </a:lnTo>
                <a:lnTo>
                  <a:pt x="307634" y="4785"/>
                </a:lnTo>
                <a:lnTo>
                  <a:pt x="309615" y="5760"/>
                </a:lnTo>
                <a:lnTo>
                  <a:pt x="311017" y="7101"/>
                </a:lnTo>
                <a:lnTo>
                  <a:pt x="311779" y="8778"/>
                </a:lnTo>
                <a:lnTo>
                  <a:pt x="312602" y="10485"/>
                </a:lnTo>
                <a:lnTo>
                  <a:pt x="312883" y="13594"/>
                </a:lnTo>
                <a:lnTo>
                  <a:pt x="312968" y="105277"/>
                </a:lnTo>
                <a:lnTo>
                  <a:pt x="312602" y="109331"/>
                </a:lnTo>
                <a:lnTo>
                  <a:pt x="311779" y="110977"/>
                </a:lnTo>
                <a:lnTo>
                  <a:pt x="311017" y="112593"/>
                </a:lnTo>
                <a:lnTo>
                  <a:pt x="309615" y="113934"/>
                </a:lnTo>
                <a:lnTo>
                  <a:pt x="307634" y="114970"/>
                </a:lnTo>
                <a:lnTo>
                  <a:pt x="305653" y="116037"/>
                </a:lnTo>
                <a:lnTo>
                  <a:pt x="301934" y="116525"/>
                </a:lnTo>
                <a:lnTo>
                  <a:pt x="296478" y="116525"/>
                </a:lnTo>
                <a:lnTo>
                  <a:pt x="296478" y="119816"/>
                </a:lnTo>
                <a:lnTo>
                  <a:pt x="357347" y="119816"/>
                </a:lnTo>
                <a:lnTo>
                  <a:pt x="369301" y="119147"/>
                </a:lnTo>
                <a:lnTo>
                  <a:pt x="379738" y="117138"/>
                </a:lnTo>
                <a:lnTo>
                  <a:pt x="388650" y="113786"/>
                </a:lnTo>
                <a:lnTo>
                  <a:pt x="389470" y="113263"/>
                </a:lnTo>
                <a:lnTo>
                  <a:pt x="347319" y="113263"/>
                </a:lnTo>
                <a:lnTo>
                  <a:pt x="344911" y="112440"/>
                </a:lnTo>
                <a:lnTo>
                  <a:pt x="343265" y="110825"/>
                </a:lnTo>
                <a:lnTo>
                  <a:pt x="341650" y="109179"/>
                </a:lnTo>
                <a:lnTo>
                  <a:pt x="340827" y="106771"/>
                </a:lnTo>
                <a:lnTo>
                  <a:pt x="340949" y="60746"/>
                </a:lnTo>
                <a:lnTo>
                  <a:pt x="387772" y="60746"/>
                </a:lnTo>
                <a:lnTo>
                  <a:pt x="381032" y="58380"/>
                </a:lnTo>
                <a:lnTo>
                  <a:pt x="373105" y="56266"/>
                </a:lnTo>
                <a:lnTo>
                  <a:pt x="382426" y="53888"/>
                </a:lnTo>
                <a:lnTo>
                  <a:pt x="340949" y="53888"/>
                </a:lnTo>
                <a:lnTo>
                  <a:pt x="340949" y="6705"/>
                </a:lnTo>
                <a:lnTo>
                  <a:pt x="349483" y="6614"/>
                </a:lnTo>
                <a:lnTo>
                  <a:pt x="389350" y="6614"/>
                </a:lnTo>
                <a:lnTo>
                  <a:pt x="388711" y="6096"/>
                </a:lnTo>
                <a:lnTo>
                  <a:pt x="383011" y="3657"/>
                </a:lnTo>
                <a:lnTo>
                  <a:pt x="377976" y="2057"/>
                </a:lnTo>
                <a:lnTo>
                  <a:pt x="371421" y="914"/>
                </a:lnTo>
                <a:lnTo>
                  <a:pt x="363346" y="228"/>
                </a:lnTo>
                <a:lnTo>
                  <a:pt x="353750" y="0"/>
                </a:lnTo>
                <a:close/>
              </a:path>
              <a:path w="591820" h="122554">
                <a:moveTo>
                  <a:pt x="387772" y="60746"/>
                </a:moveTo>
                <a:lnTo>
                  <a:pt x="350001" y="60746"/>
                </a:lnTo>
                <a:lnTo>
                  <a:pt x="356768" y="61600"/>
                </a:lnTo>
                <a:lnTo>
                  <a:pt x="365790" y="65074"/>
                </a:lnTo>
                <a:lnTo>
                  <a:pt x="369356" y="68183"/>
                </a:lnTo>
                <a:lnTo>
                  <a:pt x="374507" y="77114"/>
                </a:lnTo>
                <a:lnTo>
                  <a:pt x="375787" y="82113"/>
                </a:lnTo>
                <a:lnTo>
                  <a:pt x="375787" y="92628"/>
                </a:lnTo>
                <a:lnTo>
                  <a:pt x="355152" y="113263"/>
                </a:lnTo>
                <a:lnTo>
                  <a:pt x="389470" y="113263"/>
                </a:lnTo>
                <a:lnTo>
                  <a:pt x="396026" y="109087"/>
                </a:lnTo>
                <a:lnTo>
                  <a:pt x="403280" y="103235"/>
                </a:lnTo>
                <a:lnTo>
                  <a:pt x="406908" y="95798"/>
                </a:lnTo>
                <a:lnTo>
                  <a:pt x="406908" y="78242"/>
                </a:lnTo>
                <a:lnTo>
                  <a:pt x="403616" y="71292"/>
                </a:lnTo>
                <a:lnTo>
                  <a:pt x="397062" y="65928"/>
                </a:lnTo>
                <a:lnTo>
                  <a:pt x="393011" y="63214"/>
                </a:lnTo>
                <a:lnTo>
                  <a:pt x="387772" y="60746"/>
                </a:lnTo>
                <a:close/>
              </a:path>
              <a:path w="591820" h="122554">
                <a:moveTo>
                  <a:pt x="389350" y="6614"/>
                </a:moveTo>
                <a:lnTo>
                  <a:pt x="349483" y="6614"/>
                </a:lnTo>
                <a:lnTo>
                  <a:pt x="355732" y="7467"/>
                </a:lnTo>
                <a:lnTo>
                  <a:pt x="363565" y="11033"/>
                </a:lnTo>
                <a:lnTo>
                  <a:pt x="371764" y="35326"/>
                </a:lnTo>
                <a:lnTo>
                  <a:pt x="370697" y="39684"/>
                </a:lnTo>
                <a:lnTo>
                  <a:pt x="366430" y="46512"/>
                </a:lnTo>
                <a:lnTo>
                  <a:pt x="363382" y="49164"/>
                </a:lnTo>
                <a:lnTo>
                  <a:pt x="355457" y="52943"/>
                </a:lnTo>
                <a:lnTo>
                  <a:pt x="349300" y="53888"/>
                </a:lnTo>
                <a:lnTo>
                  <a:pt x="382426" y="53888"/>
                </a:lnTo>
                <a:lnTo>
                  <a:pt x="383621" y="53583"/>
                </a:lnTo>
                <a:lnTo>
                  <a:pt x="390997" y="50017"/>
                </a:lnTo>
                <a:lnTo>
                  <a:pt x="399440" y="41087"/>
                </a:lnTo>
                <a:lnTo>
                  <a:pt x="401543" y="35935"/>
                </a:lnTo>
                <a:lnTo>
                  <a:pt x="401543" y="24627"/>
                </a:lnTo>
                <a:lnTo>
                  <a:pt x="399867" y="19446"/>
                </a:lnTo>
                <a:lnTo>
                  <a:pt x="393222" y="9753"/>
                </a:lnTo>
                <a:lnTo>
                  <a:pt x="389350" y="6614"/>
                </a:lnTo>
                <a:close/>
              </a:path>
              <a:path w="591820" h="122554">
                <a:moveTo>
                  <a:pt x="465551" y="34686"/>
                </a:moveTo>
                <a:lnTo>
                  <a:pt x="458388" y="34686"/>
                </a:lnTo>
                <a:lnTo>
                  <a:pt x="449867" y="35514"/>
                </a:lnTo>
                <a:lnTo>
                  <a:pt x="422407" y="62293"/>
                </a:lnTo>
                <a:lnTo>
                  <a:pt x="419831" y="78882"/>
                </a:lnTo>
                <a:lnTo>
                  <a:pt x="420460" y="87260"/>
                </a:lnTo>
                <a:lnTo>
                  <a:pt x="442120" y="119073"/>
                </a:lnTo>
                <a:lnTo>
                  <a:pt x="458693" y="122346"/>
                </a:lnTo>
                <a:lnTo>
                  <a:pt x="467636" y="121443"/>
                </a:lnTo>
                <a:lnTo>
                  <a:pt x="475579" y="118734"/>
                </a:lnTo>
                <a:lnTo>
                  <a:pt x="479396" y="116250"/>
                </a:lnTo>
                <a:lnTo>
                  <a:pt x="455706" y="116250"/>
                </a:lnTo>
                <a:lnTo>
                  <a:pt x="453298" y="115153"/>
                </a:lnTo>
                <a:lnTo>
                  <a:pt x="445799" y="92880"/>
                </a:lnTo>
                <a:lnTo>
                  <a:pt x="445807" y="77292"/>
                </a:lnTo>
                <a:lnTo>
                  <a:pt x="455706" y="40934"/>
                </a:lnTo>
                <a:lnTo>
                  <a:pt x="479517" y="40934"/>
                </a:lnTo>
                <a:lnTo>
                  <a:pt x="472196" y="36545"/>
                </a:lnTo>
                <a:lnTo>
                  <a:pt x="465551" y="34686"/>
                </a:lnTo>
                <a:close/>
              </a:path>
              <a:path w="591820" h="122554">
                <a:moveTo>
                  <a:pt x="479517" y="40934"/>
                </a:moveTo>
                <a:lnTo>
                  <a:pt x="461162" y="40934"/>
                </a:lnTo>
                <a:lnTo>
                  <a:pt x="463204" y="41574"/>
                </a:lnTo>
                <a:lnTo>
                  <a:pt x="464789" y="42885"/>
                </a:lnTo>
                <a:lnTo>
                  <a:pt x="466984" y="44561"/>
                </a:lnTo>
                <a:lnTo>
                  <a:pt x="468599" y="47274"/>
                </a:lnTo>
                <a:lnTo>
                  <a:pt x="470794" y="54711"/>
                </a:lnTo>
                <a:lnTo>
                  <a:pt x="471342" y="61569"/>
                </a:lnTo>
                <a:lnTo>
                  <a:pt x="471228" y="83318"/>
                </a:lnTo>
                <a:lnTo>
                  <a:pt x="464941" y="114025"/>
                </a:lnTo>
                <a:lnTo>
                  <a:pt x="463265" y="115488"/>
                </a:lnTo>
                <a:lnTo>
                  <a:pt x="461070" y="116250"/>
                </a:lnTo>
                <a:lnTo>
                  <a:pt x="479396" y="116250"/>
                </a:lnTo>
                <a:lnTo>
                  <a:pt x="497352" y="78882"/>
                </a:lnTo>
                <a:lnTo>
                  <a:pt x="497236" y="69825"/>
                </a:lnTo>
                <a:lnTo>
                  <a:pt x="495787" y="62971"/>
                </a:lnTo>
                <a:lnTo>
                  <a:pt x="489325" y="49255"/>
                </a:lnTo>
                <a:lnTo>
                  <a:pt x="484601" y="43982"/>
                </a:lnTo>
                <a:lnTo>
                  <a:pt x="479517" y="40934"/>
                </a:lnTo>
                <a:close/>
              </a:path>
              <a:path w="591820" h="122554">
                <a:moveTo>
                  <a:pt x="540258" y="116677"/>
                </a:moveTo>
                <a:lnTo>
                  <a:pt x="507949" y="116677"/>
                </a:lnTo>
                <a:lnTo>
                  <a:pt x="507949" y="119816"/>
                </a:lnTo>
                <a:lnTo>
                  <a:pt x="540258" y="119816"/>
                </a:lnTo>
                <a:lnTo>
                  <a:pt x="540258" y="116677"/>
                </a:lnTo>
                <a:close/>
              </a:path>
              <a:path w="591820" h="122554">
                <a:moveTo>
                  <a:pt x="570460" y="91379"/>
                </a:moveTo>
                <a:lnTo>
                  <a:pt x="543214" y="91379"/>
                </a:lnTo>
                <a:lnTo>
                  <a:pt x="552419" y="108356"/>
                </a:lnTo>
                <a:lnTo>
                  <a:pt x="553333" y="110947"/>
                </a:lnTo>
                <a:lnTo>
                  <a:pt x="545317" y="116677"/>
                </a:lnTo>
                <a:lnTo>
                  <a:pt x="545317" y="119816"/>
                </a:lnTo>
                <a:lnTo>
                  <a:pt x="591281" y="119816"/>
                </a:lnTo>
                <a:lnTo>
                  <a:pt x="591281" y="116677"/>
                </a:lnTo>
                <a:lnTo>
                  <a:pt x="588599" y="116494"/>
                </a:lnTo>
                <a:lnTo>
                  <a:pt x="586435" y="115763"/>
                </a:lnTo>
                <a:lnTo>
                  <a:pt x="584728" y="114452"/>
                </a:lnTo>
                <a:lnTo>
                  <a:pt x="581863" y="111892"/>
                </a:lnTo>
                <a:lnTo>
                  <a:pt x="577992" y="105887"/>
                </a:lnTo>
                <a:lnTo>
                  <a:pt x="573145" y="96438"/>
                </a:lnTo>
                <a:lnTo>
                  <a:pt x="570460" y="91379"/>
                </a:lnTo>
                <a:close/>
              </a:path>
              <a:path w="591820" h="122554">
                <a:moveTo>
                  <a:pt x="553638" y="37216"/>
                </a:moveTo>
                <a:lnTo>
                  <a:pt x="507949" y="37216"/>
                </a:lnTo>
                <a:lnTo>
                  <a:pt x="507949" y="40477"/>
                </a:lnTo>
                <a:lnTo>
                  <a:pt x="510722" y="40690"/>
                </a:lnTo>
                <a:lnTo>
                  <a:pt x="513283" y="41757"/>
                </a:lnTo>
                <a:lnTo>
                  <a:pt x="515599" y="43708"/>
                </a:lnTo>
                <a:lnTo>
                  <a:pt x="517946" y="45628"/>
                </a:lnTo>
                <a:lnTo>
                  <a:pt x="521451" y="50901"/>
                </a:lnTo>
                <a:lnTo>
                  <a:pt x="540258" y="85892"/>
                </a:lnTo>
                <a:lnTo>
                  <a:pt x="533552" y="96012"/>
                </a:lnTo>
                <a:lnTo>
                  <a:pt x="527090" y="105338"/>
                </a:lnTo>
                <a:lnTo>
                  <a:pt x="522213" y="111099"/>
                </a:lnTo>
                <a:lnTo>
                  <a:pt x="515569" y="115580"/>
                </a:lnTo>
                <a:lnTo>
                  <a:pt x="511911" y="116677"/>
                </a:lnTo>
                <a:lnTo>
                  <a:pt x="537667" y="116677"/>
                </a:lnTo>
                <a:lnTo>
                  <a:pt x="531754" y="111892"/>
                </a:lnTo>
                <a:lnTo>
                  <a:pt x="531754" y="109697"/>
                </a:lnTo>
                <a:lnTo>
                  <a:pt x="543214" y="91379"/>
                </a:lnTo>
                <a:lnTo>
                  <a:pt x="570460" y="91379"/>
                </a:lnTo>
                <a:lnTo>
                  <a:pt x="558698" y="69220"/>
                </a:lnTo>
                <a:lnTo>
                  <a:pt x="562350" y="63703"/>
                </a:lnTo>
                <a:lnTo>
                  <a:pt x="555437" y="63703"/>
                </a:lnTo>
                <a:lnTo>
                  <a:pt x="548883" y="51663"/>
                </a:lnTo>
                <a:lnTo>
                  <a:pt x="546112" y="43037"/>
                </a:lnTo>
                <a:lnTo>
                  <a:pt x="546293" y="42519"/>
                </a:lnTo>
                <a:lnTo>
                  <a:pt x="546811" y="42123"/>
                </a:lnTo>
                <a:lnTo>
                  <a:pt x="551261" y="40477"/>
                </a:lnTo>
                <a:lnTo>
                  <a:pt x="553638" y="40477"/>
                </a:lnTo>
                <a:lnTo>
                  <a:pt x="553638" y="37216"/>
                </a:lnTo>
                <a:close/>
              </a:path>
              <a:path w="591820" h="122554">
                <a:moveTo>
                  <a:pt x="588020" y="37216"/>
                </a:moveTo>
                <a:lnTo>
                  <a:pt x="558698" y="37216"/>
                </a:lnTo>
                <a:lnTo>
                  <a:pt x="558698" y="40477"/>
                </a:lnTo>
                <a:lnTo>
                  <a:pt x="561380" y="40782"/>
                </a:lnTo>
                <a:lnTo>
                  <a:pt x="563239" y="41361"/>
                </a:lnTo>
                <a:lnTo>
                  <a:pt x="565312" y="43037"/>
                </a:lnTo>
                <a:lnTo>
                  <a:pt x="565861" y="44074"/>
                </a:lnTo>
                <a:lnTo>
                  <a:pt x="565861" y="47945"/>
                </a:lnTo>
                <a:lnTo>
                  <a:pt x="563453" y="52486"/>
                </a:lnTo>
                <a:lnTo>
                  <a:pt x="558698" y="58948"/>
                </a:lnTo>
                <a:lnTo>
                  <a:pt x="555437" y="63703"/>
                </a:lnTo>
                <a:lnTo>
                  <a:pt x="562350" y="63703"/>
                </a:lnTo>
                <a:lnTo>
                  <a:pt x="567476" y="55961"/>
                </a:lnTo>
                <a:lnTo>
                  <a:pt x="571347" y="49926"/>
                </a:lnTo>
                <a:lnTo>
                  <a:pt x="574852" y="45841"/>
                </a:lnTo>
                <a:lnTo>
                  <a:pt x="581101" y="41696"/>
                </a:lnTo>
                <a:lnTo>
                  <a:pt x="584454" y="40599"/>
                </a:lnTo>
                <a:lnTo>
                  <a:pt x="588020" y="40477"/>
                </a:lnTo>
                <a:lnTo>
                  <a:pt x="588020" y="37216"/>
                </a:lnTo>
                <a:close/>
              </a:path>
            </a:pathLst>
          </a:custGeom>
          <a:solidFill>
            <a:srgbClr val="000000"/>
          </a:solidFill>
        </p:spPr>
        <p:txBody>
          <a:bodyPr wrap="square" lIns="0" tIns="0" rIns="0" bIns="0" rtlCol="0"/>
          <a:lstStyle/>
          <a:p>
            <a:endParaRPr sz="1980"/>
          </a:p>
        </p:txBody>
      </p:sp>
      <p:sp>
        <p:nvSpPr>
          <p:cNvPr id="4" name="object 4"/>
          <p:cNvSpPr/>
          <p:nvPr/>
        </p:nvSpPr>
        <p:spPr>
          <a:xfrm>
            <a:off x="3427767" y="913838"/>
            <a:ext cx="6498836" cy="152585"/>
          </a:xfrm>
          <a:prstGeom prst="rect">
            <a:avLst/>
          </a:prstGeom>
          <a:blipFill>
            <a:blip r:embed="rId3" cstate="print"/>
            <a:stretch>
              <a:fillRect/>
            </a:stretch>
          </a:blipFill>
        </p:spPr>
        <p:txBody>
          <a:bodyPr wrap="square" lIns="0" tIns="0" rIns="0" bIns="0" rtlCol="0"/>
          <a:lstStyle/>
          <a:p>
            <a:endParaRPr sz="1980"/>
          </a:p>
        </p:txBody>
      </p:sp>
      <p:sp>
        <p:nvSpPr>
          <p:cNvPr id="5" name="object 5"/>
          <p:cNvSpPr/>
          <p:nvPr/>
        </p:nvSpPr>
        <p:spPr>
          <a:xfrm>
            <a:off x="3430060" y="1144343"/>
            <a:ext cx="6487390" cy="152585"/>
          </a:xfrm>
          <a:prstGeom prst="rect">
            <a:avLst/>
          </a:prstGeom>
          <a:blipFill>
            <a:blip r:embed="rId4" cstate="print"/>
            <a:stretch>
              <a:fillRect/>
            </a:stretch>
          </a:blipFill>
        </p:spPr>
        <p:txBody>
          <a:bodyPr wrap="square" lIns="0" tIns="0" rIns="0" bIns="0" rtlCol="0"/>
          <a:lstStyle/>
          <a:p>
            <a:endParaRPr sz="1980"/>
          </a:p>
        </p:txBody>
      </p:sp>
      <p:sp>
        <p:nvSpPr>
          <p:cNvPr id="6" name="object 6"/>
          <p:cNvSpPr/>
          <p:nvPr/>
        </p:nvSpPr>
        <p:spPr>
          <a:xfrm>
            <a:off x="3427607" y="1374848"/>
            <a:ext cx="6638302" cy="152585"/>
          </a:xfrm>
          <a:prstGeom prst="rect">
            <a:avLst/>
          </a:prstGeom>
          <a:blipFill>
            <a:blip r:embed="rId5" cstate="print"/>
            <a:stretch>
              <a:fillRect/>
            </a:stretch>
          </a:blipFill>
        </p:spPr>
        <p:txBody>
          <a:bodyPr wrap="square" lIns="0" tIns="0" rIns="0" bIns="0" rtlCol="0"/>
          <a:lstStyle/>
          <a:p>
            <a:endParaRPr sz="1980"/>
          </a:p>
        </p:txBody>
      </p:sp>
      <p:sp>
        <p:nvSpPr>
          <p:cNvPr id="7" name="object 7"/>
          <p:cNvSpPr/>
          <p:nvPr/>
        </p:nvSpPr>
        <p:spPr>
          <a:xfrm>
            <a:off x="3423024" y="1644482"/>
            <a:ext cx="297561" cy="113856"/>
          </a:xfrm>
          <a:custGeom>
            <a:avLst/>
            <a:gdLst/>
            <a:ahLst/>
            <a:cxnLst/>
            <a:rect l="l" t="t" r="r" b="b"/>
            <a:pathLst>
              <a:path w="270509" h="103505">
                <a:moveTo>
                  <a:pt x="28575" y="2072"/>
                </a:moveTo>
                <a:lnTo>
                  <a:pt x="0" y="2072"/>
                </a:lnTo>
                <a:lnTo>
                  <a:pt x="0" y="4754"/>
                </a:lnTo>
                <a:lnTo>
                  <a:pt x="2977" y="5455"/>
                </a:lnTo>
                <a:lnTo>
                  <a:pt x="5157" y="6431"/>
                </a:lnTo>
                <a:lnTo>
                  <a:pt x="7943" y="8900"/>
                </a:lnTo>
                <a:lnTo>
                  <a:pt x="9323" y="11369"/>
                </a:lnTo>
                <a:lnTo>
                  <a:pt x="32589" y="72329"/>
                </a:lnTo>
                <a:lnTo>
                  <a:pt x="35420" y="72329"/>
                </a:lnTo>
                <a:lnTo>
                  <a:pt x="43663" y="54162"/>
                </a:lnTo>
                <a:lnTo>
                  <a:pt x="37947" y="54162"/>
                </a:lnTo>
                <a:lnTo>
                  <a:pt x="23359" y="15026"/>
                </a:lnTo>
                <a:lnTo>
                  <a:pt x="22576" y="12862"/>
                </a:lnTo>
                <a:lnTo>
                  <a:pt x="22261" y="11369"/>
                </a:lnTo>
                <a:lnTo>
                  <a:pt x="22171" y="7985"/>
                </a:lnTo>
                <a:lnTo>
                  <a:pt x="22576" y="6918"/>
                </a:lnTo>
                <a:lnTo>
                  <a:pt x="23492" y="6035"/>
                </a:lnTo>
                <a:lnTo>
                  <a:pt x="24158" y="5425"/>
                </a:lnTo>
                <a:lnTo>
                  <a:pt x="25895" y="4968"/>
                </a:lnTo>
                <a:lnTo>
                  <a:pt x="28575" y="4754"/>
                </a:lnTo>
                <a:lnTo>
                  <a:pt x="28575" y="2072"/>
                </a:lnTo>
                <a:close/>
              </a:path>
              <a:path w="270509" h="103505">
                <a:moveTo>
                  <a:pt x="67912" y="28712"/>
                </a:moveTo>
                <a:lnTo>
                  <a:pt x="55211" y="28712"/>
                </a:lnTo>
                <a:lnTo>
                  <a:pt x="72332" y="72329"/>
                </a:lnTo>
                <a:lnTo>
                  <a:pt x="75306" y="72329"/>
                </a:lnTo>
                <a:lnTo>
                  <a:pt x="82919" y="52669"/>
                </a:lnTo>
                <a:lnTo>
                  <a:pt x="77391" y="52669"/>
                </a:lnTo>
                <a:lnTo>
                  <a:pt x="67912" y="28712"/>
                </a:lnTo>
                <a:close/>
              </a:path>
              <a:path w="270509" h="103505">
                <a:moveTo>
                  <a:pt x="70390" y="2072"/>
                </a:moveTo>
                <a:lnTo>
                  <a:pt x="37947" y="2072"/>
                </a:lnTo>
                <a:lnTo>
                  <a:pt x="37947" y="4754"/>
                </a:lnTo>
                <a:lnTo>
                  <a:pt x="40922" y="4968"/>
                </a:lnTo>
                <a:lnTo>
                  <a:pt x="42958" y="5394"/>
                </a:lnTo>
                <a:lnTo>
                  <a:pt x="44163" y="6156"/>
                </a:lnTo>
                <a:lnTo>
                  <a:pt x="46043" y="7193"/>
                </a:lnTo>
                <a:lnTo>
                  <a:pt x="47625" y="9204"/>
                </a:lnTo>
                <a:lnTo>
                  <a:pt x="49073" y="12862"/>
                </a:lnTo>
                <a:lnTo>
                  <a:pt x="52684" y="22311"/>
                </a:lnTo>
                <a:lnTo>
                  <a:pt x="37947" y="54162"/>
                </a:lnTo>
                <a:lnTo>
                  <a:pt x="43663" y="54162"/>
                </a:lnTo>
                <a:lnTo>
                  <a:pt x="55211" y="28712"/>
                </a:lnTo>
                <a:lnTo>
                  <a:pt x="67912" y="28712"/>
                </a:lnTo>
                <a:lnTo>
                  <a:pt x="61520" y="12557"/>
                </a:lnTo>
                <a:lnTo>
                  <a:pt x="61316" y="11551"/>
                </a:lnTo>
                <a:lnTo>
                  <a:pt x="61316" y="8778"/>
                </a:lnTo>
                <a:lnTo>
                  <a:pt x="70390" y="4754"/>
                </a:lnTo>
                <a:lnTo>
                  <a:pt x="70390" y="2072"/>
                </a:lnTo>
                <a:close/>
              </a:path>
              <a:path w="270509" h="103505">
                <a:moveTo>
                  <a:pt x="107597" y="2072"/>
                </a:moveTo>
                <a:lnTo>
                  <a:pt x="86166" y="2072"/>
                </a:lnTo>
                <a:lnTo>
                  <a:pt x="86166" y="4754"/>
                </a:lnTo>
                <a:lnTo>
                  <a:pt x="88952" y="4846"/>
                </a:lnTo>
                <a:lnTo>
                  <a:pt x="90833" y="5273"/>
                </a:lnTo>
                <a:lnTo>
                  <a:pt x="92820" y="6766"/>
                </a:lnTo>
                <a:lnTo>
                  <a:pt x="93241" y="7498"/>
                </a:lnTo>
                <a:lnTo>
                  <a:pt x="93311" y="10210"/>
                </a:lnTo>
                <a:lnTo>
                  <a:pt x="92855" y="12192"/>
                </a:lnTo>
                <a:lnTo>
                  <a:pt x="92627" y="12862"/>
                </a:lnTo>
                <a:lnTo>
                  <a:pt x="91821" y="15026"/>
                </a:lnTo>
                <a:lnTo>
                  <a:pt x="77391" y="52669"/>
                </a:lnTo>
                <a:lnTo>
                  <a:pt x="82919" y="52669"/>
                </a:lnTo>
                <a:lnTo>
                  <a:pt x="98948" y="11369"/>
                </a:lnTo>
                <a:lnTo>
                  <a:pt x="100157" y="8382"/>
                </a:lnTo>
                <a:lnTo>
                  <a:pt x="103336" y="5455"/>
                </a:lnTo>
                <a:lnTo>
                  <a:pt x="107597" y="4754"/>
                </a:lnTo>
                <a:lnTo>
                  <a:pt x="107597" y="2072"/>
                </a:lnTo>
                <a:close/>
              </a:path>
              <a:path w="270509" h="103505">
                <a:moveTo>
                  <a:pt x="159745" y="4602"/>
                </a:moveTo>
                <a:lnTo>
                  <a:pt x="143816" y="4602"/>
                </a:lnTo>
                <a:lnTo>
                  <a:pt x="146947" y="5882"/>
                </a:lnTo>
                <a:lnTo>
                  <a:pt x="151305" y="10942"/>
                </a:lnTo>
                <a:lnTo>
                  <a:pt x="152400" y="15575"/>
                </a:lnTo>
                <a:lnTo>
                  <a:pt x="152400" y="24993"/>
                </a:lnTo>
                <a:lnTo>
                  <a:pt x="144243" y="28073"/>
                </a:lnTo>
                <a:lnTo>
                  <a:pt x="137330" y="30914"/>
                </a:lnTo>
                <a:lnTo>
                  <a:pt x="116683" y="45384"/>
                </a:lnTo>
                <a:lnTo>
                  <a:pt x="115193" y="47853"/>
                </a:lnTo>
                <a:lnTo>
                  <a:pt x="114443" y="50749"/>
                </a:lnTo>
                <a:lnTo>
                  <a:pt x="114443" y="59283"/>
                </a:lnTo>
                <a:lnTo>
                  <a:pt x="115967" y="63550"/>
                </a:lnTo>
                <a:lnTo>
                  <a:pt x="122017" y="70104"/>
                </a:lnTo>
                <a:lnTo>
                  <a:pt x="125909" y="71719"/>
                </a:lnTo>
                <a:lnTo>
                  <a:pt x="133648" y="71719"/>
                </a:lnTo>
                <a:lnTo>
                  <a:pt x="149076" y="62941"/>
                </a:lnTo>
                <a:lnTo>
                  <a:pt x="134742" y="62941"/>
                </a:lnTo>
                <a:lnTo>
                  <a:pt x="132280" y="61782"/>
                </a:lnTo>
                <a:lnTo>
                  <a:pt x="128016" y="57119"/>
                </a:lnTo>
                <a:lnTo>
                  <a:pt x="126946" y="54162"/>
                </a:lnTo>
                <a:lnTo>
                  <a:pt x="126946" y="47731"/>
                </a:lnTo>
                <a:lnTo>
                  <a:pt x="152400" y="29626"/>
                </a:lnTo>
                <a:lnTo>
                  <a:pt x="164604" y="29626"/>
                </a:lnTo>
                <a:lnTo>
                  <a:pt x="164604" y="16824"/>
                </a:lnTo>
                <a:lnTo>
                  <a:pt x="164153" y="12435"/>
                </a:lnTo>
                <a:lnTo>
                  <a:pt x="161879" y="6979"/>
                </a:lnTo>
                <a:lnTo>
                  <a:pt x="159745" y="4602"/>
                </a:lnTo>
                <a:close/>
              </a:path>
              <a:path w="270509" h="103505">
                <a:moveTo>
                  <a:pt x="165405" y="60411"/>
                </a:moveTo>
                <a:lnTo>
                  <a:pt x="152400" y="60411"/>
                </a:lnTo>
                <a:lnTo>
                  <a:pt x="152400" y="64495"/>
                </a:lnTo>
                <a:lnTo>
                  <a:pt x="153116" y="67360"/>
                </a:lnTo>
                <a:lnTo>
                  <a:pt x="155996" y="70744"/>
                </a:lnTo>
                <a:lnTo>
                  <a:pt x="157962" y="71567"/>
                </a:lnTo>
                <a:lnTo>
                  <a:pt x="165497" y="71567"/>
                </a:lnTo>
                <a:lnTo>
                  <a:pt x="170806" y="67848"/>
                </a:lnTo>
                <a:lnTo>
                  <a:pt x="175015" y="62209"/>
                </a:lnTo>
                <a:lnTo>
                  <a:pt x="167487" y="62209"/>
                </a:lnTo>
                <a:lnTo>
                  <a:pt x="166832" y="61965"/>
                </a:lnTo>
                <a:lnTo>
                  <a:pt x="165640" y="60960"/>
                </a:lnTo>
                <a:lnTo>
                  <a:pt x="165405" y="60411"/>
                </a:lnTo>
                <a:close/>
              </a:path>
              <a:path w="270509" h="103505">
                <a:moveTo>
                  <a:pt x="164604" y="29626"/>
                </a:moveTo>
                <a:lnTo>
                  <a:pt x="152400" y="29626"/>
                </a:lnTo>
                <a:lnTo>
                  <a:pt x="152400" y="55504"/>
                </a:lnTo>
                <a:lnTo>
                  <a:pt x="146246" y="60472"/>
                </a:lnTo>
                <a:lnTo>
                  <a:pt x="141293" y="62941"/>
                </a:lnTo>
                <a:lnTo>
                  <a:pt x="149076" y="62941"/>
                </a:lnTo>
                <a:lnTo>
                  <a:pt x="152400" y="60411"/>
                </a:lnTo>
                <a:lnTo>
                  <a:pt x="165405" y="60411"/>
                </a:lnTo>
                <a:lnTo>
                  <a:pt x="165222" y="59984"/>
                </a:lnTo>
                <a:lnTo>
                  <a:pt x="164743" y="57119"/>
                </a:lnTo>
                <a:lnTo>
                  <a:pt x="164638" y="54162"/>
                </a:lnTo>
                <a:lnTo>
                  <a:pt x="164604" y="29626"/>
                </a:lnTo>
                <a:close/>
              </a:path>
              <a:path w="270509" h="103505">
                <a:moveTo>
                  <a:pt x="176357" y="56235"/>
                </a:moveTo>
                <a:lnTo>
                  <a:pt x="173310" y="59283"/>
                </a:lnTo>
                <a:lnTo>
                  <a:pt x="171355" y="61020"/>
                </a:lnTo>
                <a:lnTo>
                  <a:pt x="170261" y="61600"/>
                </a:lnTo>
                <a:lnTo>
                  <a:pt x="169663" y="61996"/>
                </a:lnTo>
                <a:lnTo>
                  <a:pt x="168975" y="62209"/>
                </a:lnTo>
                <a:lnTo>
                  <a:pt x="175015" y="62209"/>
                </a:lnTo>
                <a:lnTo>
                  <a:pt x="176311" y="60472"/>
                </a:lnTo>
                <a:lnTo>
                  <a:pt x="176357" y="56235"/>
                </a:lnTo>
                <a:close/>
              </a:path>
              <a:path w="270509" h="103505">
                <a:moveTo>
                  <a:pt x="148032" y="0"/>
                </a:moveTo>
                <a:lnTo>
                  <a:pt x="134041" y="0"/>
                </a:lnTo>
                <a:lnTo>
                  <a:pt x="127897" y="1767"/>
                </a:lnTo>
                <a:lnTo>
                  <a:pt x="119158" y="8930"/>
                </a:lnTo>
                <a:lnTo>
                  <a:pt x="116979" y="12862"/>
                </a:lnTo>
                <a:lnTo>
                  <a:pt x="117029" y="19537"/>
                </a:lnTo>
                <a:lnTo>
                  <a:pt x="117576" y="21183"/>
                </a:lnTo>
                <a:lnTo>
                  <a:pt x="119957" y="23743"/>
                </a:lnTo>
                <a:lnTo>
                  <a:pt x="121444" y="24384"/>
                </a:lnTo>
                <a:lnTo>
                  <a:pt x="125111" y="24384"/>
                </a:lnTo>
                <a:lnTo>
                  <a:pt x="126647" y="23774"/>
                </a:lnTo>
                <a:lnTo>
                  <a:pt x="129027" y="21305"/>
                </a:lnTo>
                <a:lnTo>
                  <a:pt x="129625" y="19537"/>
                </a:lnTo>
                <a:lnTo>
                  <a:pt x="129482" y="10759"/>
                </a:lnTo>
                <a:lnTo>
                  <a:pt x="130420" y="8839"/>
                </a:lnTo>
                <a:lnTo>
                  <a:pt x="132304" y="7132"/>
                </a:lnTo>
                <a:lnTo>
                  <a:pt x="134090" y="5455"/>
                </a:lnTo>
                <a:lnTo>
                  <a:pt x="136577" y="4602"/>
                </a:lnTo>
                <a:lnTo>
                  <a:pt x="159745" y="4602"/>
                </a:lnTo>
                <a:lnTo>
                  <a:pt x="156865" y="3108"/>
                </a:lnTo>
                <a:lnTo>
                  <a:pt x="152997" y="1036"/>
                </a:lnTo>
                <a:lnTo>
                  <a:pt x="148032" y="0"/>
                </a:lnTo>
                <a:close/>
              </a:path>
              <a:path w="270509" h="103505">
                <a:moveTo>
                  <a:pt x="190250" y="87965"/>
                </a:moveTo>
                <a:lnTo>
                  <a:pt x="186177" y="87965"/>
                </a:lnTo>
                <a:lnTo>
                  <a:pt x="184321" y="88574"/>
                </a:lnTo>
                <a:lnTo>
                  <a:pt x="182953" y="89855"/>
                </a:lnTo>
                <a:lnTo>
                  <a:pt x="181642" y="91043"/>
                </a:lnTo>
                <a:lnTo>
                  <a:pt x="180975" y="92720"/>
                </a:lnTo>
                <a:lnTo>
                  <a:pt x="180975" y="96987"/>
                </a:lnTo>
                <a:lnTo>
                  <a:pt x="181916" y="98907"/>
                </a:lnTo>
                <a:lnTo>
                  <a:pt x="185690" y="102290"/>
                </a:lnTo>
                <a:lnTo>
                  <a:pt x="188070" y="103144"/>
                </a:lnTo>
                <a:lnTo>
                  <a:pt x="195014" y="103144"/>
                </a:lnTo>
                <a:lnTo>
                  <a:pt x="199205" y="101437"/>
                </a:lnTo>
                <a:lnTo>
                  <a:pt x="207837" y="94701"/>
                </a:lnTo>
                <a:lnTo>
                  <a:pt x="210713" y="90617"/>
                </a:lnTo>
                <a:lnTo>
                  <a:pt x="198488" y="90617"/>
                </a:lnTo>
                <a:lnTo>
                  <a:pt x="197251" y="90281"/>
                </a:lnTo>
                <a:lnTo>
                  <a:pt x="195264" y="89580"/>
                </a:lnTo>
                <a:lnTo>
                  <a:pt x="192490" y="88513"/>
                </a:lnTo>
                <a:lnTo>
                  <a:pt x="190250" y="87965"/>
                </a:lnTo>
                <a:close/>
              </a:path>
              <a:path w="270509" h="103505">
                <a:moveTo>
                  <a:pt x="209254" y="2072"/>
                </a:moveTo>
                <a:lnTo>
                  <a:pt x="177402" y="2072"/>
                </a:lnTo>
                <a:lnTo>
                  <a:pt x="177402" y="4754"/>
                </a:lnTo>
                <a:lnTo>
                  <a:pt x="179987" y="5334"/>
                </a:lnTo>
                <a:lnTo>
                  <a:pt x="181822" y="6035"/>
                </a:lnTo>
                <a:lnTo>
                  <a:pt x="214015" y="67543"/>
                </a:lnTo>
                <a:lnTo>
                  <a:pt x="209254" y="79461"/>
                </a:lnTo>
                <a:lnTo>
                  <a:pt x="207468" y="83820"/>
                </a:lnTo>
                <a:lnTo>
                  <a:pt x="205682" y="86776"/>
                </a:lnTo>
                <a:lnTo>
                  <a:pt x="202109" y="89855"/>
                </a:lnTo>
                <a:lnTo>
                  <a:pt x="200466" y="90617"/>
                </a:lnTo>
                <a:lnTo>
                  <a:pt x="210713" y="90617"/>
                </a:lnTo>
                <a:lnTo>
                  <a:pt x="211336" y="89733"/>
                </a:lnTo>
                <a:lnTo>
                  <a:pt x="226644" y="52242"/>
                </a:lnTo>
                <a:lnTo>
                  <a:pt x="219968" y="52242"/>
                </a:lnTo>
                <a:lnTo>
                  <a:pt x="203441" y="17861"/>
                </a:lnTo>
                <a:lnTo>
                  <a:pt x="201765" y="14478"/>
                </a:lnTo>
                <a:lnTo>
                  <a:pt x="200966" y="11948"/>
                </a:lnTo>
                <a:lnTo>
                  <a:pt x="200918" y="8442"/>
                </a:lnTo>
                <a:lnTo>
                  <a:pt x="201491" y="7254"/>
                </a:lnTo>
                <a:lnTo>
                  <a:pt x="203777" y="5242"/>
                </a:lnTo>
                <a:lnTo>
                  <a:pt x="205432" y="4754"/>
                </a:lnTo>
                <a:lnTo>
                  <a:pt x="209254" y="4754"/>
                </a:lnTo>
                <a:lnTo>
                  <a:pt x="209254" y="2072"/>
                </a:lnTo>
                <a:close/>
              </a:path>
              <a:path w="270509" h="103505">
                <a:moveTo>
                  <a:pt x="251816" y="2072"/>
                </a:moveTo>
                <a:lnTo>
                  <a:pt x="229636" y="2072"/>
                </a:lnTo>
                <a:lnTo>
                  <a:pt x="229636" y="4754"/>
                </a:lnTo>
                <a:lnTo>
                  <a:pt x="231827" y="4754"/>
                </a:lnTo>
                <a:lnTo>
                  <a:pt x="233339" y="4937"/>
                </a:lnTo>
                <a:lnTo>
                  <a:pt x="236482" y="10607"/>
                </a:lnTo>
                <a:lnTo>
                  <a:pt x="236088" y="12588"/>
                </a:lnTo>
                <a:lnTo>
                  <a:pt x="219968" y="52242"/>
                </a:lnTo>
                <a:lnTo>
                  <a:pt x="226644" y="52242"/>
                </a:lnTo>
                <a:lnTo>
                  <a:pt x="242052" y="14478"/>
                </a:lnTo>
                <a:lnTo>
                  <a:pt x="243100" y="11795"/>
                </a:lnTo>
                <a:lnTo>
                  <a:pt x="243876" y="10058"/>
                </a:lnTo>
                <a:lnTo>
                  <a:pt x="251816" y="4754"/>
                </a:lnTo>
                <a:lnTo>
                  <a:pt x="251816" y="2072"/>
                </a:lnTo>
                <a:close/>
              </a:path>
              <a:path w="270509" h="103505">
                <a:moveTo>
                  <a:pt x="264164" y="55808"/>
                </a:moveTo>
                <a:lnTo>
                  <a:pt x="259509" y="55808"/>
                </a:lnTo>
                <a:lnTo>
                  <a:pt x="257568" y="56601"/>
                </a:lnTo>
                <a:lnTo>
                  <a:pt x="254401" y="59771"/>
                </a:lnTo>
                <a:lnTo>
                  <a:pt x="253602" y="61722"/>
                </a:lnTo>
                <a:lnTo>
                  <a:pt x="253602" y="66263"/>
                </a:lnTo>
                <a:lnTo>
                  <a:pt x="254401" y="68244"/>
                </a:lnTo>
                <a:lnTo>
                  <a:pt x="257568" y="71506"/>
                </a:lnTo>
                <a:lnTo>
                  <a:pt x="259509" y="72329"/>
                </a:lnTo>
                <a:lnTo>
                  <a:pt x="264069" y="72329"/>
                </a:lnTo>
                <a:lnTo>
                  <a:pt x="266035" y="71506"/>
                </a:lnTo>
                <a:lnTo>
                  <a:pt x="267666" y="69860"/>
                </a:lnTo>
                <a:lnTo>
                  <a:pt x="269309" y="68244"/>
                </a:lnTo>
                <a:lnTo>
                  <a:pt x="270116" y="66263"/>
                </a:lnTo>
                <a:lnTo>
                  <a:pt x="270116" y="61722"/>
                </a:lnTo>
                <a:lnTo>
                  <a:pt x="269333" y="59771"/>
                </a:lnTo>
                <a:lnTo>
                  <a:pt x="266154" y="56601"/>
                </a:lnTo>
                <a:lnTo>
                  <a:pt x="264164" y="55808"/>
                </a:lnTo>
                <a:close/>
              </a:path>
            </a:pathLst>
          </a:custGeom>
          <a:solidFill>
            <a:srgbClr val="000000"/>
          </a:solidFill>
        </p:spPr>
        <p:txBody>
          <a:bodyPr wrap="square" lIns="0" tIns="0" rIns="0" bIns="0" rtlCol="0"/>
          <a:lstStyle/>
          <a:p>
            <a:endParaRPr sz="1980"/>
          </a:p>
        </p:txBody>
      </p:sp>
      <p:sp>
        <p:nvSpPr>
          <p:cNvPr id="8" name="object 8"/>
          <p:cNvSpPr/>
          <p:nvPr/>
        </p:nvSpPr>
        <p:spPr>
          <a:xfrm>
            <a:off x="3424818" y="2139689"/>
            <a:ext cx="6491624" cy="152585"/>
          </a:xfrm>
          <a:prstGeom prst="rect">
            <a:avLst/>
          </a:prstGeom>
          <a:blipFill>
            <a:blip r:embed="rId6" cstate="print"/>
            <a:stretch>
              <a:fillRect/>
            </a:stretch>
          </a:blipFill>
        </p:spPr>
        <p:txBody>
          <a:bodyPr wrap="square" lIns="0" tIns="0" rIns="0" bIns="0" rtlCol="0"/>
          <a:lstStyle/>
          <a:p>
            <a:endParaRPr sz="1980"/>
          </a:p>
        </p:txBody>
      </p:sp>
      <p:sp>
        <p:nvSpPr>
          <p:cNvPr id="9" name="object 9"/>
          <p:cNvSpPr/>
          <p:nvPr/>
        </p:nvSpPr>
        <p:spPr>
          <a:xfrm>
            <a:off x="3423353" y="2374789"/>
            <a:ext cx="6053872" cy="144405"/>
          </a:xfrm>
          <a:prstGeom prst="rect">
            <a:avLst/>
          </a:prstGeom>
          <a:blipFill>
            <a:blip r:embed="rId7" cstate="print"/>
            <a:stretch>
              <a:fillRect/>
            </a:stretch>
          </a:blipFill>
        </p:spPr>
        <p:txBody>
          <a:bodyPr wrap="square" lIns="0" tIns="0" rIns="0" bIns="0" rtlCol="0"/>
          <a:lstStyle/>
          <a:p>
            <a:endParaRPr sz="1980"/>
          </a:p>
        </p:txBody>
      </p:sp>
      <p:sp>
        <p:nvSpPr>
          <p:cNvPr id="10" name="object 10"/>
          <p:cNvSpPr/>
          <p:nvPr/>
        </p:nvSpPr>
        <p:spPr>
          <a:xfrm>
            <a:off x="3428093" y="2609886"/>
            <a:ext cx="5956795" cy="152585"/>
          </a:xfrm>
          <a:prstGeom prst="rect">
            <a:avLst/>
          </a:prstGeom>
          <a:blipFill>
            <a:blip r:embed="rId8" cstate="print"/>
            <a:stretch>
              <a:fillRect/>
            </a:stretch>
          </a:blipFill>
        </p:spPr>
        <p:txBody>
          <a:bodyPr wrap="square" lIns="0" tIns="0" rIns="0" bIns="0" rtlCol="0"/>
          <a:lstStyle/>
          <a:p>
            <a:endParaRPr sz="1980"/>
          </a:p>
        </p:txBody>
      </p:sp>
      <p:sp>
        <p:nvSpPr>
          <p:cNvPr id="11" name="object 11"/>
          <p:cNvSpPr/>
          <p:nvPr/>
        </p:nvSpPr>
        <p:spPr>
          <a:xfrm>
            <a:off x="3427606" y="2844984"/>
            <a:ext cx="2350564" cy="152552"/>
          </a:xfrm>
          <a:prstGeom prst="rect">
            <a:avLst/>
          </a:prstGeom>
          <a:blipFill>
            <a:blip r:embed="rId9" cstate="print"/>
            <a:stretch>
              <a:fillRect/>
            </a:stretch>
          </a:blipFill>
        </p:spPr>
        <p:txBody>
          <a:bodyPr wrap="square" lIns="0" tIns="0" rIns="0" bIns="0" rtlCol="0"/>
          <a:lstStyle/>
          <a:p>
            <a:endParaRPr sz="1980"/>
          </a:p>
        </p:txBody>
      </p:sp>
      <p:sp>
        <p:nvSpPr>
          <p:cNvPr id="12" name="object 12"/>
          <p:cNvSpPr/>
          <p:nvPr/>
        </p:nvSpPr>
        <p:spPr>
          <a:xfrm>
            <a:off x="3424165" y="3384048"/>
            <a:ext cx="6390621" cy="152585"/>
          </a:xfrm>
          <a:prstGeom prst="rect">
            <a:avLst/>
          </a:prstGeom>
          <a:blipFill>
            <a:blip r:embed="rId10" cstate="print"/>
            <a:stretch>
              <a:fillRect/>
            </a:stretch>
          </a:blipFill>
        </p:spPr>
        <p:txBody>
          <a:bodyPr wrap="square" lIns="0" tIns="0" rIns="0" bIns="0" rtlCol="0"/>
          <a:lstStyle/>
          <a:p>
            <a:endParaRPr sz="1980"/>
          </a:p>
        </p:txBody>
      </p:sp>
      <p:sp>
        <p:nvSpPr>
          <p:cNvPr id="13" name="object 13"/>
          <p:cNvSpPr/>
          <p:nvPr/>
        </p:nvSpPr>
        <p:spPr>
          <a:xfrm>
            <a:off x="3427607" y="3619145"/>
            <a:ext cx="6648796" cy="152585"/>
          </a:xfrm>
          <a:prstGeom prst="rect">
            <a:avLst/>
          </a:prstGeom>
          <a:blipFill>
            <a:blip r:embed="rId11" cstate="print"/>
            <a:stretch>
              <a:fillRect/>
            </a:stretch>
          </a:blipFill>
        </p:spPr>
        <p:txBody>
          <a:bodyPr wrap="square" lIns="0" tIns="0" rIns="0" bIns="0" rtlCol="0"/>
          <a:lstStyle/>
          <a:p>
            <a:endParaRPr sz="1980"/>
          </a:p>
        </p:txBody>
      </p:sp>
      <p:sp>
        <p:nvSpPr>
          <p:cNvPr id="14" name="object 14"/>
          <p:cNvSpPr/>
          <p:nvPr/>
        </p:nvSpPr>
        <p:spPr>
          <a:xfrm>
            <a:off x="3427937" y="3854244"/>
            <a:ext cx="6824456" cy="152585"/>
          </a:xfrm>
          <a:prstGeom prst="rect">
            <a:avLst/>
          </a:prstGeom>
          <a:blipFill>
            <a:blip r:embed="rId12" cstate="print"/>
            <a:stretch>
              <a:fillRect/>
            </a:stretch>
          </a:blipFill>
        </p:spPr>
        <p:txBody>
          <a:bodyPr wrap="square" lIns="0" tIns="0" rIns="0" bIns="0" rtlCol="0"/>
          <a:lstStyle/>
          <a:p>
            <a:endParaRPr sz="1980"/>
          </a:p>
        </p:txBody>
      </p:sp>
      <p:sp>
        <p:nvSpPr>
          <p:cNvPr id="15" name="object 15"/>
          <p:cNvSpPr/>
          <p:nvPr/>
        </p:nvSpPr>
        <p:spPr>
          <a:xfrm>
            <a:off x="3427936" y="4089343"/>
            <a:ext cx="852764" cy="152552"/>
          </a:xfrm>
          <a:prstGeom prst="rect">
            <a:avLst/>
          </a:prstGeom>
          <a:blipFill>
            <a:blip r:embed="rId13" cstate="print"/>
            <a:stretch>
              <a:fillRect/>
            </a:stretch>
          </a:blipFill>
        </p:spPr>
        <p:txBody>
          <a:bodyPr wrap="square" lIns="0" tIns="0" rIns="0" bIns="0" rtlCol="0"/>
          <a:lstStyle/>
          <a:p>
            <a:endParaRPr sz="1980"/>
          </a:p>
        </p:txBody>
      </p:sp>
      <p:sp>
        <p:nvSpPr>
          <p:cNvPr id="16" name="object 16"/>
          <p:cNvSpPr/>
          <p:nvPr/>
        </p:nvSpPr>
        <p:spPr>
          <a:xfrm>
            <a:off x="3424663" y="4628439"/>
            <a:ext cx="6766641" cy="152585"/>
          </a:xfrm>
          <a:prstGeom prst="rect">
            <a:avLst/>
          </a:prstGeom>
          <a:blipFill>
            <a:blip r:embed="rId14" cstate="print"/>
            <a:stretch>
              <a:fillRect/>
            </a:stretch>
          </a:blipFill>
        </p:spPr>
        <p:txBody>
          <a:bodyPr wrap="square" lIns="0" tIns="0" rIns="0" bIns="0" rtlCol="0"/>
          <a:lstStyle/>
          <a:p>
            <a:endParaRPr sz="1980"/>
          </a:p>
        </p:txBody>
      </p:sp>
      <p:sp>
        <p:nvSpPr>
          <p:cNvPr id="17" name="object 17"/>
          <p:cNvSpPr/>
          <p:nvPr/>
        </p:nvSpPr>
        <p:spPr>
          <a:xfrm>
            <a:off x="3428094" y="4857804"/>
            <a:ext cx="6692333" cy="158286"/>
          </a:xfrm>
          <a:prstGeom prst="rect">
            <a:avLst/>
          </a:prstGeom>
          <a:blipFill>
            <a:blip r:embed="rId15" cstate="print"/>
            <a:stretch>
              <a:fillRect/>
            </a:stretch>
          </a:blipFill>
        </p:spPr>
        <p:txBody>
          <a:bodyPr wrap="square" lIns="0" tIns="0" rIns="0" bIns="0" rtlCol="0"/>
          <a:lstStyle/>
          <a:p>
            <a:endParaRPr sz="1980"/>
          </a:p>
        </p:txBody>
      </p:sp>
      <p:sp>
        <p:nvSpPr>
          <p:cNvPr id="18" name="object 18"/>
          <p:cNvSpPr/>
          <p:nvPr/>
        </p:nvSpPr>
        <p:spPr>
          <a:xfrm>
            <a:off x="8807302" y="5027054"/>
            <a:ext cx="94996" cy="0"/>
          </a:xfrm>
          <a:custGeom>
            <a:avLst/>
            <a:gdLst/>
            <a:ahLst/>
            <a:cxnLst/>
            <a:rect l="l" t="t" r="r" b="b"/>
            <a:pathLst>
              <a:path w="86360">
                <a:moveTo>
                  <a:pt x="0" y="0"/>
                </a:moveTo>
                <a:lnTo>
                  <a:pt x="85740" y="0"/>
                </a:lnTo>
              </a:path>
            </a:pathLst>
          </a:custGeom>
          <a:ln w="9524">
            <a:solidFill>
              <a:srgbClr val="000000"/>
            </a:solidFill>
          </a:ln>
        </p:spPr>
        <p:txBody>
          <a:bodyPr wrap="square" lIns="0" tIns="0" rIns="0" bIns="0" rtlCol="0"/>
          <a:lstStyle/>
          <a:p>
            <a:endParaRPr sz="1980"/>
          </a:p>
        </p:txBody>
      </p:sp>
      <p:sp>
        <p:nvSpPr>
          <p:cNvPr id="19" name="object 19"/>
          <p:cNvSpPr/>
          <p:nvPr/>
        </p:nvSpPr>
        <p:spPr>
          <a:xfrm>
            <a:off x="9383581" y="5027054"/>
            <a:ext cx="125730" cy="0"/>
          </a:xfrm>
          <a:custGeom>
            <a:avLst/>
            <a:gdLst/>
            <a:ahLst/>
            <a:cxnLst/>
            <a:rect l="l" t="t" r="r" b="b"/>
            <a:pathLst>
              <a:path w="114300">
                <a:moveTo>
                  <a:pt x="0" y="0"/>
                </a:moveTo>
                <a:lnTo>
                  <a:pt x="114299" y="0"/>
                </a:lnTo>
              </a:path>
            </a:pathLst>
          </a:custGeom>
          <a:ln w="9524">
            <a:solidFill>
              <a:srgbClr val="000000"/>
            </a:solidFill>
          </a:ln>
        </p:spPr>
        <p:txBody>
          <a:bodyPr wrap="square" lIns="0" tIns="0" rIns="0" bIns="0" rtlCol="0"/>
          <a:lstStyle/>
          <a:p>
            <a:endParaRPr sz="1980"/>
          </a:p>
        </p:txBody>
      </p:sp>
      <p:sp>
        <p:nvSpPr>
          <p:cNvPr id="20" name="object 20"/>
          <p:cNvSpPr/>
          <p:nvPr/>
        </p:nvSpPr>
        <p:spPr>
          <a:xfrm>
            <a:off x="3422857" y="5109265"/>
            <a:ext cx="5675610" cy="152552"/>
          </a:xfrm>
          <a:prstGeom prst="rect">
            <a:avLst/>
          </a:prstGeom>
          <a:blipFill>
            <a:blip r:embed="rId16" cstate="print"/>
            <a:stretch>
              <a:fillRect/>
            </a:stretch>
          </a:blipFill>
        </p:spPr>
        <p:txBody>
          <a:bodyPr wrap="square" lIns="0" tIns="0" rIns="0" bIns="0" rtlCol="0"/>
          <a:lstStyle/>
          <a:p>
            <a:endParaRPr sz="1980"/>
          </a:p>
        </p:txBody>
      </p:sp>
      <p:sp>
        <p:nvSpPr>
          <p:cNvPr id="21" name="object 21"/>
          <p:cNvSpPr/>
          <p:nvPr/>
        </p:nvSpPr>
        <p:spPr>
          <a:xfrm>
            <a:off x="9166488" y="5109265"/>
            <a:ext cx="1122249" cy="152552"/>
          </a:xfrm>
          <a:prstGeom prst="rect">
            <a:avLst/>
          </a:prstGeom>
          <a:blipFill>
            <a:blip r:embed="rId17" cstate="print"/>
            <a:stretch>
              <a:fillRect/>
            </a:stretch>
          </a:blipFill>
        </p:spPr>
        <p:txBody>
          <a:bodyPr wrap="square" lIns="0" tIns="0" rIns="0" bIns="0" rtlCol="0"/>
          <a:lstStyle/>
          <a:p>
            <a:endParaRPr sz="1980"/>
          </a:p>
        </p:txBody>
      </p:sp>
      <p:sp>
        <p:nvSpPr>
          <p:cNvPr id="22" name="object 22"/>
          <p:cNvSpPr/>
          <p:nvPr/>
        </p:nvSpPr>
        <p:spPr>
          <a:xfrm>
            <a:off x="3421875" y="5272814"/>
            <a:ext cx="115253" cy="0"/>
          </a:xfrm>
          <a:custGeom>
            <a:avLst/>
            <a:gdLst/>
            <a:ahLst/>
            <a:cxnLst/>
            <a:rect l="l" t="t" r="r" b="b"/>
            <a:pathLst>
              <a:path w="104775">
                <a:moveTo>
                  <a:pt x="0" y="0"/>
                </a:moveTo>
                <a:lnTo>
                  <a:pt x="104774" y="0"/>
                </a:lnTo>
              </a:path>
            </a:pathLst>
          </a:custGeom>
          <a:ln w="9524">
            <a:solidFill>
              <a:srgbClr val="000000"/>
            </a:solidFill>
          </a:ln>
        </p:spPr>
        <p:txBody>
          <a:bodyPr wrap="square" lIns="0" tIns="0" rIns="0" bIns="0" rtlCol="0"/>
          <a:lstStyle/>
          <a:p>
            <a:endParaRPr sz="1980"/>
          </a:p>
        </p:txBody>
      </p:sp>
      <p:sp>
        <p:nvSpPr>
          <p:cNvPr id="23" name="object 23"/>
          <p:cNvSpPr/>
          <p:nvPr/>
        </p:nvSpPr>
        <p:spPr>
          <a:xfrm>
            <a:off x="3861930" y="5272814"/>
            <a:ext cx="94298" cy="0"/>
          </a:xfrm>
          <a:custGeom>
            <a:avLst/>
            <a:gdLst/>
            <a:ahLst/>
            <a:cxnLst/>
            <a:rect l="l" t="t" r="r" b="b"/>
            <a:pathLst>
              <a:path w="85725">
                <a:moveTo>
                  <a:pt x="0" y="0"/>
                </a:moveTo>
                <a:lnTo>
                  <a:pt x="85724" y="0"/>
                </a:lnTo>
              </a:path>
            </a:pathLst>
          </a:custGeom>
          <a:ln w="9524">
            <a:solidFill>
              <a:srgbClr val="000000"/>
            </a:solidFill>
          </a:ln>
        </p:spPr>
        <p:txBody>
          <a:bodyPr wrap="square" lIns="0" tIns="0" rIns="0" bIns="0" rtlCol="0"/>
          <a:lstStyle/>
          <a:p>
            <a:endParaRPr sz="1980"/>
          </a:p>
        </p:txBody>
      </p:sp>
      <p:sp>
        <p:nvSpPr>
          <p:cNvPr id="24" name="object 24"/>
          <p:cNvSpPr/>
          <p:nvPr/>
        </p:nvSpPr>
        <p:spPr>
          <a:xfrm>
            <a:off x="4532488" y="5272814"/>
            <a:ext cx="104775" cy="0"/>
          </a:xfrm>
          <a:custGeom>
            <a:avLst/>
            <a:gdLst/>
            <a:ahLst/>
            <a:cxnLst/>
            <a:rect l="l" t="t" r="r" b="b"/>
            <a:pathLst>
              <a:path w="95250">
                <a:moveTo>
                  <a:pt x="0" y="0"/>
                </a:moveTo>
                <a:lnTo>
                  <a:pt x="95249" y="0"/>
                </a:lnTo>
              </a:path>
            </a:pathLst>
          </a:custGeom>
          <a:ln w="9524">
            <a:solidFill>
              <a:srgbClr val="000000"/>
            </a:solidFill>
          </a:ln>
        </p:spPr>
        <p:txBody>
          <a:bodyPr wrap="square" lIns="0" tIns="0" rIns="0" bIns="0" rtlCol="0"/>
          <a:lstStyle/>
          <a:p>
            <a:endParaRPr sz="1980"/>
          </a:p>
        </p:txBody>
      </p:sp>
      <p:sp>
        <p:nvSpPr>
          <p:cNvPr id="25" name="object 25"/>
          <p:cNvSpPr/>
          <p:nvPr/>
        </p:nvSpPr>
        <p:spPr>
          <a:xfrm>
            <a:off x="3423510" y="5354992"/>
            <a:ext cx="6320866" cy="152585"/>
          </a:xfrm>
          <a:prstGeom prst="rect">
            <a:avLst/>
          </a:prstGeom>
          <a:blipFill>
            <a:blip r:embed="rId18" cstate="print"/>
            <a:stretch>
              <a:fillRect/>
            </a:stretch>
          </a:blipFill>
        </p:spPr>
        <p:txBody>
          <a:bodyPr wrap="square" lIns="0" tIns="0" rIns="0" bIns="0" rtlCol="0"/>
          <a:lstStyle/>
          <a:p>
            <a:endParaRPr sz="1980"/>
          </a:p>
        </p:txBody>
      </p:sp>
      <p:sp>
        <p:nvSpPr>
          <p:cNvPr id="26" name="object 26"/>
          <p:cNvSpPr/>
          <p:nvPr/>
        </p:nvSpPr>
        <p:spPr>
          <a:xfrm>
            <a:off x="3423026" y="5590089"/>
            <a:ext cx="4054289" cy="152552"/>
          </a:xfrm>
          <a:prstGeom prst="rect">
            <a:avLst/>
          </a:prstGeom>
          <a:blipFill>
            <a:blip r:embed="rId19" cstate="print"/>
            <a:stretch>
              <a:fillRect/>
            </a:stretch>
          </a:blipFill>
        </p:spPr>
        <p:txBody>
          <a:bodyPr wrap="square" lIns="0" tIns="0" rIns="0" bIns="0" rtlCol="0"/>
          <a:lstStyle/>
          <a:p>
            <a:endParaRPr sz="1980"/>
          </a:p>
        </p:txBody>
      </p:sp>
      <p:sp>
        <p:nvSpPr>
          <p:cNvPr id="27" name="object 27"/>
          <p:cNvSpPr/>
          <p:nvPr/>
        </p:nvSpPr>
        <p:spPr>
          <a:xfrm>
            <a:off x="3424665" y="6118524"/>
            <a:ext cx="6820353" cy="152585"/>
          </a:xfrm>
          <a:prstGeom prst="rect">
            <a:avLst/>
          </a:prstGeom>
          <a:blipFill>
            <a:blip r:embed="rId20" cstate="print"/>
            <a:stretch>
              <a:fillRect/>
            </a:stretch>
          </a:blipFill>
        </p:spPr>
        <p:txBody>
          <a:bodyPr wrap="square" lIns="0" tIns="0" rIns="0" bIns="0" rtlCol="0"/>
          <a:lstStyle/>
          <a:p>
            <a:endParaRPr sz="1980"/>
          </a:p>
        </p:txBody>
      </p:sp>
      <p:sp>
        <p:nvSpPr>
          <p:cNvPr id="28" name="object 28"/>
          <p:cNvSpPr/>
          <p:nvPr/>
        </p:nvSpPr>
        <p:spPr>
          <a:xfrm>
            <a:off x="3421218" y="6353622"/>
            <a:ext cx="6563354" cy="152585"/>
          </a:xfrm>
          <a:prstGeom prst="rect">
            <a:avLst/>
          </a:prstGeom>
          <a:blipFill>
            <a:blip r:embed="rId21" cstate="print"/>
            <a:stretch>
              <a:fillRect/>
            </a:stretch>
          </a:blipFill>
        </p:spPr>
        <p:txBody>
          <a:bodyPr wrap="square" lIns="0" tIns="0" rIns="0" bIns="0" rtlCol="0"/>
          <a:lstStyle/>
          <a:p>
            <a:endParaRPr sz="1980"/>
          </a:p>
        </p:txBody>
      </p:sp>
      <p:sp>
        <p:nvSpPr>
          <p:cNvPr id="29" name="object 29"/>
          <p:cNvSpPr/>
          <p:nvPr/>
        </p:nvSpPr>
        <p:spPr>
          <a:xfrm>
            <a:off x="3422856" y="6588722"/>
            <a:ext cx="6821489" cy="152569"/>
          </a:xfrm>
          <a:prstGeom prst="rect">
            <a:avLst/>
          </a:prstGeom>
          <a:blipFill>
            <a:blip r:embed="rId22" cstate="print"/>
            <a:stretch>
              <a:fillRect/>
            </a:stretch>
          </a:blipFill>
        </p:spPr>
        <p:txBody>
          <a:bodyPr wrap="square" lIns="0" tIns="0" rIns="0" bIns="0" rtlCol="0"/>
          <a:lstStyle/>
          <a:p>
            <a:endParaRPr sz="1980"/>
          </a:p>
        </p:txBody>
      </p:sp>
      <p:sp>
        <p:nvSpPr>
          <p:cNvPr id="30" name="object 30"/>
          <p:cNvSpPr/>
          <p:nvPr/>
        </p:nvSpPr>
        <p:spPr>
          <a:xfrm>
            <a:off x="3422858" y="6823798"/>
            <a:ext cx="6523894" cy="152579"/>
          </a:xfrm>
          <a:prstGeom prst="rect">
            <a:avLst/>
          </a:prstGeom>
          <a:blipFill>
            <a:blip r:embed="rId23" cstate="print"/>
            <a:stretch>
              <a:fillRect/>
            </a:stretch>
          </a:blipFill>
        </p:spPr>
        <p:txBody>
          <a:bodyPr wrap="square" lIns="0" tIns="0" rIns="0" bIns="0" rtlCol="0"/>
          <a:lstStyle/>
          <a:p>
            <a:endParaRPr sz="1980"/>
          </a:p>
        </p:txBody>
      </p:sp>
      <p:sp>
        <p:nvSpPr>
          <p:cNvPr id="31" name="object 31"/>
          <p:cNvSpPr/>
          <p:nvPr/>
        </p:nvSpPr>
        <p:spPr>
          <a:xfrm>
            <a:off x="3423512" y="7058887"/>
            <a:ext cx="2597438" cy="152579"/>
          </a:xfrm>
          <a:prstGeom prst="rect">
            <a:avLst/>
          </a:prstGeom>
          <a:blipFill>
            <a:blip r:embed="rId24" cstate="print"/>
            <a:stretch>
              <a:fillRect/>
            </a:stretch>
          </a:blipFill>
        </p:spPr>
        <p:txBody>
          <a:bodyPr wrap="square" lIns="0" tIns="0" rIns="0" bIns="0" rtlCol="0"/>
          <a:lstStyle/>
          <a:p>
            <a:endParaRPr sz="1980"/>
          </a:p>
        </p:txBody>
      </p:sp>
      <p:sp>
        <p:nvSpPr>
          <p:cNvPr id="32" name="object 32"/>
          <p:cNvSpPr/>
          <p:nvPr/>
        </p:nvSpPr>
        <p:spPr>
          <a:xfrm>
            <a:off x="3417946" y="7550347"/>
            <a:ext cx="6803334" cy="152579"/>
          </a:xfrm>
          <a:prstGeom prst="rect">
            <a:avLst/>
          </a:prstGeom>
          <a:blipFill>
            <a:blip r:embed="rId25" cstate="print"/>
            <a:stretch>
              <a:fillRect/>
            </a:stretch>
          </a:blipFill>
        </p:spPr>
        <p:txBody>
          <a:bodyPr wrap="square" lIns="0" tIns="0" rIns="0" bIns="0" rtlCol="0"/>
          <a:lstStyle/>
          <a:p>
            <a:endParaRPr sz="1980"/>
          </a:p>
        </p:txBody>
      </p:sp>
      <p:sp>
        <p:nvSpPr>
          <p:cNvPr id="33" name="object 33"/>
          <p:cNvSpPr/>
          <p:nvPr/>
        </p:nvSpPr>
        <p:spPr>
          <a:xfrm>
            <a:off x="3408451" y="7785436"/>
            <a:ext cx="4421009" cy="152579"/>
          </a:xfrm>
          <a:prstGeom prst="rect">
            <a:avLst/>
          </a:prstGeom>
          <a:blipFill>
            <a:blip r:embed="rId26" cstate="print"/>
            <a:stretch>
              <a:fillRect/>
            </a:stretch>
          </a:blipFill>
        </p:spPr>
        <p:txBody>
          <a:bodyPr wrap="square" lIns="0" tIns="0" rIns="0" bIns="0" rtlCol="0"/>
          <a:lstStyle/>
          <a:p>
            <a:endParaRPr sz="1980"/>
          </a:p>
        </p:txBody>
      </p:sp>
      <p:sp>
        <p:nvSpPr>
          <p:cNvPr id="34" name="object 34"/>
          <p:cNvSpPr/>
          <p:nvPr/>
        </p:nvSpPr>
        <p:spPr>
          <a:xfrm>
            <a:off x="3413686" y="8272142"/>
            <a:ext cx="6837063" cy="152579"/>
          </a:xfrm>
          <a:prstGeom prst="rect">
            <a:avLst/>
          </a:prstGeom>
          <a:blipFill>
            <a:blip r:embed="rId27" cstate="print"/>
            <a:stretch>
              <a:fillRect/>
            </a:stretch>
          </a:blipFill>
        </p:spPr>
        <p:txBody>
          <a:bodyPr wrap="square" lIns="0" tIns="0" rIns="0" bIns="0" rtlCol="0"/>
          <a:lstStyle/>
          <a:p>
            <a:endParaRPr sz="1980"/>
          </a:p>
        </p:txBody>
      </p:sp>
      <p:sp>
        <p:nvSpPr>
          <p:cNvPr id="35" name="object 35"/>
          <p:cNvSpPr/>
          <p:nvPr/>
        </p:nvSpPr>
        <p:spPr>
          <a:xfrm>
            <a:off x="3428749" y="8502647"/>
            <a:ext cx="6250987" cy="152579"/>
          </a:xfrm>
          <a:prstGeom prst="rect">
            <a:avLst/>
          </a:prstGeom>
          <a:blipFill>
            <a:blip r:embed="rId28" cstate="print"/>
            <a:stretch>
              <a:fillRect/>
            </a:stretch>
          </a:blipFill>
        </p:spPr>
        <p:txBody>
          <a:bodyPr wrap="square" lIns="0" tIns="0" rIns="0" bIns="0" rtlCol="0"/>
          <a:lstStyle/>
          <a:p>
            <a:endParaRPr sz="1980"/>
          </a:p>
        </p:txBody>
      </p:sp>
      <p:sp>
        <p:nvSpPr>
          <p:cNvPr id="36" name="object 36"/>
          <p:cNvSpPr/>
          <p:nvPr/>
        </p:nvSpPr>
        <p:spPr>
          <a:xfrm>
            <a:off x="3426457" y="8733152"/>
            <a:ext cx="6390751" cy="152579"/>
          </a:xfrm>
          <a:prstGeom prst="rect">
            <a:avLst/>
          </a:prstGeom>
          <a:blipFill>
            <a:blip r:embed="rId29" cstate="print"/>
            <a:stretch>
              <a:fillRect/>
            </a:stretch>
          </a:blipFill>
        </p:spPr>
        <p:txBody>
          <a:bodyPr wrap="square" lIns="0" tIns="0" rIns="0" bIns="0" rtlCol="0"/>
          <a:lstStyle/>
          <a:p>
            <a:endParaRPr sz="1980"/>
          </a:p>
        </p:txBody>
      </p:sp>
      <p:sp>
        <p:nvSpPr>
          <p:cNvPr id="37" name="object 37"/>
          <p:cNvSpPr/>
          <p:nvPr/>
        </p:nvSpPr>
        <p:spPr>
          <a:xfrm>
            <a:off x="3428748" y="8963657"/>
            <a:ext cx="6550559" cy="152579"/>
          </a:xfrm>
          <a:prstGeom prst="rect">
            <a:avLst/>
          </a:prstGeom>
          <a:blipFill>
            <a:blip r:embed="rId30" cstate="print"/>
            <a:stretch>
              <a:fillRect/>
            </a:stretch>
          </a:blipFill>
        </p:spPr>
        <p:txBody>
          <a:bodyPr wrap="square" lIns="0" tIns="0" rIns="0" bIns="0" rtlCol="0"/>
          <a:lstStyle/>
          <a:p>
            <a:endParaRPr sz="1980"/>
          </a:p>
        </p:txBody>
      </p:sp>
      <p:sp>
        <p:nvSpPr>
          <p:cNvPr id="38" name="object 38"/>
          <p:cNvSpPr/>
          <p:nvPr/>
        </p:nvSpPr>
        <p:spPr>
          <a:xfrm>
            <a:off x="3424820" y="9194162"/>
            <a:ext cx="6493770" cy="152579"/>
          </a:xfrm>
          <a:prstGeom prst="rect">
            <a:avLst/>
          </a:prstGeom>
          <a:blipFill>
            <a:blip r:embed="rId31" cstate="print"/>
            <a:stretch>
              <a:fillRect/>
            </a:stretch>
          </a:blipFill>
        </p:spPr>
        <p:txBody>
          <a:bodyPr wrap="square" lIns="0" tIns="0" rIns="0" bIns="0" rtlCol="0"/>
          <a:lstStyle/>
          <a:p>
            <a:endParaRPr sz="1980"/>
          </a:p>
        </p:txBody>
      </p:sp>
      <p:sp>
        <p:nvSpPr>
          <p:cNvPr id="39" name="object 39"/>
          <p:cNvSpPr/>
          <p:nvPr/>
        </p:nvSpPr>
        <p:spPr>
          <a:xfrm>
            <a:off x="3420234" y="9466577"/>
            <a:ext cx="2181285" cy="152579"/>
          </a:xfrm>
          <a:prstGeom prst="rect">
            <a:avLst/>
          </a:prstGeom>
          <a:blipFill>
            <a:blip r:embed="rId32"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44983" y="9668218"/>
            <a:ext cx="103467" cy="82837"/>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3025470" y="450615"/>
            <a:ext cx="6867504" cy="152585"/>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025298" y="681120"/>
            <a:ext cx="6907472" cy="152585"/>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025469" y="911625"/>
            <a:ext cx="6911056"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021370" y="1144913"/>
            <a:ext cx="811025" cy="116241"/>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034965" y="1606260"/>
            <a:ext cx="1612056" cy="149467"/>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3034964" y="1836764"/>
            <a:ext cx="1527579" cy="115570"/>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3034964" y="2064152"/>
            <a:ext cx="1681794" cy="118689"/>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3034965" y="2294655"/>
            <a:ext cx="4046283" cy="152585"/>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034966" y="2525160"/>
            <a:ext cx="3226422" cy="152585"/>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3034964" y="2755667"/>
            <a:ext cx="2385922" cy="152250"/>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3034964" y="2986170"/>
            <a:ext cx="1988589" cy="119024"/>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3034966" y="3216675"/>
            <a:ext cx="2664060" cy="152585"/>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3034964" y="3447180"/>
            <a:ext cx="3015397" cy="152585"/>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3034965" y="3677685"/>
            <a:ext cx="1931135" cy="152585"/>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3034965" y="3908190"/>
            <a:ext cx="2006925" cy="152585"/>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3034966" y="4141814"/>
            <a:ext cx="1634647" cy="115570"/>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023835" y="4599705"/>
            <a:ext cx="3317920" cy="152585"/>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5875835" y="5007608"/>
            <a:ext cx="1262208" cy="115605"/>
          </a:xfrm>
          <a:prstGeom prst="rect">
            <a:avLst/>
          </a:prstGeom>
          <a:blipFill>
            <a:blip r:embed="rId20" cstate="print"/>
            <a:stretch>
              <a:fillRect/>
            </a:stretch>
          </a:blipFill>
        </p:spPr>
        <p:txBody>
          <a:bodyPr wrap="square" lIns="0" tIns="0" rIns="0" bIns="0" rtlCol="0"/>
          <a:lstStyle/>
          <a:p>
            <a:endParaRPr sz="1980"/>
          </a:p>
        </p:txBody>
      </p:sp>
      <p:sp>
        <p:nvSpPr>
          <p:cNvPr id="21" name="object 21"/>
          <p:cNvSpPr/>
          <p:nvPr/>
        </p:nvSpPr>
        <p:spPr>
          <a:xfrm>
            <a:off x="3022679" y="5330113"/>
            <a:ext cx="6578398" cy="124120"/>
          </a:xfrm>
          <a:prstGeom prst="rect">
            <a:avLst/>
          </a:prstGeom>
          <a:blipFill>
            <a:blip r:embed="rId21" cstate="print"/>
            <a:stretch>
              <a:fillRect/>
            </a:stretch>
          </a:blipFill>
        </p:spPr>
        <p:txBody>
          <a:bodyPr wrap="square" lIns="0" tIns="0" rIns="0" bIns="0" rtlCol="0"/>
          <a:lstStyle/>
          <a:p>
            <a:endParaRPr sz="1980"/>
          </a:p>
        </p:txBody>
      </p:sp>
      <p:sp>
        <p:nvSpPr>
          <p:cNvPr id="22" name="object 22"/>
          <p:cNvSpPr/>
          <p:nvPr/>
        </p:nvSpPr>
        <p:spPr>
          <a:xfrm>
            <a:off x="3021541" y="5508248"/>
            <a:ext cx="6728536" cy="124087"/>
          </a:xfrm>
          <a:prstGeom prst="rect">
            <a:avLst/>
          </a:prstGeom>
          <a:blipFill>
            <a:blip r:embed="rId22" cstate="print"/>
            <a:stretch>
              <a:fillRect/>
            </a:stretch>
          </a:blipFill>
        </p:spPr>
        <p:txBody>
          <a:bodyPr wrap="square" lIns="0" tIns="0" rIns="0" bIns="0" rtlCol="0"/>
          <a:lstStyle/>
          <a:p>
            <a:endParaRPr sz="1980"/>
          </a:p>
        </p:txBody>
      </p:sp>
      <p:sp>
        <p:nvSpPr>
          <p:cNvPr id="23" name="object 23"/>
          <p:cNvSpPr/>
          <p:nvPr/>
        </p:nvSpPr>
        <p:spPr>
          <a:xfrm>
            <a:off x="3027106" y="5686348"/>
            <a:ext cx="6356442" cy="124120"/>
          </a:xfrm>
          <a:prstGeom prst="rect">
            <a:avLst/>
          </a:prstGeom>
          <a:blipFill>
            <a:blip r:embed="rId23" cstate="print"/>
            <a:stretch>
              <a:fillRect/>
            </a:stretch>
          </a:blipFill>
        </p:spPr>
        <p:txBody>
          <a:bodyPr wrap="square" lIns="0" tIns="0" rIns="0" bIns="0" rtlCol="0"/>
          <a:lstStyle/>
          <a:p>
            <a:endParaRPr sz="1980"/>
          </a:p>
        </p:txBody>
      </p:sp>
      <p:sp>
        <p:nvSpPr>
          <p:cNvPr id="24" name="object 24"/>
          <p:cNvSpPr/>
          <p:nvPr/>
        </p:nvSpPr>
        <p:spPr>
          <a:xfrm>
            <a:off x="3025300" y="5864483"/>
            <a:ext cx="6810878" cy="124087"/>
          </a:xfrm>
          <a:prstGeom prst="rect">
            <a:avLst/>
          </a:prstGeom>
          <a:blipFill>
            <a:blip r:embed="rId24" cstate="print"/>
            <a:stretch>
              <a:fillRect/>
            </a:stretch>
          </a:blipFill>
        </p:spPr>
        <p:txBody>
          <a:bodyPr wrap="square" lIns="0" tIns="0" rIns="0" bIns="0" rtlCol="0"/>
          <a:lstStyle/>
          <a:p>
            <a:endParaRPr sz="1980"/>
          </a:p>
        </p:txBody>
      </p:sp>
      <p:sp>
        <p:nvSpPr>
          <p:cNvPr id="25" name="object 25"/>
          <p:cNvSpPr/>
          <p:nvPr/>
        </p:nvSpPr>
        <p:spPr>
          <a:xfrm>
            <a:off x="3025300" y="6042583"/>
            <a:ext cx="6591168" cy="124120"/>
          </a:xfrm>
          <a:prstGeom prst="rect">
            <a:avLst/>
          </a:prstGeom>
          <a:blipFill>
            <a:blip r:embed="rId25" cstate="print"/>
            <a:stretch>
              <a:fillRect/>
            </a:stretch>
          </a:blipFill>
        </p:spPr>
        <p:txBody>
          <a:bodyPr wrap="square" lIns="0" tIns="0" rIns="0" bIns="0" rtlCol="0"/>
          <a:lstStyle/>
          <a:p>
            <a:endParaRPr sz="1980"/>
          </a:p>
        </p:txBody>
      </p:sp>
      <p:sp>
        <p:nvSpPr>
          <p:cNvPr id="26" name="object 26"/>
          <p:cNvSpPr/>
          <p:nvPr/>
        </p:nvSpPr>
        <p:spPr>
          <a:xfrm>
            <a:off x="3024973" y="6220718"/>
            <a:ext cx="6498353" cy="124087"/>
          </a:xfrm>
          <a:prstGeom prst="rect">
            <a:avLst/>
          </a:prstGeom>
          <a:blipFill>
            <a:blip r:embed="rId26" cstate="print"/>
            <a:stretch>
              <a:fillRect/>
            </a:stretch>
          </a:blipFill>
        </p:spPr>
        <p:txBody>
          <a:bodyPr wrap="square" lIns="0" tIns="0" rIns="0" bIns="0" rtlCol="0"/>
          <a:lstStyle/>
          <a:p>
            <a:endParaRPr sz="1980"/>
          </a:p>
        </p:txBody>
      </p:sp>
      <p:sp>
        <p:nvSpPr>
          <p:cNvPr id="27" name="object 27"/>
          <p:cNvSpPr/>
          <p:nvPr/>
        </p:nvSpPr>
        <p:spPr>
          <a:xfrm>
            <a:off x="3024974" y="6398818"/>
            <a:ext cx="6922013" cy="124120"/>
          </a:xfrm>
          <a:prstGeom prst="rect">
            <a:avLst/>
          </a:prstGeom>
          <a:blipFill>
            <a:blip r:embed="rId27" cstate="print"/>
            <a:stretch>
              <a:fillRect/>
            </a:stretch>
          </a:blipFill>
        </p:spPr>
        <p:txBody>
          <a:bodyPr wrap="square" lIns="0" tIns="0" rIns="0" bIns="0" rtlCol="0"/>
          <a:lstStyle/>
          <a:p>
            <a:endParaRPr sz="1980"/>
          </a:p>
        </p:txBody>
      </p:sp>
      <p:sp>
        <p:nvSpPr>
          <p:cNvPr id="28" name="object 28"/>
          <p:cNvSpPr/>
          <p:nvPr/>
        </p:nvSpPr>
        <p:spPr>
          <a:xfrm>
            <a:off x="3028902" y="6576953"/>
            <a:ext cx="5415560" cy="117381"/>
          </a:xfrm>
          <a:prstGeom prst="rect">
            <a:avLst/>
          </a:prstGeom>
          <a:blipFill>
            <a:blip r:embed="rId28" cstate="print"/>
            <a:stretch>
              <a:fillRect/>
            </a:stretch>
          </a:blipFill>
        </p:spPr>
        <p:txBody>
          <a:bodyPr wrap="square" lIns="0" tIns="0" rIns="0" bIns="0" rtlCol="0"/>
          <a:lstStyle/>
          <a:p>
            <a:endParaRPr sz="1980"/>
          </a:p>
        </p:txBody>
      </p:sp>
      <p:sp>
        <p:nvSpPr>
          <p:cNvPr id="29" name="object 29"/>
          <p:cNvSpPr/>
          <p:nvPr/>
        </p:nvSpPr>
        <p:spPr>
          <a:xfrm>
            <a:off x="3022679" y="6933185"/>
            <a:ext cx="3499320" cy="124093"/>
          </a:xfrm>
          <a:prstGeom prst="rect">
            <a:avLst/>
          </a:prstGeom>
          <a:blipFill>
            <a:blip r:embed="rId29" cstate="print"/>
            <a:stretch>
              <a:fillRect/>
            </a:stretch>
          </a:blipFill>
        </p:spPr>
        <p:txBody>
          <a:bodyPr wrap="square" lIns="0" tIns="0" rIns="0" bIns="0" rtlCol="0"/>
          <a:lstStyle/>
          <a:p>
            <a:endParaRPr sz="1980"/>
          </a:p>
        </p:txBody>
      </p:sp>
      <p:sp>
        <p:nvSpPr>
          <p:cNvPr id="30" name="object 30"/>
          <p:cNvSpPr/>
          <p:nvPr/>
        </p:nvSpPr>
        <p:spPr>
          <a:xfrm>
            <a:off x="3021698" y="7289420"/>
            <a:ext cx="6947082" cy="124093"/>
          </a:xfrm>
          <a:prstGeom prst="rect">
            <a:avLst/>
          </a:prstGeom>
          <a:blipFill>
            <a:blip r:embed="rId30" cstate="print"/>
            <a:stretch>
              <a:fillRect/>
            </a:stretch>
          </a:blipFill>
        </p:spPr>
        <p:txBody>
          <a:bodyPr wrap="square" lIns="0" tIns="0" rIns="0" bIns="0" rtlCol="0"/>
          <a:lstStyle/>
          <a:p>
            <a:endParaRPr sz="1980"/>
          </a:p>
        </p:txBody>
      </p:sp>
      <p:sp>
        <p:nvSpPr>
          <p:cNvPr id="31" name="object 31"/>
          <p:cNvSpPr/>
          <p:nvPr/>
        </p:nvSpPr>
        <p:spPr>
          <a:xfrm>
            <a:off x="3021214" y="7467537"/>
            <a:ext cx="6465600" cy="124093"/>
          </a:xfrm>
          <a:prstGeom prst="rect">
            <a:avLst/>
          </a:prstGeom>
          <a:blipFill>
            <a:blip r:embed="rId31" cstate="print"/>
            <a:stretch>
              <a:fillRect/>
            </a:stretch>
          </a:blipFill>
        </p:spPr>
        <p:txBody>
          <a:bodyPr wrap="square" lIns="0" tIns="0" rIns="0" bIns="0" rtlCol="0"/>
          <a:lstStyle/>
          <a:p>
            <a:endParaRPr sz="1980"/>
          </a:p>
        </p:txBody>
      </p:sp>
      <p:sp>
        <p:nvSpPr>
          <p:cNvPr id="32" name="object 32"/>
          <p:cNvSpPr/>
          <p:nvPr/>
        </p:nvSpPr>
        <p:spPr>
          <a:xfrm>
            <a:off x="3027105" y="7645655"/>
            <a:ext cx="1659049" cy="124093"/>
          </a:xfrm>
          <a:prstGeom prst="rect">
            <a:avLst/>
          </a:prstGeom>
          <a:blipFill>
            <a:blip r:embed="rId32" cstate="print"/>
            <a:stretch>
              <a:fillRect/>
            </a:stretch>
          </a:blipFill>
        </p:spPr>
        <p:txBody>
          <a:bodyPr wrap="square" lIns="0" tIns="0" rIns="0" bIns="0" rtlCol="0"/>
          <a:lstStyle/>
          <a:p>
            <a:endParaRPr sz="1980"/>
          </a:p>
        </p:txBody>
      </p:sp>
      <p:sp>
        <p:nvSpPr>
          <p:cNvPr id="33" name="object 33"/>
          <p:cNvSpPr/>
          <p:nvPr/>
        </p:nvSpPr>
        <p:spPr>
          <a:xfrm>
            <a:off x="3021697" y="8001890"/>
            <a:ext cx="6934308" cy="124093"/>
          </a:xfrm>
          <a:prstGeom prst="rect">
            <a:avLst/>
          </a:prstGeom>
          <a:blipFill>
            <a:blip r:embed="rId33" cstate="print"/>
            <a:stretch>
              <a:fillRect/>
            </a:stretch>
          </a:blipFill>
        </p:spPr>
        <p:txBody>
          <a:bodyPr wrap="square" lIns="0" tIns="0" rIns="0" bIns="0" rtlCol="0"/>
          <a:lstStyle/>
          <a:p>
            <a:endParaRPr sz="1980"/>
          </a:p>
        </p:txBody>
      </p:sp>
      <p:sp>
        <p:nvSpPr>
          <p:cNvPr id="34" name="object 34"/>
          <p:cNvSpPr/>
          <p:nvPr/>
        </p:nvSpPr>
        <p:spPr>
          <a:xfrm>
            <a:off x="3025298" y="8180007"/>
            <a:ext cx="6876190" cy="124093"/>
          </a:xfrm>
          <a:prstGeom prst="rect">
            <a:avLst/>
          </a:prstGeom>
          <a:blipFill>
            <a:blip r:embed="rId34" cstate="print"/>
            <a:stretch>
              <a:fillRect/>
            </a:stretch>
          </a:blipFill>
        </p:spPr>
        <p:txBody>
          <a:bodyPr wrap="square" lIns="0" tIns="0" rIns="0" bIns="0" rtlCol="0"/>
          <a:lstStyle/>
          <a:p>
            <a:endParaRPr sz="1980"/>
          </a:p>
        </p:txBody>
      </p:sp>
      <p:sp>
        <p:nvSpPr>
          <p:cNvPr id="35" name="object 35"/>
          <p:cNvSpPr/>
          <p:nvPr/>
        </p:nvSpPr>
        <p:spPr>
          <a:xfrm>
            <a:off x="3021541" y="8358125"/>
            <a:ext cx="6814972" cy="124093"/>
          </a:xfrm>
          <a:prstGeom prst="rect">
            <a:avLst/>
          </a:prstGeom>
          <a:blipFill>
            <a:blip r:embed="rId35" cstate="print"/>
            <a:stretch>
              <a:fillRect/>
            </a:stretch>
          </a:blipFill>
        </p:spPr>
        <p:txBody>
          <a:bodyPr wrap="square" lIns="0" tIns="0" rIns="0" bIns="0" rtlCol="0"/>
          <a:lstStyle/>
          <a:p>
            <a:endParaRPr sz="1980"/>
          </a:p>
        </p:txBody>
      </p:sp>
      <p:sp>
        <p:nvSpPr>
          <p:cNvPr id="36" name="object 36"/>
          <p:cNvSpPr/>
          <p:nvPr/>
        </p:nvSpPr>
        <p:spPr>
          <a:xfrm>
            <a:off x="3021539" y="8536242"/>
            <a:ext cx="4122070" cy="124093"/>
          </a:xfrm>
          <a:prstGeom prst="rect">
            <a:avLst/>
          </a:prstGeom>
          <a:blipFill>
            <a:blip r:embed="rId36" cstate="print"/>
            <a:stretch>
              <a:fillRect/>
            </a:stretch>
          </a:blipFill>
        </p:spPr>
        <p:txBody>
          <a:bodyPr wrap="square" lIns="0" tIns="0" rIns="0" bIns="0" rtlCol="0"/>
          <a:lstStyle/>
          <a:p>
            <a:endParaRPr sz="1980"/>
          </a:p>
        </p:txBody>
      </p:sp>
      <p:sp>
        <p:nvSpPr>
          <p:cNvPr id="37" name="object 37"/>
          <p:cNvSpPr/>
          <p:nvPr/>
        </p:nvSpPr>
        <p:spPr>
          <a:xfrm>
            <a:off x="3022679" y="8892477"/>
            <a:ext cx="2386747" cy="124093"/>
          </a:xfrm>
          <a:prstGeom prst="rect">
            <a:avLst/>
          </a:prstGeom>
          <a:blipFill>
            <a:blip r:embed="rId37" cstate="print"/>
            <a:stretch>
              <a:fillRect/>
            </a:stretch>
          </a:blipFill>
        </p:spPr>
        <p:txBody>
          <a:bodyPr wrap="square" lIns="0" tIns="0" rIns="0" bIns="0" rtlCol="0"/>
          <a:lstStyle/>
          <a:p>
            <a:endParaRPr sz="1980"/>
          </a:p>
        </p:txBody>
      </p:sp>
      <p:sp>
        <p:nvSpPr>
          <p:cNvPr id="38" name="object 38"/>
          <p:cNvSpPr/>
          <p:nvPr/>
        </p:nvSpPr>
        <p:spPr>
          <a:xfrm>
            <a:off x="5457717" y="8892477"/>
            <a:ext cx="1709462" cy="96745"/>
          </a:xfrm>
          <a:prstGeom prst="rect">
            <a:avLst/>
          </a:prstGeom>
          <a:blipFill>
            <a:blip r:embed="rId38" cstate="print"/>
            <a:stretch>
              <a:fillRect/>
            </a:stretch>
          </a:blipFill>
        </p:spPr>
        <p:txBody>
          <a:bodyPr wrap="square" lIns="0" tIns="0" rIns="0" bIns="0" rtlCol="0"/>
          <a:lstStyle/>
          <a:p>
            <a:endParaRPr sz="1980"/>
          </a:p>
        </p:txBody>
      </p:sp>
      <p:sp>
        <p:nvSpPr>
          <p:cNvPr id="39" name="object 39"/>
          <p:cNvSpPr/>
          <p:nvPr/>
        </p:nvSpPr>
        <p:spPr>
          <a:xfrm>
            <a:off x="7210397" y="8892477"/>
            <a:ext cx="1105216" cy="124093"/>
          </a:xfrm>
          <a:prstGeom prst="rect">
            <a:avLst/>
          </a:prstGeom>
          <a:blipFill>
            <a:blip r:embed="rId39" cstate="print"/>
            <a:stretch>
              <a:fillRect/>
            </a:stretch>
          </a:blipFill>
        </p:spPr>
        <p:txBody>
          <a:bodyPr wrap="square" lIns="0" tIns="0" rIns="0" bIns="0" rtlCol="0"/>
          <a:lstStyle/>
          <a:p>
            <a:endParaRPr sz="1980"/>
          </a:p>
        </p:txBody>
      </p:sp>
      <p:sp>
        <p:nvSpPr>
          <p:cNvPr id="40" name="object 40"/>
          <p:cNvSpPr/>
          <p:nvPr/>
        </p:nvSpPr>
        <p:spPr>
          <a:xfrm>
            <a:off x="8370467" y="8892479"/>
            <a:ext cx="1315403" cy="123764"/>
          </a:xfrm>
          <a:prstGeom prst="rect">
            <a:avLst/>
          </a:prstGeom>
          <a:blipFill>
            <a:blip r:embed="rId40" cstate="print"/>
            <a:stretch>
              <a:fillRect/>
            </a:stretch>
          </a:blipFill>
        </p:spPr>
        <p:txBody>
          <a:bodyPr wrap="square" lIns="0" tIns="0" rIns="0" bIns="0" rtlCol="0"/>
          <a:lstStyle/>
          <a:p>
            <a:endParaRPr sz="1980"/>
          </a:p>
        </p:txBody>
      </p:sp>
      <p:sp>
        <p:nvSpPr>
          <p:cNvPr id="41" name="object 41"/>
          <p:cNvSpPr/>
          <p:nvPr/>
        </p:nvSpPr>
        <p:spPr>
          <a:xfrm>
            <a:off x="3021214" y="9070595"/>
            <a:ext cx="6625696" cy="124093"/>
          </a:xfrm>
          <a:prstGeom prst="rect">
            <a:avLst/>
          </a:prstGeom>
          <a:blipFill>
            <a:blip r:embed="rId41" cstate="print"/>
            <a:stretch>
              <a:fillRect/>
            </a:stretch>
          </a:blipFill>
        </p:spPr>
        <p:txBody>
          <a:bodyPr wrap="square" lIns="0" tIns="0" rIns="0" bIns="0" rtlCol="0"/>
          <a:lstStyle/>
          <a:p>
            <a:endParaRPr sz="1980"/>
          </a:p>
        </p:txBody>
      </p:sp>
      <p:sp>
        <p:nvSpPr>
          <p:cNvPr id="42" name="object 42"/>
          <p:cNvSpPr/>
          <p:nvPr/>
        </p:nvSpPr>
        <p:spPr>
          <a:xfrm>
            <a:off x="3021539" y="9251161"/>
            <a:ext cx="802184" cy="114927"/>
          </a:xfrm>
          <a:prstGeom prst="rect">
            <a:avLst/>
          </a:prstGeom>
          <a:blipFill>
            <a:blip r:embed="rId42"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is a battle. Love yourselves.</a:t>
            </a:r>
          </a:p>
        </p:txBody>
      </p:sp>
      <p:sp>
        <p:nvSpPr>
          <p:cNvPr id="3" name="Content Placeholder 2"/>
          <p:cNvSpPr>
            <a:spLocks noGrp="1"/>
          </p:cNvSpPr>
          <p:nvPr>
            <p:ph idx="1"/>
          </p:nvPr>
        </p:nvSpPr>
        <p:spPr>
          <a:xfrm>
            <a:off x="2916194" y="1962150"/>
            <a:ext cx="6995160" cy="7924800"/>
          </a:xfrm>
        </p:spPr>
        <p:txBody>
          <a:bodyPr>
            <a:normAutofit/>
          </a:bodyPr>
          <a:lstStyle/>
          <a:p>
            <a:r>
              <a:rPr lang="en-US" sz="2400" dirty="0"/>
              <a:t>Put on an </a:t>
            </a:r>
            <a:r>
              <a:rPr lang="en-US" sz="2400" dirty="0" smtClean="0"/>
              <a:t>armor, </a:t>
            </a:r>
            <a:r>
              <a:rPr lang="en-US" sz="2400" dirty="0"/>
              <a:t>because life can be a battle. But first, we need to love </a:t>
            </a:r>
            <a:r>
              <a:rPr lang="en-US" sz="2400" dirty="0" smtClean="0"/>
              <a:t>ourselves, amore </a:t>
            </a:r>
            <a:r>
              <a:rPr lang="en-US" sz="2400" dirty="0"/>
              <a:t>so we can love others. Love is the positive energy that will inspire us to be the best that we can be.</a:t>
            </a:r>
          </a:p>
          <a:p>
            <a:endParaRPr lang="en-US" sz="2400" dirty="0"/>
          </a:p>
          <a:p>
            <a:r>
              <a:rPr lang="en-US" sz="2400" dirty="0"/>
              <a:t>We need help to strengthen our minds, our hearts and our bodies to be the best that we can be.</a:t>
            </a:r>
          </a:p>
          <a:p>
            <a:pPr marL="0" indent="0">
              <a:buNone/>
            </a:pPr>
            <a:endParaRPr lang="en-US" sz="2400" dirty="0"/>
          </a:p>
          <a:p>
            <a:r>
              <a:rPr lang="en-US" sz="2400" dirty="0"/>
              <a:t>If we are going to reach our full potential we have to be a warrior! Be a </a:t>
            </a:r>
            <a:r>
              <a:rPr lang="en-US" sz="2400" b="1" i="1" dirty="0"/>
              <a:t>Victor</a:t>
            </a:r>
            <a:r>
              <a:rPr lang="en-US" sz="2400" dirty="0"/>
              <a:t>, not a victim. Be a </a:t>
            </a:r>
            <a:r>
              <a:rPr lang="en-US" sz="2400" b="1" i="1" dirty="0"/>
              <a:t>Warrior</a:t>
            </a:r>
            <a:r>
              <a:rPr lang="en-US" sz="2400" dirty="0"/>
              <a:t> not a worrier.</a:t>
            </a:r>
          </a:p>
          <a:p>
            <a:pPr marL="0" indent="0">
              <a:buNone/>
            </a:pPr>
            <a:endParaRPr lang="en-US" dirty="0"/>
          </a:p>
          <a:p>
            <a:pPr marL="0" indent="0">
              <a:buNone/>
            </a:pPr>
            <a:r>
              <a:rPr lang="en-US" dirty="0"/>
              <a:t>    </a:t>
            </a:r>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6850" y="6019801"/>
            <a:ext cx="2876550" cy="3476027"/>
          </a:xfrm>
          <a:prstGeom prst="rect">
            <a:avLst/>
          </a:prstGeom>
        </p:spPr>
      </p:pic>
      <p:sp>
        <p:nvSpPr>
          <p:cNvPr id="7" name="TextBox 6"/>
          <p:cNvSpPr txBox="1"/>
          <p:nvPr/>
        </p:nvSpPr>
        <p:spPr>
          <a:xfrm>
            <a:off x="5486400" y="7388482"/>
            <a:ext cx="3657600" cy="369332"/>
          </a:xfrm>
          <a:prstGeom prst="rect">
            <a:avLst/>
          </a:prstGeom>
          <a:noFill/>
        </p:spPr>
        <p:txBody>
          <a:bodyPr wrap="square" rtlCol="0">
            <a:spAutoFit/>
          </a:bodyPr>
          <a:lstStyle/>
          <a:p>
            <a:r>
              <a:rPr lang="en-US" dirty="0"/>
              <a:t>Who is your hero? Why?</a:t>
            </a:r>
          </a:p>
        </p:txBody>
      </p:sp>
    </p:spTree>
    <p:extLst>
      <p:ext uri="{BB962C8B-B14F-4D97-AF65-F5344CB8AC3E}">
        <p14:creationId xmlns:p14="http://schemas.microsoft.com/office/powerpoint/2010/main" val="29317765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44981" y="9668218"/>
            <a:ext cx="118521" cy="82837"/>
          </a:xfrm>
          <a:prstGeom prst="rect">
            <a:avLst/>
          </a:prstGeom>
          <a:blipFill>
            <a:blip r:embed="rId2" cstate="print"/>
            <a:stretch>
              <a:fillRect/>
            </a:stretch>
          </a:blipFill>
        </p:spPr>
        <p:txBody>
          <a:bodyPr wrap="square" lIns="0" tIns="0" rIns="0" bIns="0" rtlCol="0"/>
          <a:lstStyle/>
          <a:p>
            <a:endParaRPr sz="1980"/>
          </a:p>
        </p:txBody>
      </p:sp>
      <p:sp>
        <p:nvSpPr>
          <p:cNvPr id="3" name="object 3"/>
          <p:cNvSpPr/>
          <p:nvPr/>
        </p:nvSpPr>
        <p:spPr>
          <a:xfrm>
            <a:off x="4402474" y="251462"/>
            <a:ext cx="6071921" cy="9555479"/>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4947697" y="8855739"/>
            <a:ext cx="731960" cy="95280"/>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4207725" y="8991948"/>
            <a:ext cx="2216006" cy="90210"/>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4228521" y="9128156"/>
            <a:ext cx="2169660" cy="210532"/>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4939683" y="4342379"/>
            <a:ext cx="817898" cy="140985"/>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4205603" y="4838761"/>
            <a:ext cx="94298" cy="115570"/>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4434627" y="4835642"/>
            <a:ext cx="1824379" cy="152585"/>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4189560" y="5069266"/>
            <a:ext cx="110340" cy="115570"/>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4435609" y="5066148"/>
            <a:ext cx="1694414" cy="152250"/>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4192835" y="5299771"/>
            <a:ext cx="107064" cy="115570"/>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4430871" y="5296652"/>
            <a:ext cx="1275962" cy="152585"/>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4188576" y="5530276"/>
            <a:ext cx="111322" cy="115570"/>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4432335" y="5527158"/>
            <a:ext cx="1585874" cy="118689"/>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4193975" y="5763062"/>
            <a:ext cx="105925" cy="113290"/>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4434629" y="5757663"/>
            <a:ext cx="1767415" cy="152250"/>
          </a:xfrm>
          <a:prstGeom prst="rect">
            <a:avLst/>
          </a:prstGeom>
          <a:blipFill>
            <a:blip r:embed="rId17"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8923" y="695793"/>
            <a:ext cx="6136369" cy="7985628"/>
          </a:xfrm>
          <a:prstGeom prst="rect">
            <a:avLst/>
          </a:prstGeom>
          <a:blipFill>
            <a:blip r:embed="rId2" cstate="print"/>
            <a:stretch>
              <a:fillRect/>
            </a:stretch>
          </a:blipFill>
        </p:spPr>
        <p:txBody>
          <a:bodyPr wrap="square" lIns="0" tIns="0" rIns="0" bIns="0" rtlCol="0"/>
          <a:lstStyle/>
          <a:p>
            <a:endParaRPr sz="198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B554EFE-3C8F-4107-8A5B-FC84CE759113}"/>
              </a:ext>
            </a:extLst>
          </p:cNvPr>
          <p:cNvSpPr/>
          <p:nvPr/>
        </p:nvSpPr>
        <p:spPr>
          <a:xfrm>
            <a:off x="0" y="0"/>
            <a:ext cx="13411200" cy="10058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906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31001" y="2147873"/>
            <a:ext cx="6889299" cy="6520525"/>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3547377" y="1481895"/>
            <a:ext cx="1833794" cy="891754"/>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8455327" y="1148011"/>
            <a:ext cx="1287344" cy="1123074"/>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3485526" y="310671"/>
            <a:ext cx="6580520" cy="312179"/>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587839" y="833841"/>
            <a:ext cx="6328068" cy="181051"/>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5248023" y="1136531"/>
            <a:ext cx="3046501" cy="241267"/>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4108175" y="9362902"/>
            <a:ext cx="5568374" cy="181051"/>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4734642" y="9625628"/>
            <a:ext cx="4331834" cy="152565"/>
          </a:xfrm>
          <a:prstGeom prst="rect">
            <a:avLst/>
          </a:prstGeom>
          <a:blipFill>
            <a:blip r:embed="rId10"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42908328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5954" y="360660"/>
            <a:ext cx="1069845" cy="137665"/>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3390966" y="850638"/>
            <a:ext cx="6694324" cy="152552"/>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3392117" y="1081143"/>
            <a:ext cx="6795129" cy="152552"/>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3392117" y="1311648"/>
            <a:ext cx="2182750" cy="152552"/>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390965" y="1772658"/>
            <a:ext cx="6792192" cy="152552"/>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3387533" y="2003163"/>
            <a:ext cx="6957532" cy="152552"/>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3385241" y="2233668"/>
            <a:ext cx="6910570" cy="152552"/>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3387036" y="2464173"/>
            <a:ext cx="6784353" cy="152552"/>
          </a:xfrm>
          <a:prstGeom prst="rect">
            <a:avLst/>
          </a:prstGeom>
          <a:blipFill>
            <a:blip r:embed="rId10" cstate="print"/>
            <a:stretch>
              <a:fillRect/>
            </a:stretch>
          </a:blipFill>
        </p:spPr>
        <p:txBody>
          <a:bodyPr wrap="square" lIns="0" tIns="0" rIns="0" bIns="0" rtlCol="0"/>
          <a:lstStyle/>
          <a:p>
            <a:endParaRPr sz="1980"/>
          </a:p>
        </p:txBody>
      </p:sp>
      <p:sp>
        <p:nvSpPr>
          <p:cNvPr id="10" name="object 10"/>
          <p:cNvSpPr/>
          <p:nvPr/>
        </p:nvSpPr>
        <p:spPr>
          <a:xfrm>
            <a:off x="3387533" y="2694510"/>
            <a:ext cx="5407366" cy="152720"/>
          </a:xfrm>
          <a:prstGeom prst="rect">
            <a:avLst/>
          </a:prstGeom>
          <a:blipFill>
            <a:blip r:embed="rId11" cstate="print"/>
            <a:stretch>
              <a:fillRect/>
            </a:stretch>
          </a:blipFill>
        </p:spPr>
        <p:txBody>
          <a:bodyPr wrap="square" lIns="0" tIns="0" rIns="0" bIns="0" rtlCol="0"/>
          <a:lstStyle/>
          <a:p>
            <a:endParaRPr sz="1980"/>
          </a:p>
        </p:txBody>
      </p:sp>
      <p:sp>
        <p:nvSpPr>
          <p:cNvPr id="11" name="object 11"/>
          <p:cNvSpPr/>
          <p:nvPr/>
        </p:nvSpPr>
        <p:spPr>
          <a:xfrm>
            <a:off x="3388671" y="3155688"/>
            <a:ext cx="6858826" cy="152552"/>
          </a:xfrm>
          <a:prstGeom prst="rect">
            <a:avLst/>
          </a:prstGeom>
          <a:blipFill>
            <a:blip r:embed="rId12" cstate="print"/>
            <a:stretch>
              <a:fillRect/>
            </a:stretch>
          </a:blipFill>
        </p:spPr>
        <p:txBody>
          <a:bodyPr wrap="square" lIns="0" tIns="0" rIns="0" bIns="0" rtlCol="0"/>
          <a:lstStyle/>
          <a:p>
            <a:endParaRPr sz="1980"/>
          </a:p>
        </p:txBody>
      </p:sp>
      <p:sp>
        <p:nvSpPr>
          <p:cNvPr id="12" name="object 12"/>
          <p:cNvSpPr/>
          <p:nvPr/>
        </p:nvSpPr>
        <p:spPr>
          <a:xfrm>
            <a:off x="3387533" y="3386193"/>
            <a:ext cx="6858022" cy="152552"/>
          </a:xfrm>
          <a:prstGeom prst="rect">
            <a:avLst/>
          </a:prstGeom>
          <a:blipFill>
            <a:blip r:embed="rId13" cstate="print"/>
            <a:stretch>
              <a:fillRect/>
            </a:stretch>
          </a:blipFill>
        </p:spPr>
        <p:txBody>
          <a:bodyPr wrap="square" lIns="0" tIns="0" rIns="0" bIns="0" rtlCol="0"/>
          <a:lstStyle/>
          <a:p>
            <a:endParaRPr sz="1980"/>
          </a:p>
        </p:txBody>
      </p:sp>
      <p:sp>
        <p:nvSpPr>
          <p:cNvPr id="13" name="object 13"/>
          <p:cNvSpPr/>
          <p:nvPr/>
        </p:nvSpPr>
        <p:spPr>
          <a:xfrm>
            <a:off x="3387365" y="3616698"/>
            <a:ext cx="6421722" cy="152552"/>
          </a:xfrm>
          <a:prstGeom prst="rect">
            <a:avLst/>
          </a:prstGeom>
          <a:blipFill>
            <a:blip r:embed="rId14" cstate="print"/>
            <a:stretch>
              <a:fillRect/>
            </a:stretch>
          </a:blipFill>
        </p:spPr>
        <p:txBody>
          <a:bodyPr wrap="square" lIns="0" tIns="0" rIns="0" bIns="0" rtlCol="0"/>
          <a:lstStyle/>
          <a:p>
            <a:endParaRPr sz="1980"/>
          </a:p>
        </p:txBody>
      </p:sp>
      <p:sp>
        <p:nvSpPr>
          <p:cNvPr id="14" name="object 14"/>
          <p:cNvSpPr/>
          <p:nvPr/>
        </p:nvSpPr>
        <p:spPr>
          <a:xfrm>
            <a:off x="3387037" y="3847035"/>
            <a:ext cx="6246866" cy="152720"/>
          </a:xfrm>
          <a:prstGeom prst="rect">
            <a:avLst/>
          </a:prstGeom>
          <a:blipFill>
            <a:blip r:embed="rId15" cstate="print"/>
            <a:stretch>
              <a:fillRect/>
            </a:stretch>
          </a:blipFill>
        </p:spPr>
        <p:txBody>
          <a:bodyPr wrap="square" lIns="0" tIns="0" rIns="0" bIns="0" rtlCol="0"/>
          <a:lstStyle/>
          <a:p>
            <a:endParaRPr sz="1980"/>
          </a:p>
        </p:txBody>
      </p:sp>
      <p:sp>
        <p:nvSpPr>
          <p:cNvPr id="15" name="object 15"/>
          <p:cNvSpPr/>
          <p:nvPr/>
        </p:nvSpPr>
        <p:spPr>
          <a:xfrm>
            <a:off x="3388842" y="4308213"/>
            <a:ext cx="6767493" cy="152552"/>
          </a:xfrm>
          <a:prstGeom prst="rect">
            <a:avLst/>
          </a:prstGeom>
          <a:blipFill>
            <a:blip r:embed="rId16" cstate="print"/>
            <a:stretch>
              <a:fillRect/>
            </a:stretch>
          </a:blipFill>
        </p:spPr>
        <p:txBody>
          <a:bodyPr wrap="square" lIns="0" tIns="0" rIns="0" bIns="0" rtlCol="0"/>
          <a:lstStyle/>
          <a:p>
            <a:endParaRPr sz="1980"/>
          </a:p>
        </p:txBody>
      </p:sp>
      <p:sp>
        <p:nvSpPr>
          <p:cNvPr id="16" name="object 16"/>
          <p:cNvSpPr/>
          <p:nvPr/>
        </p:nvSpPr>
        <p:spPr>
          <a:xfrm>
            <a:off x="3391620" y="4538719"/>
            <a:ext cx="6801530" cy="152250"/>
          </a:xfrm>
          <a:prstGeom prst="rect">
            <a:avLst/>
          </a:prstGeom>
          <a:blipFill>
            <a:blip r:embed="rId17" cstate="print"/>
            <a:stretch>
              <a:fillRect/>
            </a:stretch>
          </a:blipFill>
        </p:spPr>
        <p:txBody>
          <a:bodyPr wrap="square" lIns="0" tIns="0" rIns="0" bIns="0" rtlCol="0"/>
          <a:lstStyle/>
          <a:p>
            <a:endParaRPr sz="1980"/>
          </a:p>
        </p:txBody>
      </p:sp>
      <p:sp>
        <p:nvSpPr>
          <p:cNvPr id="17" name="object 17"/>
          <p:cNvSpPr/>
          <p:nvPr/>
        </p:nvSpPr>
        <p:spPr>
          <a:xfrm>
            <a:off x="3394080" y="4769223"/>
            <a:ext cx="6892075" cy="152552"/>
          </a:xfrm>
          <a:prstGeom prst="rect">
            <a:avLst/>
          </a:prstGeom>
          <a:blipFill>
            <a:blip r:embed="rId18" cstate="print"/>
            <a:stretch>
              <a:fillRect/>
            </a:stretch>
          </a:blipFill>
        </p:spPr>
        <p:txBody>
          <a:bodyPr wrap="square" lIns="0" tIns="0" rIns="0" bIns="0" rtlCol="0"/>
          <a:lstStyle/>
          <a:p>
            <a:endParaRPr sz="1980"/>
          </a:p>
        </p:txBody>
      </p:sp>
      <p:sp>
        <p:nvSpPr>
          <p:cNvPr id="18" name="object 18"/>
          <p:cNvSpPr/>
          <p:nvPr/>
        </p:nvSpPr>
        <p:spPr>
          <a:xfrm>
            <a:off x="3391947" y="4999728"/>
            <a:ext cx="6533380" cy="152552"/>
          </a:xfrm>
          <a:prstGeom prst="rect">
            <a:avLst/>
          </a:prstGeom>
          <a:blipFill>
            <a:blip r:embed="rId19" cstate="print"/>
            <a:stretch>
              <a:fillRect/>
            </a:stretch>
          </a:blipFill>
        </p:spPr>
        <p:txBody>
          <a:bodyPr wrap="square" lIns="0" tIns="0" rIns="0" bIns="0" rtlCol="0"/>
          <a:lstStyle/>
          <a:p>
            <a:endParaRPr sz="1980"/>
          </a:p>
        </p:txBody>
      </p:sp>
      <p:sp>
        <p:nvSpPr>
          <p:cNvPr id="19" name="object 19"/>
          <p:cNvSpPr/>
          <p:nvPr/>
        </p:nvSpPr>
        <p:spPr>
          <a:xfrm>
            <a:off x="3391948" y="5230233"/>
            <a:ext cx="6891090" cy="152552"/>
          </a:xfrm>
          <a:prstGeom prst="rect">
            <a:avLst/>
          </a:prstGeom>
          <a:blipFill>
            <a:blip r:embed="rId20" cstate="print"/>
            <a:stretch>
              <a:fillRect/>
            </a:stretch>
          </a:blipFill>
        </p:spPr>
        <p:txBody>
          <a:bodyPr wrap="square" lIns="0" tIns="0" rIns="0" bIns="0" rtlCol="0"/>
          <a:lstStyle/>
          <a:p>
            <a:endParaRPr sz="1980"/>
          </a:p>
        </p:txBody>
      </p:sp>
      <p:sp>
        <p:nvSpPr>
          <p:cNvPr id="20" name="object 20"/>
          <p:cNvSpPr/>
          <p:nvPr/>
        </p:nvSpPr>
        <p:spPr>
          <a:xfrm>
            <a:off x="3387036" y="5460738"/>
            <a:ext cx="6857679" cy="152552"/>
          </a:xfrm>
          <a:prstGeom prst="rect">
            <a:avLst/>
          </a:prstGeom>
          <a:blipFill>
            <a:blip r:embed="rId21" cstate="print"/>
            <a:stretch>
              <a:fillRect/>
            </a:stretch>
          </a:blipFill>
        </p:spPr>
        <p:txBody>
          <a:bodyPr wrap="square" lIns="0" tIns="0" rIns="0" bIns="0" rtlCol="0"/>
          <a:lstStyle/>
          <a:p>
            <a:endParaRPr sz="1980"/>
          </a:p>
        </p:txBody>
      </p:sp>
      <p:sp>
        <p:nvSpPr>
          <p:cNvPr id="21" name="object 21"/>
          <p:cNvSpPr/>
          <p:nvPr/>
        </p:nvSpPr>
        <p:spPr>
          <a:xfrm>
            <a:off x="3387533" y="5691244"/>
            <a:ext cx="1940630" cy="118689"/>
          </a:xfrm>
          <a:prstGeom prst="rect">
            <a:avLst/>
          </a:prstGeom>
          <a:blipFill>
            <a:blip r:embed="rId22" cstate="print"/>
            <a:stretch>
              <a:fillRect/>
            </a:stretch>
          </a:blipFill>
        </p:spPr>
        <p:txBody>
          <a:bodyPr wrap="square" lIns="0" tIns="0" rIns="0" bIns="0" rtlCol="0"/>
          <a:lstStyle/>
          <a:p>
            <a:endParaRPr sz="1980"/>
          </a:p>
        </p:txBody>
      </p:sp>
      <p:sp>
        <p:nvSpPr>
          <p:cNvPr id="22" name="object 22"/>
          <p:cNvSpPr/>
          <p:nvPr/>
        </p:nvSpPr>
        <p:spPr>
          <a:xfrm>
            <a:off x="3388671" y="6152253"/>
            <a:ext cx="6608037" cy="152552"/>
          </a:xfrm>
          <a:prstGeom prst="rect">
            <a:avLst/>
          </a:prstGeom>
          <a:blipFill>
            <a:blip r:embed="rId23" cstate="print"/>
            <a:stretch>
              <a:fillRect/>
            </a:stretch>
          </a:blipFill>
        </p:spPr>
        <p:txBody>
          <a:bodyPr wrap="square" lIns="0" tIns="0" rIns="0" bIns="0" rtlCol="0"/>
          <a:lstStyle/>
          <a:p>
            <a:endParaRPr sz="1980"/>
          </a:p>
        </p:txBody>
      </p:sp>
      <p:sp>
        <p:nvSpPr>
          <p:cNvPr id="23" name="object 23"/>
          <p:cNvSpPr/>
          <p:nvPr/>
        </p:nvSpPr>
        <p:spPr>
          <a:xfrm>
            <a:off x="3390966" y="6382758"/>
            <a:ext cx="6529300" cy="152552"/>
          </a:xfrm>
          <a:prstGeom prst="rect">
            <a:avLst/>
          </a:prstGeom>
          <a:blipFill>
            <a:blip r:embed="rId24" cstate="print"/>
            <a:stretch>
              <a:fillRect/>
            </a:stretch>
          </a:blipFill>
        </p:spPr>
        <p:txBody>
          <a:bodyPr wrap="square" lIns="0" tIns="0" rIns="0" bIns="0" rtlCol="0"/>
          <a:lstStyle/>
          <a:p>
            <a:endParaRPr sz="1980"/>
          </a:p>
        </p:txBody>
      </p:sp>
      <p:sp>
        <p:nvSpPr>
          <p:cNvPr id="24" name="object 24"/>
          <p:cNvSpPr/>
          <p:nvPr/>
        </p:nvSpPr>
        <p:spPr>
          <a:xfrm>
            <a:off x="3392118" y="6613264"/>
            <a:ext cx="6896652" cy="152569"/>
          </a:xfrm>
          <a:prstGeom prst="rect">
            <a:avLst/>
          </a:prstGeom>
          <a:blipFill>
            <a:blip r:embed="rId25" cstate="print"/>
            <a:stretch>
              <a:fillRect/>
            </a:stretch>
          </a:blipFill>
        </p:spPr>
        <p:txBody>
          <a:bodyPr wrap="square" lIns="0" tIns="0" rIns="0" bIns="0" rtlCol="0"/>
          <a:lstStyle/>
          <a:p>
            <a:endParaRPr sz="1980"/>
          </a:p>
        </p:txBody>
      </p:sp>
      <p:sp>
        <p:nvSpPr>
          <p:cNvPr id="25" name="object 25"/>
          <p:cNvSpPr/>
          <p:nvPr/>
        </p:nvSpPr>
        <p:spPr>
          <a:xfrm>
            <a:off x="3391620" y="6843758"/>
            <a:ext cx="6957569" cy="152579"/>
          </a:xfrm>
          <a:prstGeom prst="rect">
            <a:avLst/>
          </a:prstGeom>
          <a:blipFill>
            <a:blip r:embed="rId26" cstate="print"/>
            <a:stretch>
              <a:fillRect/>
            </a:stretch>
          </a:blipFill>
        </p:spPr>
        <p:txBody>
          <a:bodyPr wrap="square" lIns="0" tIns="0" rIns="0" bIns="0" rtlCol="0"/>
          <a:lstStyle/>
          <a:p>
            <a:endParaRPr sz="1980"/>
          </a:p>
        </p:txBody>
      </p:sp>
      <p:sp>
        <p:nvSpPr>
          <p:cNvPr id="26" name="object 26"/>
          <p:cNvSpPr/>
          <p:nvPr/>
        </p:nvSpPr>
        <p:spPr>
          <a:xfrm>
            <a:off x="3391947" y="7074263"/>
            <a:ext cx="6585449" cy="152579"/>
          </a:xfrm>
          <a:prstGeom prst="rect">
            <a:avLst/>
          </a:prstGeom>
          <a:blipFill>
            <a:blip r:embed="rId27" cstate="print"/>
            <a:stretch>
              <a:fillRect/>
            </a:stretch>
          </a:blipFill>
        </p:spPr>
        <p:txBody>
          <a:bodyPr wrap="square" lIns="0" tIns="0" rIns="0" bIns="0" rtlCol="0"/>
          <a:lstStyle/>
          <a:p>
            <a:endParaRPr sz="1980"/>
          </a:p>
        </p:txBody>
      </p:sp>
      <p:sp>
        <p:nvSpPr>
          <p:cNvPr id="27" name="object 27"/>
          <p:cNvSpPr/>
          <p:nvPr/>
        </p:nvSpPr>
        <p:spPr>
          <a:xfrm>
            <a:off x="3387035" y="7304768"/>
            <a:ext cx="1319182" cy="152579"/>
          </a:xfrm>
          <a:prstGeom prst="rect">
            <a:avLst/>
          </a:prstGeom>
          <a:blipFill>
            <a:blip r:embed="rId28" cstate="print"/>
            <a:stretch>
              <a:fillRect/>
            </a:stretch>
          </a:blipFill>
        </p:spPr>
        <p:txBody>
          <a:bodyPr wrap="square" lIns="0" tIns="0" rIns="0" bIns="0" rtlCol="0"/>
          <a:lstStyle/>
          <a:p>
            <a:endParaRPr sz="1980"/>
          </a:p>
        </p:txBody>
      </p:sp>
      <p:sp>
        <p:nvSpPr>
          <p:cNvPr id="28" name="object 28"/>
          <p:cNvSpPr/>
          <p:nvPr/>
        </p:nvSpPr>
        <p:spPr>
          <a:xfrm>
            <a:off x="6145514" y="7804823"/>
            <a:ext cx="3908258" cy="152576"/>
          </a:xfrm>
          <a:prstGeom prst="rect">
            <a:avLst/>
          </a:prstGeom>
          <a:blipFill>
            <a:blip r:embed="rId29" cstate="print"/>
            <a:stretch>
              <a:fillRect/>
            </a:stretch>
          </a:blipFill>
        </p:spPr>
        <p:txBody>
          <a:bodyPr wrap="square" lIns="0" tIns="0" rIns="0" bIns="0" rtlCol="0"/>
          <a:lstStyle/>
          <a:p>
            <a:endParaRPr sz="1980"/>
          </a:p>
        </p:txBody>
      </p:sp>
      <p:sp>
        <p:nvSpPr>
          <p:cNvPr id="29" name="object 29"/>
          <p:cNvSpPr/>
          <p:nvPr/>
        </p:nvSpPr>
        <p:spPr>
          <a:xfrm>
            <a:off x="6148767" y="8035328"/>
            <a:ext cx="3729018" cy="152576"/>
          </a:xfrm>
          <a:prstGeom prst="rect">
            <a:avLst/>
          </a:prstGeom>
          <a:blipFill>
            <a:blip r:embed="rId30" cstate="print"/>
            <a:stretch>
              <a:fillRect/>
            </a:stretch>
          </a:blipFill>
        </p:spPr>
        <p:txBody>
          <a:bodyPr wrap="square" lIns="0" tIns="0" rIns="0" bIns="0" rtlCol="0"/>
          <a:lstStyle/>
          <a:p>
            <a:endParaRPr sz="1980"/>
          </a:p>
        </p:txBody>
      </p:sp>
      <p:sp>
        <p:nvSpPr>
          <p:cNvPr id="30" name="object 30"/>
          <p:cNvSpPr/>
          <p:nvPr/>
        </p:nvSpPr>
        <p:spPr>
          <a:xfrm>
            <a:off x="6150912" y="8265833"/>
            <a:ext cx="4110264" cy="152576"/>
          </a:xfrm>
          <a:prstGeom prst="rect">
            <a:avLst/>
          </a:prstGeom>
          <a:blipFill>
            <a:blip r:embed="rId31" cstate="print"/>
            <a:stretch>
              <a:fillRect/>
            </a:stretch>
          </a:blipFill>
        </p:spPr>
        <p:txBody>
          <a:bodyPr wrap="square" lIns="0" tIns="0" rIns="0" bIns="0" rtlCol="0"/>
          <a:lstStyle/>
          <a:p>
            <a:endParaRPr sz="1980"/>
          </a:p>
        </p:txBody>
      </p:sp>
      <p:sp>
        <p:nvSpPr>
          <p:cNvPr id="31" name="object 31"/>
          <p:cNvSpPr/>
          <p:nvPr/>
        </p:nvSpPr>
        <p:spPr>
          <a:xfrm>
            <a:off x="6148433" y="8496166"/>
            <a:ext cx="3079656" cy="152746"/>
          </a:xfrm>
          <a:prstGeom prst="rect">
            <a:avLst/>
          </a:prstGeom>
          <a:blipFill>
            <a:blip r:embed="rId32" cstate="print"/>
            <a:stretch>
              <a:fillRect/>
            </a:stretch>
          </a:blipFill>
        </p:spPr>
        <p:txBody>
          <a:bodyPr wrap="square" lIns="0" tIns="0" rIns="0" bIns="0" rtlCol="0"/>
          <a:lstStyle/>
          <a:p>
            <a:endParaRPr sz="1980"/>
          </a:p>
        </p:txBody>
      </p:sp>
      <p:sp>
        <p:nvSpPr>
          <p:cNvPr id="32" name="object 32"/>
          <p:cNvSpPr/>
          <p:nvPr/>
        </p:nvSpPr>
        <p:spPr>
          <a:xfrm>
            <a:off x="6149607" y="8957348"/>
            <a:ext cx="1033332" cy="144392"/>
          </a:xfrm>
          <a:prstGeom prst="rect">
            <a:avLst/>
          </a:prstGeom>
          <a:blipFill>
            <a:blip r:embed="rId33"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3851695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86053" y="9668219"/>
            <a:ext cx="30734" cy="83122"/>
          </a:xfrm>
          <a:custGeom>
            <a:avLst/>
            <a:gdLst/>
            <a:ahLst/>
            <a:cxnLst/>
            <a:rect l="l" t="t" r="r" b="b"/>
            <a:pathLst>
              <a:path w="27939" h="75565">
                <a:moveTo>
                  <a:pt x="27553" y="16669"/>
                </a:moveTo>
                <a:lnTo>
                  <a:pt x="18318" y="16669"/>
                </a:lnTo>
                <a:lnTo>
                  <a:pt x="18318" y="75306"/>
                </a:lnTo>
                <a:lnTo>
                  <a:pt x="27553" y="75306"/>
                </a:lnTo>
                <a:lnTo>
                  <a:pt x="27553" y="16669"/>
                </a:lnTo>
                <a:close/>
              </a:path>
              <a:path w="27939" h="75565">
                <a:moveTo>
                  <a:pt x="27553" y="0"/>
                </a:moveTo>
                <a:lnTo>
                  <a:pt x="21579" y="0"/>
                </a:lnTo>
                <a:lnTo>
                  <a:pt x="19994" y="3273"/>
                </a:lnTo>
                <a:lnTo>
                  <a:pt x="17282" y="6620"/>
                </a:lnTo>
                <a:lnTo>
                  <a:pt x="9662" y="13466"/>
                </a:lnTo>
                <a:lnTo>
                  <a:pt x="5181" y="16370"/>
                </a:lnTo>
                <a:lnTo>
                  <a:pt x="0" y="18751"/>
                </a:lnTo>
                <a:lnTo>
                  <a:pt x="0" y="27681"/>
                </a:lnTo>
                <a:lnTo>
                  <a:pt x="18318" y="16669"/>
                </a:lnTo>
                <a:lnTo>
                  <a:pt x="27553" y="16669"/>
                </a:lnTo>
                <a:lnTo>
                  <a:pt x="27553" y="0"/>
                </a:lnTo>
                <a:close/>
              </a:path>
            </a:pathLst>
          </a:custGeom>
          <a:solidFill>
            <a:srgbClr val="000000"/>
          </a:solidFill>
        </p:spPr>
        <p:txBody>
          <a:bodyPr wrap="square" lIns="0" tIns="0" rIns="0" bIns="0" rtlCol="0"/>
          <a:lstStyle/>
          <a:p>
            <a:endParaRPr sz="1980"/>
          </a:p>
        </p:txBody>
      </p:sp>
      <p:grpSp>
        <p:nvGrpSpPr>
          <p:cNvPr id="30" name="Group 29"/>
          <p:cNvGrpSpPr/>
          <p:nvPr/>
        </p:nvGrpSpPr>
        <p:grpSpPr>
          <a:xfrm>
            <a:off x="2766061" y="419100"/>
            <a:ext cx="7753252" cy="7982062"/>
            <a:chOff x="4086356" y="1551249"/>
            <a:chExt cx="3829360" cy="3942370"/>
          </a:xfrm>
        </p:grpSpPr>
        <p:sp>
          <p:nvSpPr>
            <p:cNvPr id="3" name="object 3"/>
            <p:cNvSpPr/>
            <p:nvPr/>
          </p:nvSpPr>
          <p:spPr>
            <a:xfrm>
              <a:off x="5756513" y="1551249"/>
              <a:ext cx="679704" cy="125303"/>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4086357" y="2334523"/>
              <a:ext cx="1648273" cy="164592"/>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7744847" y="2337785"/>
              <a:ext cx="79187" cy="122346"/>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4087249" y="2592872"/>
              <a:ext cx="558800" cy="121920"/>
            </a:xfrm>
            <a:custGeom>
              <a:avLst/>
              <a:gdLst/>
              <a:ahLst/>
              <a:cxnLst/>
              <a:rect l="l" t="t" r="r" b="b"/>
              <a:pathLst>
                <a:path w="558800" h="121919">
                  <a:moveTo>
                    <a:pt x="75306" y="116555"/>
                  </a:moveTo>
                  <a:lnTo>
                    <a:pt x="24408" y="116555"/>
                  </a:lnTo>
                  <a:lnTo>
                    <a:pt x="24408" y="119816"/>
                  </a:lnTo>
                  <a:lnTo>
                    <a:pt x="75306" y="119816"/>
                  </a:lnTo>
                  <a:lnTo>
                    <a:pt x="75306" y="116555"/>
                  </a:lnTo>
                  <a:close/>
                </a:path>
                <a:path w="558800" h="121919">
                  <a:moveTo>
                    <a:pt x="58341" y="7437"/>
                  </a:moveTo>
                  <a:lnTo>
                    <a:pt x="41373" y="7437"/>
                  </a:lnTo>
                  <a:lnTo>
                    <a:pt x="41269" y="106436"/>
                  </a:lnTo>
                  <a:lnTo>
                    <a:pt x="40730" y="110063"/>
                  </a:lnTo>
                  <a:lnTo>
                    <a:pt x="39444" y="111922"/>
                  </a:lnTo>
                  <a:lnTo>
                    <a:pt x="37362" y="115001"/>
                  </a:lnTo>
                  <a:lnTo>
                    <a:pt x="33790" y="116555"/>
                  </a:lnTo>
                  <a:lnTo>
                    <a:pt x="66482" y="116555"/>
                  </a:lnTo>
                  <a:lnTo>
                    <a:pt x="63008" y="115305"/>
                  </a:lnTo>
                  <a:lnTo>
                    <a:pt x="60722" y="112836"/>
                  </a:lnTo>
                  <a:lnTo>
                    <a:pt x="59137" y="111038"/>
                  </a:lnTo>
                  <a:lnTo>
                    <a:pt x="58341" y="106436"/>
                  </a:lnTo>
                  <a:lnTo>
                    <a:pt x="58341" y="7437"/>
                  </a:lnTo>
                  <a:close/>
                </a:path>
                <a:path w="558800" h="121919">
                  <a:moveTo>
                    <a:pt x="99273" y="0"/>
                  </a:moveTo>
                  <a:lnTo>
                    <a:pt x="1344" y="0"/>
                  </a:lnTo>
                  <a:lnTo>
                    <a:pt x="0" y="28133"/>
                  </a:lnTo>
                  <a:lnTo>
                    <a:pt x="3273" y="28133"/>
                  </a:lnTo>
                  <a:lnTo>
                    <a:pt x="3773" y="22677"/>
                  </a:lnTo>
                  <a:lnTo>
                    <a:pt x="5096" y="18379"/>
                  </a:lnTo>
                  <a:lnTo>
                    <a:pt x="9357" y="12009"/>
                  </a:lnTo>
                  <a:lnTo>
                    <a:pt x="11966" y="9875"/>
                  </a:lnTo>
                  <a:lnTo>
                    <a:pt x="15038" y="8808"/>
                  </a:lnTo>
                  <a:lnTo>
                    <a:pt x="17419" y="7894"/>
                  </a:lnTo>
                  <a:lnTo>
                    <a:pt x="21430" y="7437"/>
                  </a:lnTo>
                  <a:lnTo>
                    <a:pt x="99626" y="7437"/>
                  </a:lnTo>
                  <a:lnTo>
                    <a:pt x="99273" y="0"/>
                  </a:lnTo>
                  <a:close/>
                </a:path>
                <a:path w="558800" h="121919">
                  <a:moveTo>
                    <a:pt x="99626" y="7437"/>
                  </a:moveTo>
                  <a:lnTo>
                    <a:pt x="80272" y="7437"/>
                  </a:lnTo>
                  <a:lnTo>
                    <a:pt x="84271" y="8260"/>
                  </a:lnTo>
                  <a:lnTo>
                    <a:pt x="90321" y="11551"/>
                  </a:lnTo>
                  <a:lnTo>
                    <a:pt x="97191" y="28133"/>
                  </a:lnTo>
                  <a:lnTo>
                    <a:pt x="100608" y="28133"/>
                  </a:lnTo>
                  <a:lnTo>
                    <a:pt x="99626" y="7437"/>
                  </a:lnTo>
                  <a:close/>
                </a:path>
                <a:path w="558800" h="121919">
                  <a:moveTo>
                    <a:pt x="159401" y="116555"/>
                  </a:moveTo>
                  <a:lnTo>
                    <a:pt x="108048" y="116555"/>
                  </a:lnTo>
                  <a:lnTo>
                    <a:pt x="108048" y="119816"/>
                  </a:lnTo>
                  <a:lnTo>
                    <a:pt x="159401" y="119816"/>
                  </a:lnTo>
                  <a:lnTo>
                    <a:pt x="159401" y="116555"/>
                  </a:lnTo>
                  <a:close/>
                </a:path>
                <a:path w="558800" h="121919">
                  <a:moveTo>
                    <a:pt x="231873" y="116555"/>
                  </a:moveTo>
                  <a:lnTo>
                    <a:pt x="180676" y="116555"/>
                  </a:lnTo>
                  <a:lnTo>
                    <a:pt x="180676" y="119816"/>
                  </a:lnTo>
                  <a:lnTo>
                    <a:pt x="231873" y="119816"/>
                  </a:lnTo>
                  <a:lnTo>
                    <a:pt x="231873" y="116555"/>
                  </a:lnTo>
                  <a:close/>
                </a:path>
                <a:path w="558800" h="121919">
                  <a:moveTo>
                    <a:pt x="152207" y="3291"/>
                  </a:moveTo>
                  <a:lnTo>
                    <a:pt x="115098" y="3291"/>
                  </a:lnTo>
                  <a:lnTo>
                    <a:pt x="117823" y="3992"/>
                  </a:lnTo>
                  <a:lnTo>
                    <a:pt x="120408" y="5364"/>
                  </a:lnTo>
                  <a:lnTo>
                    <a:pt x="122194" y="6461"/>
                  </a:lnTo>
                  <a:lnTo>
                    <a:pt x="123383" y="7741"/>
                  </a:lnTo>
                  <a:lnTo>
                    <a:pt x="123980" y="9235"/>
                  </a:lnTo>
                  <a:lnTo>
                    <a:pt x="124775" y="11125"/>
                  </a:lnTo>
                  <a:lnTo>
                    <a:pt x="125169" y="15148"/>
                  </a:lnTo>
                  <a:lnTo>
                    <a:pt x="125169" y="105796"/>
                  </a:lnTo>
                  <a:lnTo>
                    <a:pt x="124480" y="110337"/>
                  </a:lnTo>
                  <a:lnTo>
                    <a:pt x="123087" y="112227"/>
                  </a:lnTo>
                  <a:lnTo>
                    <a:pt x="120801" y="115122"/>
                  </a:lnTo>
                  <a:lnTo>
                    <a:pt x="117180" y="116555"/>
                  </a:lnTo>
                  <a:lnTo>
                    <a:pt x="152207" y="116555"/>
                  </a:lnTo>
                  <a:lnTo>
                    <a:pt x="149531" y="115854"/>
                  </a:lnTo>
                  <a:lnTo>
                    <a:pt x="145161" y="113385"/>
                  </a:lnTo>
                  <a:lnTo>
                    <a:pt x="143923" y="112074"/>
                  </a:lnTo>
                  <a:lnTo>
                    <a:pt x="143223" y="110337"/>
                  </a:lnTo>
                  <a:lnTo>
                    <a:pt x="142530" y="108691"/>
                  </a:lnTo>
                  <a:lnTo>
                    <a:pt x="142245" y="105796"/>
                  </a:lnTo>
                  <a:lnTo>
                    <a:pt x="142137" y="62087"/>
                  </a:lnTo>
                  <a:lnTo>
                    <a:pt x="214765" y="62087"/>
                  </a:lnTo>
                  <a:lnTo>
                    <a:pt x="214765" y="55534"/>
                  </a:lnTo>
                  <a:lnTo>
                    <a:pt x="142137" y="55534"/>
                  </a:lnTo>
                  <a:lnTo>
                    <a:pt x="142164" y="15148"/>
                  </a:lnTo>
                  <a:lnTo>
                    <a:pt x="149531" y="3931"/>
                  </a:lnTo>
                  <a:lnTo>
                    <a:pt x="152207" y="3291"/>
                  </a:lnTo>
                  <a:close/>
                </a:path>
                <a:path w="558800" h="121919">
                  <a:moveTo>
                    <a:pt x="214765" y="62087"/>
                  </a:moveTo>
                  <a:lnTo>
                    <a:pt x="197796" y="62087"/>
                  </a:lnTo>
                  <a:lnTo>
                    <a:pt x="197796" y="105796"/>
                  </a:lnTo>
                  <a:lnTo>
                    <a:pt x="197047" y="110337"/>
                  </a:lnTo>
                  <a:lnTo>
                    <a:pt x="195559" y="112227"/>
                  </a:lnTo>
                  <a:lnTo>
                    <a:pt x="193380" y="115122"/>
                  </a:lnTo>
                  <a:lnTo>
                    <a:pt x="189808" y="116555"/>
                  </a:lnTo>
                  <a:lnTo>
                    <a:pt x="224838" y="116555"/>
                  </a:lnTo>
                  <a:lnTo>
                    <a:pt x="222110" y="115854"/>
                  </a:lnTo>
                  <a:lnTo>
                    <a:pt x="219526" y="114452"/>
                  </a:lnTo>
                  <a:lnTo>
                    <a:pt x="217739" y="113385"/>
                  </a:lnTo>
                  <a:lnTo>
                    <a:pt x="216551" y="112074"/>
                  </a:lnTo>
                  <a:lnTo>
                    <a:pt x="215851" y="110337"/>
                  </a:lnTo>
                  <a:lnTo>
                    <a:pt x="215158" y="108691"/>
                  </a:lnTo>
                  <a:lnTo>
                    <a:pt x="214873" y="105796"/>
                  </a:lnTo>
                  <a:lnTo>
                    <a:pt x="214765" y="62087"/>
                  </a:lnTo>
                  <a:close/>
                </a:path>
                <a:path w="558800" h="121919">
                  <a:moveTo>
                    <a:pt x="224838" y="3291"/>
                  </a:moveTo>
                  <a:lnTo>
                    <a:pt x="187726" y="3291"/>
                  </a:lnTo>
                  <a:lnTo>
                    <a:pt x="190405" y="3992"/>
                  </a:lnTo>
                  <a:lnTo>
                    <a:pt x="192880" y="5364"/>
                  </a:lnTo>
                  <a:lnTo>
                    <a:pt x="194773" y="6461"/>
                  </a:lnTo>
                  <a:lnTo>
                    <a:pt x="196013" y="7741"/>
                  </a:lnTo>
                  <a:lnTo>
                    <a:pt x="196608" y="9235"/>
                  </a:lnTo>
                  <a:lnTo>
                    <a:pt x="197406" y="11125"/>
                  </a:lnTo>
                  <a:lnTo>
                    <a:pt x="197796" y="15148"/>
                  </a:lnTo>
                  <a:lnTo>
                    <a:pt x="197796" y="55534"/>
                  </a:lnTo>
                  <a:lnTo>
                    <a:pt x="214765" y="55534"/>
                  </a:lnTo>
                  <a:lnTo>
                    <a:pt x="214792" y="15148"/>
                  </a:lnTo>
                  <a:lnTo>
                    <a:pt x="222159" y="3931"/>
                  </a:lnTo>
                  <a:lnTo>
                    <a:pt x="224838" y="3291"/>
                  </a:lnTo>
                  <a:close/>
                </a:path>
                <a:path w="558800" h="121919">
                  <a:moveTo>
                    <a:pt x="159401" y="0"/>
                  </a:moveTo>
                  <a:lnTo>
                    <a:pt x="108048" y="0"/>
                  </a:lnTo>
                  <a:lnTo>
                    <a:pt x="108048" y="3291"/>
                  </a:lnTo>
                  <a:lnTo>
                    <a:pt x="159401" y="3291"/>
                  </a:lnTo>
                  <a:lnTo>
                    <a:pt x="159401" y="0"/>
                  </a:lnTo>
                  <a:close/>
                </a:path>
                <a:path w="558800" h="121919">
                  <a:moveTo>
                    <a:pt x="231873" y="0"/>
                  </a:moveTo>
                  <a:lnTo>
                    <a:pt x="180676" y="0"/>
                  </a:lnTo>
                  <a:lnTo>
                    <a:pt x="180676" y="3291"/>
                  </a:lnTo>
                  <a:lnTo>
                    <a:pt x="231873" y="3291"/>
                  </a:lnTo>
                  <a:lnTo>
                    <a:pt x="231873" y="0"/>
                  </a:lnTo>
                  <a:close/>
                </a:path>
                <a:path w="558800" h="121919">
                  <a:moveTo>
                    <a:pt x="291404" y="116555"/>
                  </a:moveTo>
                  <a:lnTo>
                    <a:pt x="240066" y="116555"/>
                  </a:lnTo>
                  <a:lnTo>
                    <a:pt x="240066" y="119816"/>
                  </a:lnTo>
                  <a:lnTo>
                    <a:pt x="291404" y="119816"/>
                  </a:lnTo>
                  <a:lnTo>
                    <a:pt x="291404" y="116555"/>
                  </a:lnTo>
                  <a:close/>
                </a:path>
                <a:path w="558800" h="121919">
                  <a:moveTo>
                    <a:pt x="282238" y="3291"/>
                  </a:moveTo>
                  <a:lnTo>
                    <a:pt x="247162" y="3291"/>
                  </a:lnTo>
                  <a:lnTo>
                    <a:pt x="249841" y="3992"/>
                  </a:lnTo>
                  <a:lnTo>
                    <a:pt x="252410" y="5364"/>
                  </a:lnTo>
                  <a:lnTo>
                    <a:pt x="257175" y="105796"/>
                  </a:lnTo>
                  <a:lnTo>
                    <a:pt x="256483" y="110337"/>
                  </a:lnTo>
                  <a:lnTo>
                    <a:pt x="255090" y="112227"/>
                  </a:lnTo>
                  <a:lnTo>
                    <a:pt x="252913" y="115122"/>
                  </a:lnTo>
                  <a:lnTo>
                    <a:pt x="249341" y="116555"/>
                  </a:lnTo>
                  <a:lnTo>
                    <a:pt x="284320" y="116555"/>
                  </a:lnTo>
                  <a:lnTo>
                    <a:pt x="274140" y="13990"/>
                  </a:lnTo>
                  <a:lnTo>
                    <a:pt x="274889" y="9479"/>
                  </a:lnTo>
                  <a:lnTo>
                    <a:pt x="278666" y="4724"/>
                  </a:lnTo>
                  <a:lnTo>
                    <a:pt x="282238" y="3291"/>
                  </a:lnTo>
                  <a:close/>
                </a:path>
                <a:path w="558800" h="121919">
                  <a:moveTo>
                    <a:pt x="291404" y="0"/>
                  </a:moveTo>
                  <a:lnTo>
                    <a:pt x="240066" y="0"/>
                  </a:lnTo>
                  <a:lnTo>
                    <a:pt x="240066" y="3291"/>
                  </a:lnTo>
                  <a:lnTo>
                    <a:pt x="291404" y="3291"/>
                  </a:lnTo>
                  <a:lnTo>
                    <a:pt x="291404" y="0"/>
                  </a:lnTo>
                  <a:close/>
                </a:path>
                <a:path w="558800" h="121919">
                  <a:moveTo>
                    <a:pt x="346433" y="25298"/>
                  </a:moveTo>
                  <a:lnTo>
                    <a:pt x="324743" y="25298"/>
                  </a:lnTo>
                  <a:lnTo>
                    <a:pt x="403777" y="121737"/>
                  </a:lnTo>
                  <a:lnTo>
                    <a:pt x="406895" y="121737"/>
                  </a:lnTo>
                  <a:lnTo>
                    <a:pt x="406895" y="89916"/>
                  </a:lnTo>
                  <a:lnTo>
                    <a:pt x="399156" y="89916"/>
                  </a:lnTo>
                  <a:lnTo>
                    <a:pt x="346433" y="25298"/>
                  </a:lnTo>
                  <a:close/>
                </a:path>
                <a:path w="558800" h="121919">
                  <a:moveTo>
                    <a:pt x="341708" y="116555"/>
                  </a:moveTo>
                  <a:lnTo>
                    <a:pt x="300035" y="116555"/>
                  </a:lnTo>
                  <a:lnTo>
                    <a:pt x="300035" y="119816"/>
                  </a:lnTo>
                  <a:lnTo>
                    <a:pt x="341708" y="119816"/>
                  </a:lnTo>
                  <a:lnTo>
                    <a:pt x="341708" y="116555"/>
                  </a:lnTo>
                  <a:close/>
                </a:path>
                <a:path w="558800" h="121919">
                  <a:moveTo>
                    <a:pt x="325791" y="0"/>
                  </a:moveTo>
                  <a:lnTo>
                    <a:pt x="293345" y="0"/>
                  </a:lnTo>
                  <a:lnTo>
                    <a:pt x="293345" y="3291"/>
                  </a:lnTo>
                  <a:lnTo>
                    <a:pt x="296823" y="3291"/>
                  </a:lnTo>
                  <a:lnTo>
                    <a:pt x="299395" y="3535"/>
                  </a:lnTo>
                  <a:lnTo>
                    <a:pt x="317004" y="15788"/>
                  </a:lnTo>
                  <a:lnTo>
                    <a:pt x="316892" y="106436"/>
                  </a:lnTo>
                  <a:lnTo>
                    <a:pt x="316312" y="110063"/>
                  </a:lnTo>
                  <a:lnTo>
                    <a:pt x="314919" y="111922"/>
                  </a:lnTo>
                  <a:lnTo>
                    <a:pt x="312837" y="115001"/>
                  </a:lnTo>
                  <a:lnTo>
                    <a:pt x="309216" y="116555"/>
                  </a:lnTo>
                  <a:lnTo>
                    <a:pt x="332731" y="116555"/>
                  </a:lnTo>
                  <a:lnTo>
                    <a:pt x="329315" y="115305"/>
                  </a:lnTo>
                  <a:lnTo>
                    <a:pt x="325541" y="111038"/>
                  </a:lnTo>
                  <a:lnTo>
                    <a:pt x="324743" y="106436"/>
                  </a:lnTo>
                  <a:lnTo>
                    <a:pt x="324743" y="25298"/>
                  </a:lnTo>
                  <a:lnTo>
                    <a:pt x="346433" y="25298"/>
                  </a:lnTo>
                  <a:lnTo>
                    <a:pt x="325791" y="0"/>
                  </a:lnTo>
                  <a:close/>
                </a:path>
                <a:path w="558800" h="121919">
                  <a:moveTo>
                    <a:pt x="414491" y="3291"/>
                  </a:moveTo>
                  <a:lnTo>
                    <a:pt x="391024" y="3291"/>
                  </a:lnTo>
                  <a:lnTo>
                    <a:pt x="394453" y="4511"/>
                  </a:lnTo>
                  <a:lnTo>
                    <a:pt x="396633" y="7010"/>
                  </a:lnTo>
                  <a:lnTo>
                    <a:pt x="398324" y="8808"/>
                  </a:lnTo>
                  <a:lnTo>
                    <a:pt x="399156" y="13350"/>
                  </a:lnTo>
                  <a:lnTo>
                    <a:pt x="399156" y="89916"/>
                  </a:lnTo>
                  <a:lnTo>
                    <a:pt x="406895" y="89916"/>
                  </a:lnTo>
                  <a:lnTo>
                    <a:pt x="407003" y="13350"/>
                  </a:lnTo>
                  <a:lnTo>
                    <a:pt x="407551" y="9784"/>
                  </a:lnTo>
                  <a:lnTo>
                    <a:pt x="410919" y="4815"/>
                  </a:lnTo>
                  <a:lnTo>
                    <a:pt x="414491" y="3291"/>
                  </a:lnTo>
                  <a:close/>
                </a:path>
                <a:path w="558800" h="121919">
                  <a:moveTo>
                    <a:pt x="423860" y="0"/>
                  </a:moveTo>
                  <a:lnTo>
                    <a:pt x="382191" y="0"/>
                  </a:lnTo>
                  <a:lnTo>
                    <a:pt x="382191" y="3291"/>
                  </a:lnTo>
                  <a:lnTo>
                    <a:pt x="423860" y="3291"/>
                  </a:lnTo>
                  <a:lnTo>
                    <a:pt x="423860" y="0"/>
                  </a:lnTo>
                  <a:close/>
                </a:path>
                <a:path w="558800" h="121919">
                  <a:moveTo>
                    <a:pt x="480416" y="116555"/>
                  </a:moveTo>
                  <a:lnTo>
                    <a:pt x="429374" y="116555"/>
                  </a:lnTo>
                  <a:lnTo>
                    <a:pt x="429374" y="119816"/>
                  </a:lnTo>
                  <a:lnTo>
                    <a:pt x="480416" y="119816"/>
                  </a:lnTo>
                  <a:lnTo>
                    <a:pt x="480416" y="116555"/>
                  </a:lnTo>
                  <a:close/>
                </a:path>
                <a:path w="558800" h="121919">
                  <a:moveTo>
                    <a:pt x="487142" y="59984"/>
                  </a:moveTo>
                  <a:lnTo>
                    <a:pt x="463451" y="59984"/>
                  </a:lnTo>
                  <a:lnTo>
                    <a:pt x="504825" y="100919"/>
                  </a:lnTo>
                  <a:lnTo>
                    <a:pt x="508004" y="103997"/>
                  </a:lnTo>
                  <a:lnTo>
                    <a:pt x="509860" y="106070"/>
                  </a:lnTo>
                  <a:lnTo>
                    <a:pt x="510957" y="108264"/>
                  </a:lnTo>
                  <a:lnTo>
                    <a:pt x="511225" y="109514"/>
                  </a:lnTo>
                  <a:lnTo>
                    <a:pt x="511231" y="112440"/>
                  </a:lnTo>
                  <a:lnTo>
                    <a:pt x="510479" y="113690"/>
                  </a:lnTo>
                  <a:lnTo>
                    <a:pt x="507504" y="115976"/>
                  </a:lnTo>
                  <a:lnTo>
                    <a:pt x="505026" y="116555"/>
                  </a:lnTo>
                  <a:lnTo>
                    <a:pt x="501551" y="116555"/>
                  </a:lnTo>
                  <a:lnTo>
                    <a:pt x="501551" y="119816"/>
                  </a:lnTo>
                  <a:lnTo>
                    <a:pt x="558558" y="119816"/>
                  </a:lnTo>
                  <a:lnTo>
                    <a:pt x="558558" y="116555"/>
                  </a:lnTo>
                  <a:lnTo>
                    <a:pt x="553498" y="116159"/>
                  </a:lnTo>
                  <a:lnTo>
                    <a:pt x="548390" y="114665"/>
                  </a:lnTo>
                  <a:lnTo>
                    <a:pt x="538066" y="109514"/>
                  </a:lnTo>
                  <a:lnTo>
                    <a:pt x="531863" y="104607"/>
                  </a:lnTo>
                  <a:lnTo>
                    <a:pt x="487142" y="59984"/>
                  </a:lnTo>
                  <a:close/>
                </a:path>
                <a:path w="558800" h="121919">
                  <a:moveTo>
                    <a:pt x="473631" y="3291"/>
                  </a:moveTo>
                  <a:lnTo>
                    <a:pt x="436470" y="3291"/>
                  </a:lnTo>
                  <a:lnTo>
                    <a:pt x="439149" y="3992"/>
                  </a:lnTo>
                  <a:lnTo>
                    <a:pt x="441722" y="5364"/>
                  </a:lnTo>
                  <a:lnTo>
                    <a:pt x="446441" y="106070"/>
                  </a:lnTo>
                  <a:lnTo>
                    <a:pt x="445794" y="110337"/>
                  </a:lnTo>
                  <a:lnTo>
                    <a:pt x="444401" y="112227"/>
                  </a:lnTo>
                  <a:lnTo>
                    <a:pt x="442222" y="115122"/>
                  </a:lnTo>
                  <a:lnTo>
                    <a:pt x="438649" y="116555"/>
                  </a:lnTo>
                  <a:lnTo>
                    <a:pt x="473631" y="116555"/>
                  </a:lnTo>
                  <a:lnTo>
                    <a:pt x="463451" y="59984"/>
                  </a:lnTo>
                  <a:lnTo>
                    <a:pt x="487142" y="59984"/>
                  </a:lnTo>
                  <a:lnTo>
                    <a:pt x="485063" y="57912"/>
                  </a:lnTo>
                  <a:lnTo>
                    <a:pt x="463451" y="57912"/>
                  </a:lnTo>
                  <a:lnTo>
                    <a:pt x="463520" y="14599"/>
                  </a:lnTo>
                  <a:lnTo>
                    <a:pt x="470952" y="3931"/>
                  </a:lnTo>
                  <a:lnTo>
                    <a:pt x="473631" y="3291"/>
                  </a:lnTo>
                  <a:close/>
                </a:path>
                <a:path w="558800" h="121919">
                  <a:moveTo>
                    <a:pt x="540245" y="3291"/>
                  </a:moveTo>
                  <a:lnTo>
                    <a:pt x="504526" y="3291"/>
                  </a:lnTo>
                  <a:lnTo>
                    <a:pt x="506647" y="3810"/>
                  </a:lnTo>
                  <a:lnTo>
                    <a:pt x="509122" y="5882"/>
                  </a:lnTo>
                  <a:lnTo>
                    <a:pt x="509741" y="7071"/>
                  </a:lnTo>
                  <a:lnTo>
                    <a:pt x="509741" y="10119"/>
                  </a:lnTo>
                  <a:lnTo>
                    <a:pt x="475655" y="46603"/>
                  </a:lnTo>
                  <a:lnTo>
                    <a:pt x="468712" y="52943"/>
                  </a:lnTo>
                  <a:lnTo>
                    <a:pt x="464640" y="56723"/>
                  </a:lnTo>
                  <a:lnTo>
                    <a:pt x="463451" y="57912"/>
                  </a:lnTo>
                  <a:lnTo>
                    <a:pt x="485063" y="57912"/>
                  </a:lnTo>
                  <a:lnTo>
                    <a:pt x="480416" y="53279"/>
                  </a:lnTo>
                  <a:lnTo>
                    <a:pt x="498729" y="35143"/>
                  </a:lnTo>
                  <a:lnTo>
                    <a:pt x="531126" y="6156"/>
                  </a:lnTo>
                  <a:lnTo>
                    <a:pt x="535780" y="4267"/>
                  </a:lnTo>
                  <a:lnTo>
                    <a:pt x="537865" y="3596"/>
                  </a:lnTo>
                  <a:lnTo>
                    <a:pt x="540245" y="3291"/>
                  </a:lnTo>
                  <a:close/>
                </a:path>
                <a:path w="558800" h="121919">
                  <a:moveTo>
                    <a:pt x="480416" y="0"/>
                  </a:moveTo>
                  <a:lnTo>
                    <a:pt x="429374" y="0"/>
                  </a:lnTo>
                  <a:lnTo>
                    <a:pt x="429374" y="3291"/>
                  </a:lnTo>
                  <a:lnTo>
                    <a:pt x="480416" y="3291"/>
                  </a:lnTo>
                  <a:lnTo>
                    <a:pt x="480416" y="0"/>
                  </a:lnTo>
                  <a:close/>
                </a:path>
                <a:path w="558800" h="121919">
                  <a:moveTo>
                    <a:pt x="542925" y="0"/>
                  </a:moveTo>
                  <a:lnTo>
                    <a:pt x="498872" y="0"/>
                  </a:lnTo>
                  <a:lnTo>
                    <a:pt x="498872" y="3291"/>
                  </a:lnTo>
                  <a:lnTo>
                    <a:pt x="542925" y="3291"/>
                  </a:lnTo>
                  <a:lnTo>
                    <a:pt x="542925" y="0"/>
                  </a:lnTo>
                  <a:close/>
                </a:path>
              </a:pathLst>
            </a:custGeom>
            <a:solidFill>
              <a:srgbClr val="000000"/>
            </a:solidFill>
          </p:spPr>
          <p:txBody>
            <a:bodyPr wrap="square" lIns="0" tIns="0" rIns="0" bIns="0" rtlCol="0"/>
            <a:lstStyle/>
            <a:p>
              <a:endParaRPr sz="1980"/>
            </a:p>
          </p:txBody>
        </p:sp>
        <p:sp>
          <p:nvSpPr>
            <p:cNvPr id="7" name="object 7"/>
            <p:cNvSpPr/>
            <p:nvPr/>
          </p:nvSpPr>
          <p:spPr>
            <a:xfrm>
              <a:off x="7743809" y="2590373"/>
              <a:ext cx="81412" cy="122316"/>
            </a:xfrm>
            <a:prstGeom prst="rect">
              <a:avLst/>
            </a:prstGeom>
            <a:blipFill>
              <a:blip r:embed="rId6" cstate="print"/>
              <a:stretch>
                <a:fillRect/>
              </a:stretch>
            </a:blipFill>
          </p:spPr>
          <p:txBody>
            <a:bodyPr wrap="square" lIns="0" tIns="0" rIns="0" bIns="0" rtlCol="0"/>
            <a:lstStyle/>
            <a:p>
              <a:endParaRPr sz="1980"/>
            </a:p>
          </p:txBody>
        </p:sp>
        <p:sp>
          <p:nvSpPr>
            <p:cNvPr id="8" name="object 8"/>
            <p:cNvSpPr/>
            <p:nvPr/>
          </p:nvSpPr>
          <p:spPr>
            <a:xfrm>
              <a:off x="4086357" y="2839638"/>
              <a:ext cx="1688293" cy="164592"/>
            </a:xfrm>
            <a:prstGeom prst="rect">
              <a:avLst/>
            </a:prstGeom>
            <a:blipFill>
              <a:blip r:embed="rId7" cstate="print"/>
              <a:stretch>
                <a:fillRect/>
              </a:stretch>
            </a:blipFill>
          </p:spPr>
          <p:txBody>
            <a:bodyPr wrap="square" lIns="0" tIns="0" rIns="0" bIns="0" rtlCol="0"/>
            <a:lstStyle/>
            <a:p>
              <a:endParaRPr sz="1980"/>
            </a:p>
          </p:txBody>
        </p:sp>
        <p:sp>
          <p:nvSpPr>
            <p:cNvPr id="9" name="object 9"/>
            <p:cNvSpPr/>
            <p:nvPr/>
          </p:nvSpPr>
          <p:spPr>
            <a:xfrm>
              <a:off x="7749602" y="2845461"/>
              <a:ext cx="69951" cy="121889"/>
            </a:xfrm>
            <a:prstGeom prst="rect">
              <a:avLst/>
            </a:prstGeom>
            <a:blipFill>
              <a:blip r:embed="rId8" cstate="print"/>
              <a:stretch>
                <a:fillRect/>
              </a:stretch>
            </a:blipFill>
          </p:spPr>
          <p:txBody>
            <a:bodyPr wrap="square" lIns="0" tIns="0" rIns="0" bIns="0" rtlCol="0"/>
            <a:lstStyle/>
            <a:p>
              <a:endParaRPr sz="1980"/>
            </a:p>
          </p:txBody>
        </p:sp>
        <p:sp>
          <p:nvSpPr>
            <p:cNvPr id="10" name="object 10"/>
            <p:cNvSpPr/>
            <p:nvPr/>
          </p:nvSpPr>
          <p:spPr>
            <a:xfrm>
              <a:off x="4087249" y="3092195"/>
              <a:ext cx="1430088" cy="128290"/>
            </a:xfrm>
            <a:prstGeom prst="rect">
              <a:avLst/>
            </a:prstGeom>
            <a:blipFill>
              <a:blip r:embed="rId9" cstate="print"/>
              <a:stretch>
                <a:fillRect/>
              </a:stretch>
            </a:blipFill>
          </p:spPr>
          <p:txBody>
            <a:bodyPr wrap="square" lIns="0" tIns="0" rIns="0" bIns="0" rtlCol="0"/>
            <a:lstStyle/>
            <a:p>
              <a:endParaRPr sz="1980"/>
            </a:p>
          </p:txBody>
        </p:sp>
        <p:sp>
          <p:nvSpPr>
            <p:cNvPr id="11" name="object 11"/>
            <p:cNvSpPr/>
            <p:nvPr/>
          </p:nvSpPr>
          <p:spPr>
            <a:xfrm>
              <a:off x="7748754" y="3095488"/>
              <a:ext cx="75737" cy="124419"/>
            </a:xfrm>
            <a:prstGeom prst="rect">
              <a:avLst/>
            </a:prstGeom>
            <a:blipFill>
              <a:blip r:embed="rId10" cstate="print"/>
              <a:stretch>
                <a:fillRect/>
              </a:stretch>
            </a:blipFill>
          </p:spPr>
          <p:txBody>
            <a:bodyPr wrap="square" lIns="0" tIns="0" rIns="0" bIns="0" rtlCol="0"/>
            <a:lstStyle/>
            <a:p>
              <a:endParaRPr sz="1980"/>
            </a:p>
          </p:txBody>
        </p:sp>
        <p:sp>
          <p:nvSpPr>
            <p:cNvPr id="12" name="object 12"/>
            <p:cNvSpPr/>
            <p:nvPr/>
          </p:nvSpPr>
          <p:spPr>
            <a:xfrm>
              <a:off x="4087250" y="3344753"/>
              <a:ext cx="3030745" cy="164622"/>
            </a:xfrm>
            <a:prstGeom prst="rect">
              <a:avLst/>
            </a:prstGeom>
            <a:blipFill>
              <a:blip r:embed="rId11" cstate="print"/>
              <a:stretch>
                <a:fillRect/>
              </a:stretch>
            </a:blipFill>
          </p:spPr>
          <p:txBody>
            <a:bodyPr wrap="square" lIns="0" tIns="0" rIns="0" bIns="0" rtlCol="0"/>
            <a:lstStyle/>
            <a:p>
              <a:endParaRPr sz="1980"/>
            </a:p>
          </p:txBody>
        </p:sp>
        <p:sp>
          <p:nvSpPr>
            <p:cNvPr id="13" name="object 13"/>
            <p:cNvSpPr/>
            <p:nvPr/>
          </p:nvSpPr>
          <p:spPr>
            <a:xfrm>
              <a:off x="7751979" y="3348045"/>
              <a:ext cx="69067" cy="124419"/>
            </a:xfrm>
            <a:prstGeom prst="rect">
              <a:avLst/>
            </a:prstGeom>
            <a:blipFill>
              <a:blip r:embed="rId12" cstate="print"/>
              <a:stretch>
                <a:fillRect/>
              </a:stretch>
            </a:blipFill>
          </p:spPr>
          <p:txBody>
            <a:bodyPr wrap="square" lIns="0" tIns="0" rIns="0" bIns="0" rtlCol="0"/>
            <a:lstStyle/>
            <a:p>
              <a:endParaRPr sz="1980"/>
            </a:p>
          </p:txBody>
        </p:sp>
        <p:sp>
          <p:nvSpPr>
            <p:cNvPr id="14" name="object 14"/>
            <p:cNvSpPr/>
            <p:nvPr/>
          </p:nvSpPr>
          <p:spPr>
            <a:xfrm>
              <a:off x="4086356" y="3597340"/>
              <a:ext cx="1612702" cy="164592"/>
            </a:xfrm>
            <a:prstGeom prst="rect">
              <a:avLst/>
            </a:prstGeom>
            <a:blipFill>
              <a:blip r:embed="rId13" cstate="print"/>
              <a:stretch>
                <a:fillRect/>
              </a:stretch>
            </a:blipFill>
          </p:spPr>
          <p:txBody>
            <a:bodyPr wrap="square" lIns="0" tIns="0" rIns="0" bIns="0" rtlCol="0"/>
            <a:lstStyle/>
            <a:p>
              <a:endParaRPr sz="1980"/>
            </a:p>
          </p:txBody>
        </p:sp>
        <p:sp>
          <p:nvSpPr>
            <p:cNvPr id="15" name="object 15"/>
            <p:cNvSpPr/>
            <p:nvPr/>
          </p:nvSpPr>
          <p:spPr>
            <a:xfrm>
              <a:off x="7762280" y="3600602"/>
              <a:ext cx="130942" cy="122346"/>
            </a:xfrm>
            <a:prstGeom prst="rect">
              <a:avLst/>
            </a:prstGeom>
            <a:blipFill>
              <a:blip r:embed="rId14" cstate="print"/>
              <a:stretch>
                <a:fillRect/>
              </a:stretch>
            </a:blipFill>
          </p:spPr>
          <p:txBody>
            <a:bodyPr wrap="square" lIns="0" tIns="0" rIns="0" bIns="0" rtlCol="0"/>
            <a:lstStyle/>
            <a:p>
              <a:endParaRPr sz="1980"/>
            </a:p>
          </p:txBody>
        </p:sp>
        <p:sp>
          <p:nvSpPr>
            <p:cNvPr id="16" name="object 16"/>
            <p:cNvSpPr/>
            <p:nvPr/>
          </p:nvSpPr>
          <p:spPr>
            <a:xfrm>
              <a:off x="4087844" y="3849899"/>
              <a:ext cx="1476829" cy="164287"/>
            </a:xfrm>
            <a:prstGeom prst="rect">
              <a:avLst/>
            </a:prstGeom>
            <a:blipFill>
              <a:blip r:embed="rId15" cstate="print"/>
              <a:stretch>
                <a:fillRect/>
              </a:stretch>
            </a:blipFill>
          </p:spPr>
          <p:txBody>
            <a:bodyPr wrap="square" lIns="0" tIns="0" rIns="0" bIns="0" rtlCol="0"/>
            <a:lstStyle/>
            <a:p>
              <a:endParaRPr sz="1980"/>
            </a:p>
          </p:txBody>
        </p:sp>
        <p:sp>
          <p:nvSpPr>
            <p:cNvPr id="17" name="object 17"/>
            <p:cNvSpPr/>
            <p:nvPr/>
          </p:nvSpPr>
          <p:spPr>
            <a:xfrm>
              <a:off x="7762281" y="3853159"/>
              <a:ext cx="152217" cy="122346"/>
            </a:xfrm>
            <a:prstGeom prst="rect">
              <a:avLst/>
            </a:prstGeom>
            <a:blipFill>
              <a:blip r:embed="rId16" cstate="print"/>
              <a:stretch>
                <a:fillRect/>
              </a:stretch>
            </a:blipFill>
          </p:spPr>
          <p:txBody>
            <a:bodyPr wrap="square" lIns="0" tIns="0" rIns="0" bIns="0" rtlCol="0"/>
            <a:lstStyle/>
            <a:p>
              <a:endParaRPr sz="1980"/>
            </a:p>
          </p:txBody>
        </p:sp>
        <p:sp>
          <p:nvSpPr>
            <p:cNvPr id="18" name="object 18"/>
            <p:cNvSpPr/>
            <p:nvPr/>
          </p:nvSpPr>
          <p:spPr>
            <a:xfrm>
              <a:off x="4086511" y="4102456"/>
              <a:ext cx="974966" cy="164317"/>
            </a:xfrm>
            <a:prstGeom prst="rect">
              <a:avLst/>
            </a:prstGeom>
            <a:blipFill>
              <a:blip r:embed="rId17" cstate="print"/>
              <a:stretch>
                <a:fillRect/>
              </a:stretch>
            </a:blipFill>
          </p:spPr>
          <p:txBody>
            <a:bodyPr wrap="square" lIns="0" tIns="0" rIns="0" bIns="0" rtlCol="0"/>
            <a:lstStyle/>
            <a:p>
              <a:endParaRPr sz="1980"/>
            </a:p>
          </p:txBody>
        </p:sp>
        <p:sp>
          <p:nvSpPr>
            <p:cNvPr id="19" name="object 19"/>
            <p:cNvSpPr/>
            <p:nvPr/>
          </p:nvSpPr>
          <p:spPr>
            <a:xfrm>
              <a:off x="7762280" y="4105716"/>
              <a:ext cx="153436" cy="122346"/>
            </a:xfrm>
            <a:prstGeom prst="rect">
              <a:avLst/>
            </a:prstGeom>
            <a:blipFill>
              <a:blip r:embed="rId18" cstate="print"/>
              <a:stretch>
                <a:fillRect/>
              </a:stretch>
            </a:blipFill>
          </p:spPr>
          <p:txBody>
            <a:bodyPr wrap="square" lIns="0" tIns="0" rIns="0" bIns="0" rtlCol="0"/>
            <a:lstStyle/>
            <a:p>
              <a:endParaRPr sz="1980"/>
            </a:p>
          </p:txBody>
        </p:sp>
        <p:sp>
          <p:nvSpPr>
            <p:cNvPr id="20" name="object 20"/>
            <p:cNvSpPr/>
            <p:nvPr/>
          </p:nvSpPr>
          <p:spPr>
            <a:xfrm>
              <a:off x="4086356" y="4355012"/>
              <a:ext cx="1055046" cy="128290"/>
            </a:xfrm>
            <a:prstGeom prst="rect">
              <a:avLst/>
            </a:prstGeom>
            <a:blipFill>
              <a:blip r:embed="rId19" cstate="print"/>
              <a:stretch>
                <a:fillRect/>
              </a:stretch>
            </a:blipFill>
          </p:spPr>
          <p:txBody>
            <a:bodyPr wrap="square" lIns="0" tIns="0" rIns="0" bIns="0" rtlCol="0"/>
            <a:lstStyle/>
            <a:p>
              <a:endParaRPr sz="1980"/>
            </a:p>
          </p:txBody>
        </p:sp>
        <p:sp>
          <p:nvSpPr>
            <p:cNvPr id="21" name="object 21"/>
            <p:cNvSpPr/>
            <p:nvPr/>
          </p:nvSpPr>
          <p:spPr>
            <a:xfrm>
              <a:off x="7762281" y="4358274"/>
              <a:ext cx="147767" cy="124419"/>
            </a:xfrm>
            <a:prstGeom prst="rect">
              <a:avLst/>
            </a:prstGeom>
            <a:blipFill>
              <a:blip r:embed="rId20" cstate="print"/>
              <a:stretch>
                <a:fillRect/>
              </a:stretch>
            </a:blipFill>
          </p:spPr>
          <p:txBody>
            <a:bodyPr wrap="square" lIns="0" tIns="0" rIns="0" bIns="0" rtlCol="0"/>
            <a:lstStyle/>
            <a:p>
              <a:endParaRPr sz="1980"/>
            </a:p>
          </p:txBody>
        </p:sp>
        <p:sp>
          <p:nvSpPr>
            <p:cNvPr id="22" name="object 22"/>
            <p:cNvSpPr/>
            <p:nvPr/>
          </p:nvSpPr>
          <p:spPr>
            <a:xfrm>
              <a:off x="4086950" y="4607569"/>
              <a:ext cx="1783710" cy="164622"/>
            </a:xfrm>
            <a:prstGeom prst="rect">
              <a:avLst/>
            </a:prstGeom>
            <a:blipFill>
              <a:blip r:embed="rId21" cstate="print"/>
              <a:stretch>
                <a:fillRect/>
              </a:stretch>
            </a:blipFill>
          </p:spPr>
          <p:txBody>
            <a:bodyPr wrap="square" lIns="0" tIns="0" rIns="0" bIns="0" rtlCol="0"/>
            <a:lstStyle/>
            <a:p>
              <a:endParaRPr sz="1980"/>
            </a:p>
          </p:txBody>
        </p:sp>
        <p:sp>
          <p:nvSpPr>
            <p:cNvPr id="23" name="object 23"/>
            <p:cNvSpPr/>
            <p:nvPr/>
          </p:nvSpPr>
          <p:spPr>
            <a:xfrm>
              <a:off x="7762280" y="4610862"/>
              <a:ext cx="152674" cy="124419"/>
            </a:xfrm>
            <a:prstGeom prst="rect">
              <a:avLst/>
            </a:prstGeom>
            <a:blipFill>
              <a:blip r:embed="rId22" cstate="print"/>
              <a:stretch>
                <a:fillRect/>
              </a:stretch>
            </a:blipFill>
          </p:spPr>
          <p:txBody>
            <a:bodyPr wrap="square" lIns="0" tIns="0" rIns="0" bIns="0" rtlCol="0"/>
            <a:lstStyle/>
            <a:p>
              <a:endParaRPr sz="1980"/>
            </a:p>
          </p:txBody>
        </p:sp>
        <p:sp>
          <p:nvSpPr>
            <p:cNvPr id="24" name="object 24"/>
            <p:cNvSpPr/>
            <p:nvPr/>
          </p:nvSpPr>
          <p:spPr>
            <a:xfrm>
              <a:off x="4088893" y="4860128"/>
              <a:ext cx="1703191" cy="164317"/>
            </a:xfrm>
            <a:prstGeom prst="rect">
              <a:avLst/>
            </a:prstGeom>
            <a:blipFill>
              <a:blip r:embed="rId23" cstate="print"/>
              <a:stretch>
                <a:fillRect/>
              </a:stretch>
            </a:blipFill>
          </p:spPr>
          <p:txBody>
            <a:bodyPr wrap="square" lIns="0" tIns="0" rIns="0" bIns="0" rtlCol="0"/>
            <a:lstStyle/>
            <a:p>
              <a:endParaRPr sz="1980"/>
            </a:p>
          </p:txBody>
        </p:sp>
        <p:sp>
          <p:nvSpPr>
            <p:cNvPr id="25" name="object 25"/>
            <p:cNvSpPr/>
            <p:nvPr/>
          </p:nvSpPr>
          <p:spPr>
            <a:xfrm>
              <a:off x="7762280" y="4863419"/>
              <a:ext cx="151638" cy="124846"/>
            </a:xfrm>
            <a:prstGeom prst="rect">
              <a:avLst/>
            </a:prstGeom>
            <a:blipFill>
              <a:blip r:embed="rId24" cstate="print"/>
              <a:stretch>
                <a:fillRect/>
              </a:stretch>
            </a:blipFill>
          </p:spPr>
          <p:txBody>
            <a:bodyPr wrap="square" lIns="0" tIns="0" rIns="0" bIns="0" rtlCol="0"/>
            <a:lstStyle/>
            <a:p>
              <a:endParaRPr sz="1980"/>
            </a:p>
          </p:txBody>
        </p:sp>
        <p:sp>
          <p:nvSpPr>
            <p:cNvPr id="26" name="object 26"/>
            <p:cNvSpPr/>
            <p:nvPr/>
          </p:nvSpPr>
          <p:spPr>
            <a:xfrm>
              <a:off x="4089786" y="5112684"/>
              <a:ext cx="899361" cy="164622"/>
            </a:xfrm>
            <a:prstGeom prst="rect">
              <a:avLst/>
            </a:prstGeom>
            <a:blipFill>
              <a:blip r:embed="rId25" cstate="print"/>
              <a:stretch>
                <a:fillRect/>
              </a:stretch>
            </a:blipFill>
          </p:spPr>
          <p:txBody>
            <a:bodyPr wrap="square" lIns="0" tIns="0" rIns="0" bIns="0" rtlCol="0"/>
            <a:lstStyle/>
            <a:p>
              <a:endParaRPr sz="1980"/>
            </a:p>
          </p:txBody>
        </p:sp>
        <p:sp>
          <p:nvSpPr>
            <p:cNvPr id="27" name="object 27"/>
            <p:cNvSpPr/>
            <p:nvPr/>
          </p:nvSpPr>
          <p:spPr>
            <a:xfrm>
              <a:off x="7762280" y="5115977"/>
              <a:ext cx="149260" cy="124419"/>
            </a:xfrm>
            <a:prstGeom prst="rect">
              <a:avLst/>
            </a:prstGeom>
            <a:blipFill>
              <a:blip r:embed="rId26" cstate="print"/>
              <a:stretch>
                <a:fillRect/>
              </a:stretch>
            </a:blipFill>
          </p:spPr>
          <p:txBody>
            <a:bodyPr wrap="square" lIns="0" tIns="0" rIns="0" bIns="0" rtlCol="0"/>
            <a:lstStyle/>
            <a:p>
              <a:endParaRPr sz="1980"/>
            </a:p>
          </p:txBody>
        </p:sp>
        <p:sp>
          <p:nvSpPr>
            <p:cNvPr id="28" name="object 28"/>
            <p:cNvSpPr/>
            <p:nvPr/>
          </p:nvSpPr>
          <p:spPr>
            <a:xfrm>
              <a:off x="4086356" y="5371064"/>
              <a:ext cx="582930" cy="122555"/>
            </a:xfrm>
            <a:custGeom>
              <a:avLst/>
              <a:gdLst/>
              <a:ahLst/>
              <a:cxnLst/>
              <a:rect l="l" t="t" r="r" b="b"/>
              <a:pathLst>
                <a:path w="582930" h="122554">
                  <a:moveTo>
                    <a:pt x="41672" y="116525"/>
                  </a:moveTo>
                  <a:lnTo>
                    <a:pt x="0" y="116525"/>
                  </a:lnTo>
                  <a:lnTo>
                    <a:pt x="0" y="119786"/>
                  </a:lnTo>
                  <a:lnTo>
                    <a:pt x="41672" y="119786"/>
                  </a:lnTo>
                  <a:lnTo>
                    <a:pt x="41672" y="116525"/>
                  </a:lnTo>
                  <a:close/>
                </a:path>
                <a:path w="582930" h="122554">
                  <a:moveTo>
                    <a:pt x="42763" y="19050"/>
                  </a:moveTo>
                  <a:lnTo>
                    <a:pt x="24704" y="19050"/>
                  </a:lnTo>
                  <a:lnTo>
                    <a:pt x="71140" y="119786"/>
                  </a:lnTo>
                  <a:lnTo>
                    <a:pt x="73974" y="119786"/>
                  </a:lnTo>
                  <a:lnTo>
                    <a:pt x="85932" y="93756"/>
                  </a:lnTo>
                  <a:lnTo>
                    <a:pt x="77391" y="93756"/>
                  </a:lnTo>
                  <a:lnTo>
                    <a:pt x="42763" y="19050"/>
                  </a:lnTo>
                  <a:close/>
                </a:path>
                <a:path w="582930" h="122554">
                  <a:moveTo>
                    <a:pt x="154186" y="116525"/>
                  </a:moveTo>
                  <a:lnTo>
                    <a:pt x="103287" y="116525"/>
                  </a:lnTo>
                  <a:lnTo>
                    <a:pt x="103287" y="119786"/>
                  </a:lnTo>
                  <a:lnTo>
                    <a:pt x="154186" y="119786"/>
                  </a:lnTo>
                  <a:lnTo>
                    <a:pt x="154186" y="116525"/>
                  </a:lnTo>
                  <a:close/>
                </a:path>
                <a:path w="582930" h="122554">
                  <a:moveTo>
                    <a:pt x="33933" y="0"/>
                  </a:moveTo>
                  <a:lnTo>
                    <a:pt x="0" y="0"/>
                  </a:lnTo>
                  <a:lnTo>
                    <a:pt x="0" y="3261"/>
                  </a:lnTo>
                  <a:lnTo>
                    <a:pt x="4870" y="3261"/>
                  </a:lnTo>
                  <a:lnTo>
                    <a:pt x="8418" y="3840"/>
                  </a:lnTo>
                  <a:lnTo>
                    <a:pt x="10643" y="4998"/>
                  </a:lnTo>
                  <a:lnTo>
                    <a:pt x="12883" y="6126"/>
                  </a:lnTo>
                  <a:lnTo>
                    <a:pt x="14395" y="7528"/>
                  </a:lnTo>
                  <a:lnTo>
                    <a:pt x="15179" y="9235"/>
                  </a:lnTo>
                  <a:lnTo>
                    <a:pt x="16370" y="11612"/>
                  </a:lnTo>
                  <a:lnTo>
                    <a:pt x="16751" y="14051"/>
                  </a:lnTo>
                  <a:lnTo>
                    <a:pt x="16860" y="106405"/>
                  </a:lnTo>
                  <a:lnTo>
                    <a:pt x="16322" y="110032"/>
                  </a:lnTo>
                  <a:lnTo>
                    <a:pt x="12954" y="115001"/>
                  </a:lnTo>
                  <a:lnTo>
                    <a:pt x="9381" y="116525"/>
                  </a:lnTo>
                  <a:lnTo>
                    <a:pt x="32741" y="116525"/>
                  </a:lnTo>
                  <a:lnTo>
                    <a:pt x="29276" y="115275"/>
                  </a:lnTo>
                  <a:lnTo>
                    <a:pt x="25502" y="111038"/>
                  </a:lnTo>
                  <a:lnTo>
                    <a:pt x="24704" y="106405"/>
                  </a:lnTo>
                  <a:lnTo>
                    <a:pt x="24704" y="19050"/>
                  </a:lnTo>
                  <a:lnTo>
                    <a:pt x="42763" y="19050"/>
                  </a:lnTo>
                  <a:lnTo>
                    <a:pt x="33933" y="0"/>
                  </a:lnTo>
                  <a:close/>
                </a:path>
                <a:path w="582930" h="122554">
                  <a:moveTo>
                    <a:pt x="137220" y="19050"/>
                  </a:moveTo>
                  <a:lnTo>
                    <a:pt x="120252" y="19050"/>
                  </a:lnTo>
                  <a:lnTo>
                    <a:pt x="120148" y="106405"/>
                  </a:lnTo>
                  <a:lnTo>
                    <a:pt x="119609" y="110032"/>
                  </a:lnTo>
                  <a:lnTo>
                    <a:pt x="116241" y="115001"/>
                  </a:lnTo>
                  <a:lnTo>
                    <a:pt x="112620" y="116525"/>
                  </a:lnTo>
                  <a:lnTo>
                    <a:pt x="145255" y="116525"/>
                  </a:lnTo>
                  <a:lnTo>
                    <a:pt x="141792" y="115275"/>
                  </a:lnTo>
                  <a:lnTo>
                    <a:pt x="138016" y="111038"/>
                  </a:lnTo>
                  <a:lnTo>
                    <a:pt x="137220" y="106405"/>
                  </a:lnTo>
                  <a:lnTo>
                    <a:pt x="137220" y="19050"/>
                  </a:lnTo>
                  <a:close/>
                </a:path>
                <a:path w="582930" h="122554">
                  <a:moveTo>
                    <a:pt x="154186" y="0"/>
                  </a:moveTo>
                  <a:lnTo>
                    <a:pt x="120252" y="0"/>
                  </a:lnTo>
                  <a:lnTo>
                    <a:pt x="77391" y="93756"/>
                  </a:lnTo>
                  <a:lnTo>
                    <a:pt x="85932" y="93756"/>
                  </a:lnTo>
                  <a:lnTo>
                    <a:pt x="120252" y="19050"/>
                  </a:lnTo>
                  <a:lnTo>
                    <a:pt x="137220" y="19050"/>
                  </a:lnTo>
                  <a:lnTo>
                    <a:pt x="137220" y="14051"/>
                  </a:lnTo>
                  <a:lnTo>
                    <a:pt x="137873" y="9784"/>
                  </a:lnTo>
                  <a:lnTo>
                    <a:pt x="141244" y="4815"/>
                  </a:lnTo>
                  <a:lnTo>
                    <a:pt x="144862" y="3261"/>
                  </a:lnTo>
                  <a:lnTo>
                    <a:pt x="154186" y="3261"/>
                  </a:lnTo>
                  <a:lnTo>
                    <a:pt x="154186" y="0"/>
                  </a:lnTo>
                  <a:close/>
                </a:path>
                <a:path w="582930" h="122554">
                  <a:moveTo>
                    <a:pt x="211098" y="36301"/>
                  </a:moveTo>
                  <a:lnTo>
                    <a:pt x="201966" y="36301"/>
                  </a:lnTo>
                  <a:lnTo>
                    <a:pt x="194268" y="37033"/>
                  </a:lnTo>
                  <a:lnTo>
                    <a:pt x="165269" y="70585"/>
                  </a:lnTo>
                  <a:lnTo>
                    <a:pt x="164604" y="80375"/>
                  </a:lnTo>
                  <a:lnTo>
                    <a:pt x="165255" y="89485"/>
                  </a:lnTo>
                  <a:lnTo>
                    <a:pt x="192996" y="121632"/>
                  </a:lnTo>
                  <a:lnTo>
                    <a:pt x="200025" y="122346"/>
                  </a:lnTo>
                  <a:lnTo>
                    <a:pt x="208955" y="122346"/>
                  </a:lnTo>
                  <a:lnTo>
                    <a:pt x="216395" y="119024"/>
                  </a:lnTo>
                  <a:lnTo>
                    <a:pt x="226339" y="107899"/>
                  </a:lnTo>
                  <a:lnTo>
                    <a:pt x="198787" y="107899"/>
                  </a:lnTo>
                  <a:lnTo>
                    <a:pt x="191844" y="104485"/>
                  </a:lnTo>
                  <a:lnTo>
                    <a:pt x="177104" y="69342"/>
                  </a:lnTo>
                  <a:lnTo>
                    <a:pt x="233065" y="69342"/>
                  </a:lnTo>
                  <a:lnTo>
                    <a:pt x="232680" y="64282"/>
                  </a:lnTo>
                  <a:lnTo>
                    <a:pt x="177104" y="64282"/>
                  </a:lnTo>
                  <a:lnTo>
                    <a:pt x="177808" y="57454"/>
                  </a:lnTo>
                  <a:lnTo>
                    <a:pt x="180081" y="52151"/>
                  </a:lnTo>
                  <a:lnTo>
                    <a:pt x="187820" y="44592"/>
                  </a:lnTo>
                  <a:lnTo>
                    <a:pt x="192191" y="42702"/>
                  </a:lnTo>
                  <a:lnTo>
                    <a:pt x="221829" y="42702"/>
                  </a:lnTo>
                  <a:lnTo>
                    <a:pt x="218562" y="39319"/>
                  </a:lnTo>
                  <a:lnTo>
                    <a:pt x="211098" y="36301"/>
                  </a:lnTo>
                  <a:close/>
                </a:path>
                <a:path w="582930" h="122554">
                  <a:moveTo>
                    <a:pt x="230386" y="88544"/>
                  </a:moveTo>
                  <a:lnTo>
                    <a:pt x="227706" y="95585"/>
                  </a:lnTo>
                  <a:lnTo>
                    <a:pt x="224409" y="100584"/>
                  </a:lnTo>
                  <a:lnTo>
                    <a:pt x="216575" y="106436"/>
                  </a:lnTo>
                  <a:lnTo>
                    <a:pt x="211991" y="107899"/>
                  </a:lnTo>
                  <a:lnTo>
                    <a:pt x="226339" y="107899"/>
                  </a:lnTo>
                  <a:lnTo>
                    <a:pt x="228301" y="105704"/>
                  </a:lnTo>
                  <a:lnTo>
                    <a:pt x="231873" y="98358"/>
                  </a:lnTo>
                  <a:lnTo>
                    <a:pt x="233065" y="90342"/>
                  </a:lnTo>
                  <a:lnTo>
                    <a:pt x="230386" y="88544"/>
                  </a:lnTo>
                  <a:close/>
                </a:path>
                <a:path w="582930" h="122554">
                  <a:moveTo>
                    <a:pt x="221829" y="42702"/>
                  </a:moveTo>
                  <a:lnTo>
                    <a:pt x="200226" y="42702"/>
                  </a:lnTo>
                  <a:lnTo>
                    <a:pt x="203274" y="43647"/>
                  </a:lnTo>
                  <a:lnTo>
                    <a:pt x="209132" y="47426"/>
                  </a:lnTo>
                  <a:lnTo>
                    <a:pt x="214609" y="64282"/>
                  </a:lnTo>
                  <a:lnTo>
                    <a:pt x="232680" y="64282"/>
                  </a:lnTo>
                  <a:lnTo>
                    <a:pt x="232522" y="62203"/>
                  </a:lnTo>
                  <a:lnTo>
                    <a:pt x="230892" y="55824"/>
                  </a:lnTo>
                  <a:lnTo>
                    <a:pt x="228172" y="50199"/>
                  </a:lnTo>
                  <a:lnTo>
                    <a:pt x="224360" y="45323"/>
                  </a:lnTo>
                  <a:lnTo>
                    <a:pt x="221829" y="42702"/>
                  </a:lnTo>
                  <a:close/>
                </a:path>
                <a:path w="582930" h="122554">
                  <a:moveTo>
                    <a:pt x="347865" y="0"/>
                  </a:moveTo>
                  <a:lnTo>
                    <a:pt x="286344" y="0"/>
                  </a:lnTo>
                  <a:lnTo>
                    <a:pt x="286344" y="3261"/>
                  </a:lnTo>
                  <a:lnTo>
                    <a:pt x="295381" y="3261"/>
                  </a:lnTo>
                  <a:lnTo>
                    <a:pt x="298798" y="4572"/>
                  </a:lnTo>
                  <a:lnTo>
                    <a:pt x="302870" y="9113"/>
                  </a:lnTo>
                  <a:lnTo>
                    <a:pt x="303676" y="13319"/>
                  </a:lnTo>
                  <a:lnTo>
                    <a:pt x="303763" y="105277"/>
                  </a:lnTo>
                  <a:lnTo>
                    <a:pt x="303074" y="109667"/>
                  </a:lnTo>
                  <a:lnTo>
                    <a:pt x="301681" y="111770"/>
                  </a:lnTo>
                  <a:lnTo>
                    <a:pt x="299502" y="114940"/>
                  </a:lnTo>
                  <a:lnTo>
                    <a:pt x="295869" y="116525"/>
                  </a:lnTo>
                  <a:lnTo>
                    <a:pt x="286344" y="116525"/>
                  </a:lnTo>
                  <a:lnTo>
                    <a:pt x="286344" y="119786"/>
                  </a:lnTo>
                  <a:lnTo>
                    <a:pt x="342900" y="119786"/>
                  </a:lnTo>
                  <a:lnTo>
                    <a:pt x="352379" y="119557"/>
                  </a:lnTo>
                  <a:lnTo>
                    <a:pt x="379723" y="113538"/>
                  </a:lnTo>
                  <a:lnTo>
                    <a:pt x="334219" y="113538"/>
                  </a:lnTo>
                  <a:lnTo>
                    <a:pt x="327480" y="112776"/>
                  </a:lnTo>
                  <a:lnTo>
                    <a:pt x="320731" y="111160"/>
                  </a:lnTo>
                  <a:lnTo>
                    <a:pt x="320731" y="62057"/>
                  </a:lnTo>
                  <a:lnTo>
                    <a:pt x="322313" y="61752"/>
                  </a:lnTo>
                  <a:lnTo>
                    <a:pt x="324398" y="61539"/>
                  </a:lnTo>
                  <a:lnTo>
                    <a:pt x="329565" y="61234"/>
                  </a:lnTo>
                  <a:lnTo>
                    <a:pt x="332683" y="61173"/>
                  </a:lnTo>
                  <a:lnTo>
                    <a:pt x="376915" y="61173"/>
                  </a:lnTo>
                  <a:lnTo>
                    <a:pt x="375248" y="60411"/>
                  </a:lnTo>
                  <a:lnTo>
                    <a:pt x="367009" y="58643"/>
                  </a:lnTo>
                  <a:lnTo>
                    <a:pt x="374154" y="56357"/>
                  </a:lnTo>
                  <a:lnTo>
                    <a:pt x="376106" y="55077"/>
                  </a:lnTo>
                  <a:lnTo>
                    <a:pt x="334030" y="55077"/>
                  </a:lnTo>
                  <a:lnTo>
                    <a:pt x="330945" y="54955"/>
                  </a:lnTo>
                  <a:lnTo>
                    <a:pt x="328172" y="54772"/>
                  </a:lnTo>
                  <a:lnTo>
                    <a:pt x="325398" y="54559"/>
                  </a:lnTo>
                  <a:lnTo>
                    <a:pt x="322908" y="54254"/>
                  </a:lnTo>
                  <a:lnTo>
                    <a:pt x="320731" y="53888"/>
                  </a:lnTo>
                  <a:lnTo>
                    <a:pt x="320731" y="7894"/>
                  </a:lnTo>
                  <a:lnTo>
                    <a:pt x="325398" y="6583"/>
                  </a:lnTo>
                  <a:lnTo>
                    <a:pt x="330647" y="5943"/>
                  </a:lnTo>
                  <a:lnTo>
                    <a:pt x="373398" y="5943"/>
                  </a:lnTo>
                  <a:lnTo>
                    <a:pt x="370188" y="4175"/>
                  </a:lnTo>
                  <a:lnTo>
                    <a:pt x="355604" y="701"/>
                  </a:lnTo>
                  <a:lnTo>
                    <a:pt x="347865" y="0"/>
                  </a:lnTo>
                  <a:close/>
                </a:path>
                <a:path w="582930" h="122554">
                  <a:moveTo>
                    <a:pt x="376915" y="61173"/>
                  </a:moveTo>
                  <a:lnTo>
                    <a:pt x="344792" y="61173"/>
                  </a:lnTo>
                  <a:lnTo>
                    <a:pt x="351864" y="62392"/>
                  </a:lnTo>
                  <a:lnTo>
                    <a:pt x="363272" y="67360"/>
                  </a:lnTo>
                  <a:lnTo>
                    <a:pt x="367390" y="70774"/>
                  </a:lnTo>
                  <a:lnTo>
                    <a:pt x="372450" y="79400"/>
                  </a:lnTo>
                  <a:lnTo>
                    <a:pt x="373712" y="83880"/>
                  </a:lnTo>
                  <a:lnTo>
                    <a:pt x="373712" y="95585"/>
                  </a:lnTo>
                  <a:lnTo>
                    <a:pt x="370914" y="101528"/>
                  </a:lnTo>
                  <a:lnTo>
                    <a:pt x="359700" y="111130"/>
                  </a:lnTo>
                  <a:lnTo>
                    <a:pt x="351592" y="113538"/>
                  </a:lnTo>
                  <a:lnTo>
                    <a:pt x="379723" y="113538"/>
                  </a:lnTo>
                  <a:lnTo>
                    <a:pt x="384822" y="109636"/>
                  </a:lnTo>
                  <a:lnTo>
                    <a:pt x="392369" y="98724"/>
                  </a:lnTo>
                  <a:lnTo>
                    <a:pt x="394252" y="93024"/>
                  </a:lnTo>
                  <a:lnTo>
                    <a:pt x="394252" y="79217"/>
                  </a:lnTo>
                  <a:lnTo>
                    <a:pt x="391369" y="72572"/>
                  </a:lnTo>
                  <a:lnTo>
                    <a:pt x="385620" y="67116"/>
                  </a:lnTo>
                  <a:lnTo>
                    <a:pt x="381451" y="63246"/>
                  </a:lnTo>
                  <a:lnTo>
                    <a:pt x="376915" y="61173"/>
                  </a:lnTo>
                  <a:close/>
                </a:path>
                <a:path w="582930" h="122554">
                  <a:moveTo>
                    <a:pt x="373398" y="5943"/>
                  </a:moveTo>
                  <a:lnTo>
                    <a:pt x="336505" y="5943"/>
                  </a:lnTo>
                  <a:lnTo>
                    <a:pt x="344268" y="6406"/>
                  </a:lnTo>
                  <a:lnTo>
                    <a:pt x="351035" y="7791"/>
                  </a:lnTo>
                  <a:lnTo>
                    <a:pt x="356806" y="10096"/>
                  </a:lnTo>
                  <a:lnTo>
                    <a:pt x="361581" y="13319"/>
                  </a:lnTo>
                  <a:lnTo>
                    <a:pt x="367284" y="18227"/>
                  </a:lnTo>
                  <a:lnTo>
                    <a:pt x="370139" y="24201"/>
                  </a:lnTo>
                  <a:lnTo>
                    <a:pt x="370139" y="35814"/>
                  </a:lnTo>
                  <a:lnTo>
                    <a:pt x="345935" y="55077"/>
                  </a:lnTo>
                  <a:lnTo>
                    <a:pt x="376106" y="55077"/>
                  </a:lnTo>
                  <a:lnTo>
                    <a:pt x="379546" y="52821"/>
                  </a:lnTo>
                  <a:lnTo>
                    <a:pt x="386785" y="43312"/>
                  </a:lnTo>
                  <a:lnTo>
                    <a:pt x="388595" y="37947"/>
                  </a:lnTo>
                  <a:lnTo>
                    <a:pt x="388595" y="24963"/>
                  </a:lnTo>
                  <a:lnTo>
                    <a:pt x="386263" y="18714"/>
                  </a:lnTo>
                  <a:lnTo>
                    <a:pt x="381594" y="13319"/>
                  </a:lnTo>
                  <a:lnTo>
                    <a:pt x="376940" y="7894"/>
                  </a:lnTo>
                  <a:lnTo>
                    <a:pt x="373398" y="5943"/>
                  </a:lnTo>
                  <a:close/>
                </a:path>
                <a:path w="582930" h="122554">
                  <a:moveTo>
                    <a:pt x="449317" y="36454"/>
                  </a:moveTo>
                  <a:lnTo>
                    <a:pt x="442566" y="36454"/>
                  </a:lnTo>
                  <a:lnTo>
                    <a:pt x="436196" y="38221"/>
                  </a:lnTo>
                  <a:lnTo>
                    <a:pt x="424196" y="45262"/>
                  </a:lnTo>
                  <a:lnTo>
                    <a:pt x="419349" y="50688"/>
                  </a:lnTo>
                  <a:lnTo>
                    <a:pt x="412016" y="65379"/>
                  </a:lnTo>
                  <a:lnTo>
                    <a:pt x="410169" y="72725"/>
                  </a:lnTo>
                  <a:lnTo>
                    <a:pt x="410260" y="81267"/>
                  </a:lnTo>
                  <a:lnTo>
                    <a:pt x="431941" y="118692"/>
                  </a:lnTo>
                  <a:lnTo>
                    <a:pt x="448269" y="122346"/>
                  </a:lnTo>
                  <a:lnTo>
                    <a:pt x="455819" y="122346"/>
                  </a:lnTo>
                  <a:lnTo>
                    <a:pt x="462640" y="120456"/>
                  </a:lnTo>
                  <a:lnTo>
                    <a:pt x="469923" y="115945"/>
                  </a:lnTo>
                  <a:lnTo>
                    <a:pt x="444508" y="115945"/>
                  </a:lnTo>
                  <a:lnTo>
                    <a:pt x="438329" y="111678"/>
                  </a:lnTo>
                  <a:lnTo>
                    <a:pt x="426627" y="74460"/>
                  </a:lnTo>
                  <a:lnTo>
                    <a:pt x="426550" y="65379"/>
                  </a:lnTo>
                  <a:lnTo>
                    <a:pt x="427542" y="59436"/>
                  </a:lnTo>
                  <a:lnTo>
                    <a:pt x="431505" y="50109"/>
                  </a:lnTo>
                  <a:lnTo>
                    <a:pt x="434065" y="46847"/>
                  </a:lnTo>
                  <a:lnTo>
                    <a:pt x="440317" y="43190"/>
                  </a:lnTo>
                  <a:lnTo>
                    <a:pt x="443459" y="42275"/>
                  </a:lnTo>
                  <a:lnTo>
                    <a:pt x="469578" y="42275"/>
                  </a:lnTo>
                  <a:lnTo>
                    <a:pt x="465909" y="39951"/>
                  </a:lnTo>
                  <a:lnTo>
                    <a:pt x="458077" y="37328"/>
                  </a:lnTo>
                  <a:lnTo>
                    <a:pt x="449317" y="36454"/>
                  </a:lnTo>
                  <a:close/>
                </a:path>
                <a:path w="582930" h="122554">
                  <a:moveTo>
                    <a:pt x="469578" y="42275"/>
                  </a:moveTo>
                  <a:lnTo>
                    <a:pt x="453091" y="42275"/>
                  </a:lnTo>
                  <a:lnTo>
                    <a:pt x="458391" y="45079"/>
                  </a:lnTo>
                  <a:lnTo>
                    <a:pt x="462558" y="50749"/>
                  </a:lnTo>
                  <a:lnTo>
                    <a:pt x="471706" y="96446"/>
                  </a:lnTo>
                  <a:lnTo>
                    <a:pt x="469952" y="104150"/>
                  </a:lnTo>
                  <a:lnTo>
                    <a:pt x="462616" y="113568"/>
                  </a:lnTo>
                  <a:lnTo>
                    <a:pt x="457901" y="115945"/>
                  </a:lnTo>
                  <a:lnTo>
                    <a:pt x="469923" y="115945"/>
                  </a:lnTo>
                  <a:lnTo>
                    <a:pt x="474844" y="112897"/>
                  </a:lnTo>
                  <a:lnTo>
                    <a:pt x="479630" y="107289"/>
                  </a:lnTo>
                  <a:lnTo>
                    <a:pt x="486573" y="92415"/>
                  </a:lnTo>
                  <a:lnTo>
                    <a:pt x="488310" y="85069"/>
                  </a:lnTo>
                  <a:lnTo>
                    <a:pt x="488310" y="77845"/>
                  </a:lnTo>
                  <a:lnTo>
                    <a:pt x="472812" y="44323"/>
                  </a:lnTo>
                  <a:lnTo>
                    <a:pt x="469578" y="42275"/>
                  </a:lnTo>
                  <a:close/>
                </a:path>
                <a:path w="582930" h="122554">
                  <a:moveTo>
                    <a:pt x="532662" y="42123"/>
                  </a:moveTo>
                  <a:lnTo>
                    <a:pt x="500515" y="42123"/>
                  </a:lnTo>
                  <a:lnTo>
                    <a:pt x="503489" y="42946"/>
                  </a:lnTo>
                  <a:lnTo>
                    <a:pt x="508254" y="46207"/>
                  </a:lnTo>
                  <a:lnTo>
                    <a:pt x="511664" y="50261"/>
                  </a:lnTo>
                  <a:lnTo>
                    <a:pt x="515992" y="56540"/>
                  </a:lnTo>
                  <a:lnTo>
                    <a:pt x="531470" y="78729"/>
                  </a:lnTo>
                  <a:lnTo>
                    <a:pt x="505373" y="112776"/>
                  </a:lnTo>
                  <a:lnTo>
                    <a:pt x="497537" y="116677"/>
                  </a:lnTo>
                  <a:lnTo>
                    <a:pt x="497537" y="119786"/>
                  </a:lnTo>
                  <a:lnTo>
                    <a:pt x="524030" y="119786"/>
                  </a:lnTo>
                  <a:lnTo>
                    <a:pt x="524030" y="116677"/>
                  </a:lnTo>
                  <a:lnTo>
                    <a:pt x="521351" y="116494"/>
                  </a:lnTo>
                  <a:lnTo>
                    <a:pt x="519339" y="115824"/>
                  </a:lnTo>
                  <a:lnTo>
                    <a:pt x="518004" y="114665"/>
                  </a:lnTo>
                  <a:lnTo>
                    <a:pt x="516660" y="113538"/>
                  </a:lnTo>
                  <a:lnTo>
                    <a:pt x="515992" y="112257"/>
                  </a:lnTo>
                  <a:lnTo>
                    <a:pt x="515992" y="109880"/>
                  </a:lnTo>
                  <a:lnTo>
                    <a:pt x="518028" y="106710"/>
                  </a:lnTo>
                  <a:lnTo>
                    <a:pt x="522088" y="101346"/>
                  </a:lnTo>
                  <a:lnTo>
                    <a:pt x="535042" y="84094"/>
                  </a:lnTo>
                  <a:lnTo>
                    <a:pt x="552021" y="84094"/>
                  </a:lnTo>
                  <a:lnTo>
                    <a:pt x="543818" y="72329"/>
                  </a:lnTo>
                  <a:lnTo>
                    <a:pt x="547994" y="66812"/>
                  </a:lnTo>
                  <a:lnTo>
                    <a:pt x="540245" y="66812"/>
                  </a:lnTo>
                  <a:lnTo>
                    <a:pt x="534448" y="57576"/>
                  </a:lnTo>
                  <a:lnTo>
                    <a:pt x="533162" y="55626"/>
                  </a:lnTo>
                  <a:lnTo>
                    <a:pt x="532208" y="54132"/>
                  </a:lnTo>
                  <a:lnTo>
                    <a:pt x="531613" y="53126"/>
                  </a:lnTo>
                  <a:lnTo>
                    <a:pt x="529500" y="50200"/>
                  </a:lnTo>
                  <a:lnTo>
                    <a:pt x="528495" y="48066"/>
                  </a:lnTo>
                  <a:lnTo>
                    <a:pt x="528495" y="45293"/>
                  </a:lnTo>
                  <a:lnTo>
                    <a:pt x="528995" y="44226"/>
                  </a:lnTo>
                  <a:lnTo>
                    <a:pt x="530970" y="42550"/>
                  </a:lnTo>
                  <a:lnTo>
                    <a:pt x="532662" y="42123"/>
                  </a:lnTo>
                  <a:close/>
                </a:path>
                <a:path w="582930" h="122554">
                  <a:moveTo>
                    <a:pt x="552021" y="84094"/>
                  </a:moveTo>
                  <a:lnTo>
                    <a:pt x="535042" y="84094"/>
                  </a:lnTo>
                  <a:lnTo>
                    <a:pt x="550724" y="106801"/>
                  </a:lnTo>
                  <a:lnTo>
                    <a:pt x="552605" y="110215"/>
                  </a:lnTo>
                  <a:lnTo>
                    <a:pt x="552605" y="112897"/>
                  </a:lnTo>
                  <a:lnTo>
                    <a:pt x="552008" y="113995"/>
                  </a:lnTo>
                  <a:lnTo>
                    <a:pt x="549331" y="116098"/>
                  </a:lnTo>
                  <a:lnTo>
                    <a:pt x="547295" y="116677"/>
                  </a:lnTo>
                  <a:lnTo>
                    <a:pt x="544711" y="116677"/>
                  </a:lnTo>
                  <a:lnTo>
                    <a:pt x="544711" y="119786"/>
                  </a:lnTo>
                  <a:lnTo>
                    <a:pt x="582811" y="119786"/>
                  </a:lnTo>
                  <a:lnTo>
                    <a:pt x="582811" y="116677"/>
                  </a:lnTo>
                  <a:lnTo>
                    <a:pt x="579440" y="116494"/>
                  </a:lnTo>
                  <a:lnTo>
                    <a:pt x="576715" y="115671"/>
                  </a:lnTo>
                  <a:lnTo>
                    <a:pt x="574630" y="114239"/>
                  </a:lnTo>
                  <a:lnTo>
                    <a:pt x="572548" y="112776"/>
                  </a:lnTo>
                  <a:lnTo>
                    <a:pt x="568958" y="108386"/>
                  </a:lnTo>
                  <a:lnTo>
                    <a:pt x="552021" y="84094"/>
                  </a:lnTo>
                  <a:close/>
                </a:path>
                <a:path w="582930" h="122554">
                  <a:moveTo>
                    <a:pt x="574334" y="38831"/>
                  </a:moveTo>
                  <a:lnTo>
                    <a:pt x="546948" y="38831"/>
                  </a:lnTo>
                  <a:lnTo>
                    <a:pt x="546948" y="42123"/>
                  </a:lnTo>
                  <a:lnTo>
                    <a:pt x="549127" y="42123"/>
                  </a:lnTo>
                  <a:lnTo>
                    <a:pt x="550724" y="42550"/>
                  </a:lnTo>
                  <a:lnTo>
                    <a:pt x="552699" y="44226"/>
                  </a:lnTo>
                  <a:lnTo>
                    <a:pt x="553199" y="45293"/>
                  </a:lnTo>
                  <a:lnTo>
                    <a:pt x="553199" y="48066"/>
                  </a:lnTo>
                  <a:lnTo>
                    <a:pt x="551114" y="51755"/>
                  </a:lnTo>
                  <a:lnTo>
                    <a:pt x="546948" y="57576"/>
                  </a:lnTo>
                  <a:lnTo>
                    <a:pt x="540245" y="66812"/>
                  </a:lnTo>
                  <a:lnTo>
                    <a:pt x="547994" y="66812"/>
                  </a:lnTo>
                  <a:lnTo>
                    <a:pt x="554985" y="57576"/>
                  </a:lnTo>
                  <a:lnTo>
                    <a:pt x="559951" y="50840"/>
                  </a:lnTo>
                  <a:lnTo>
                    <a:pt x="563867" y="46482"/>
                  </a:lnTo>
                  <a:lnTo>
                    <a:pt x="566735" y="44500"/>
                  </a:lnTo>
                  <a:lnTo>
                    <a:pt x="568820" y="43098"/>
                  </a:lnTo>
                  <a:lnTo>
                    <a:pt x="571356" y="42306"/>
                  </a:lnTo>
                  <a:lnTo>
                    <a:pt x="574334" y="42123"/>
                  </a:lnTo>
                  <a:lnTo>
                    <a:pt x="574334" y="38831"/>
                  </a:lnTo>
                  <a:close/>
                </a:path>
                <a:path w="582930" h="122554">
                  <a:moveTo>
                    <a:pt x="535042" y="38831"/>
                  </a:moveTo>
                  <a:lnTo>
                    <a:pt x="496942" y="38831"/>
                  </a:lnTo>
                  <a:lnTo>
                    <a:pt x="496942" y="42123"/>
                  </a:lnTo>
                  <a:lnTo>
                    <a:pt x="535042" y="42123"/>
                  </a:lnTo>
                  <a:lnTo>
                    <a:pt x="535042" y="38831"/>
                  </a:lnTo>
                  <a:close/>
                </a:path>
              </a:pathLst>
            </a:custGeom>
            <a:solidFill>
              <a:srgbClr val="000000"/>
            </a:solidFill>
          </p:spPr>
          <p:txBody>
            <a:bodyPr wrap="square" lIns="0" tIns="0" rIns="0" bIns="0" rtlCol="0"/>
            <a:lstStyle/>
            <a:p>
              <a:endParaRPr sz="1980"/>
            </a:p>
          </p:txBody>
        </p:sp>
        <p:sp>
          <p:nvSpPr>
            <p:cNvPr id="29" name="object 29"/>
            <p:cNvSpPr/>
            <p:nvPr/>
          </p:nvSpPr>
          <p:spPr>
            <a:xfrm>
              <a:off x="7744846" y="5368534"/>
              <a:ext cx="170718" cy="124419"/>
            </a:xfrm>
            <a:prstGeom prst="rect">
              <a:avLst/>
            </a:prstGeom>
            <a:blipFill>
              <a:blip r:embed="rId27" cstate="print"/>
              <a:stretch>
                <a:fillRect/>
              </a:stretch>
            </a:blipFill>
          </p:spPr>
          <p:txBody>
            <a:bodyPr wrap="square" lIns="0" tIns="0" rIns="0" bIns="0" rtlCol="0"/>
            <a:lstStyle/>
            <a:p>
              <a:endParaRPr sz="1980"/>
            </a:p>
          </p:txBody>
        </p:sp>
      </p:grpSp>
    </p:spTree>
    <p:custDataLst>
      <p:tags r:id="rId1"/>
    </p:custDataLst>
    <p:extLst>
      <p:ext uri="{BB962C8B-B14F-4D97-AF65-F5344CB8AC3E}">
        <p14:creationId xmlns:p14="http://schemas.microsoft.com/office/powerpoint/2010/main" val="8085874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6901" y="9668219"/>
            <a:ext cx="55182" cy="83122"/>
          </a:xfrm>
          <a:custGeom>
            <a:avLst/>
            <a:gdLst/>
            <a:ahLst/>
            <a:cxnLst/>
            <a:rect l="l" t="t" r="r" b="b"/>
            <a:pathLst>
              <a:path w="50164" h="75565">
                <a:moveTo>
                  <a:pt x="44975" y="7595"/>
                </a:moveTo>
                <a:lnTo>
                  <a:pt x="30175" y="7595"/>
                </a:lnTo>
                <a:lnTo>
                  <a:pt x="33588" y="8857"/>
                </a:lnTo>
                <a:lnTo>
                  <a:pt x="38740" y="13917"/>
                </a:lnTo>
                <a:lnTo>
                  <a:pt x="40020" y="17013"/>
                </a:lnTo>
                <a:lnTo>
                  <a:pt x="40020" y="24158"/>
                </a:lnTo>
                <a:lnTo>
                  <a:pt x="13929" y="51899"/>
                </a:lnTo>
                <a:lnTo>
                  <a:pt x="9936" y="55661"/>
                </a:lnTo>
                <a:lnTo>
                  <a:pt x="4358" y="62210"/>
                </a:lnTo>
                <a:lnTo>
                  <a:pt x="2377" y="65532"/>
                </a:lnTo>
                <a:lnTo>
                  <a:pt x="1188" y="68913"/>
                </a:lnTo>
                <a:lnTo>
                  <a:pt x="396" y="70997"/>
                </a:lnTo>
                <a:lnTo>
                  <a:pt x="0" y="73128"/>
                </a:lnTo>
                <a:lnTo>
                  <a:pt x="0" y="75306"/>
                </a:lnTo>
                <a:lnTo>
                  <a:pt x="49560" y="75306"/>
                </a:lnTo>
                <a:lnTo>
                  <a:pt x="49560" y="66532"/>
                </a:lnTo>
                <a:lnTo>
                  <a:pt x="12801" y="66532"/>
                </a:lnTo>
                <a:lnTo>
                  <a:pt x="13898" y="64841"/>
                </a:lnTo>
                <a:lnTo>
                  <a:pt x="15209" y="63150"/>
                </a:lnTo>
                <a:lnTo>
                  <a:pt x="18288" y="59781"/>
                </a:lnTo>
                <a:lnTo>
                  <a:pt x="21823" y="56661"/>
                </a:lnTo>
                <a:lnTo>
                  <a:pt x="27371" y="52089"/>
                </a:lnTo>
                <a:lnTo>
                  <a:pt x="34046" y="46433"/>
                </a:lnTo>
                <a:lnTo>
                  <a:pt x="49489" y="24158"/>
                </a:lnTo>
                <a:lnTo>
                  <a:pt x="49478" y="14691"/>
                </a:lnTo>
                <a:lnTo>
                  <a:pt x="47457" y="9930"/>
                </a:lnTo>
                <a:lnTo>
                  <a:pt x="44975" y="7595"/>
                </a:lnTo>
                <a:close/>
              </a:path>
              <a:path w="50164" h="75565">
                <a:moveTo>
                  <a:pt x="33345" y="0"/>
                </a:moveTo>
                <a:lnTo>
                  <a:pt x="19050" y="0"/>
                </a:lnTo>
                <a:lnTo>
                  <a:pt x="13350" y="1856"/>
                </a:lnTo>
                <a:lnTo>
                  <a:pt x="4937" y="9299"/>
                </a:lnTo>
                <a:lnTo>
                  <a:pt x="2468" y="14691"/>
                </a:lnTo>
                <a:lnTo>
                  <a:pt x="1767" y="21729"/>
                </a:lnTo>
                <a:lnTo>
                  <a:pt x="11308" y="22622"/>
                </a:lnTo>
                <a:lnTo>
                  <a:pt x="11308" y="17967"/>
                </a:lnTo>
                <a:lnTo>
                  <a:pt x="12649" y="14285"/>
                </a:lnTo>
                <a:lnTo>
                  <a:pt x="18013" y="8930"/>
                </a:lnTo>
                <a:lnTo>
                  <a:pt x="21518" y="7595"/>
                </a:lnTo>
                <a:lnTo>
                  <a:pt x="44975" y="7595"/>
                </a:lnTo>
                <a:lnTo>
                  <a:pt x="39014" y="1987"/>
                </a:lnTo>
                <a:lnTo>
                  <a:pt x="33345" y="0"/>
                </a:lnTo>
                <a:close/>
              </a:path>
            </a:pathLst>
          </a:custGeom>
          <a:solidFill>
            <a:srgbClr val="000000"/>
          </a:solidFill>
        </p:spPr>
        <p:txBody>
          <a:bodyPr wrap="square" lIns="0" tIns="0" rIns="0" bIns="0" rtlCol="0"/>
          <a:lstStyle/>
          <a:p>
            <a:endParaRPr sz="1980"/>
          </a:p>
        </p:txBody>
      </p:sp>
      <p:grpSp>
        <p:nvGrpSpPr>
          <p:cNvPr id="43" name="Group 42"/>
          <p:cNvGrpSpPr/>
          <p:nvPr/>
        </p:nvGrpSpPr>
        <p:grpSpPr>
          <a:xfrm>
            <a:off x="586740" y="212864"/>
            <a:ext cx="8684766" cy="9091156"/>
            <a:chOff x="3120022" y="360914"/>
            <a:chExt cx="6281746" cy="6575690"/>
          </a:xfrm>
        </p:grpSpPr>
        <p:sp>
          <p:nvSpPr>
            <p:cNvPr id="3" name="object 3"/>
            <p:cNvSpPr/>
            <p:nvPr/>
          </p:nvSpPr>
          <p:spPr>
            <a:xfrm>
              <a:off x="5414198" y="360914"/>
              <a:ext cx="1738024" cy="161635"/>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127604" y="810554"/>
              <a:ext cx="6002252" cy="138684"/>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125523" y="1024249"/>
              <a:ext cx="5291437" cy="138714"/>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127604" y="1471025"/>
              <a:ext cx="6272214" cy="138714"/>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123737" y="1684751"/>
              <a:ext cx="5914741" cy="138714"/>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3122544" y="1898477"/>
              <a:ext cx="6279224" cy="138714"/>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5704270" y="2047158"/>
              <a:ext cx="95250" cy="0"/>
            </a:xfrm>
            <a:custGeom>
              <a:avLst/>
              <a:gdLst/>
              <a:ahLst/>
              <a:cxnLst/>
              <a:rect l="l" t="t" r="r" b="b"/>
              <a:pathLst>
                <a:path w="95250">
                  <a:moveTo>
                    <a:pt x="0" y="0"/>
                  </a:moveTo>
                  <a:lnTo>
                    <a:pt x="95249" y="0"/>
                  </a:lnTo>
                </a:path>
              </a:pathLst>
            </a:custGeom>
            <a:ln w="9524">
              <a:solidFill>
                <a:srgbClr val="000000"/>
              </a:solidFill>
            </a:ln>
          </p:spPr>
          <p:txBody>
            <a:bodyPr wrap="square" lIns="0" tIns="0" rIns="0" bIns="0" rtlCol="0"/>
            <a:lstStyle/>
            <a:p>
              <a:endParaRPr sz="1980"/>
            </a:p>
          </p:txBody>
        </p:sp>
        <p:sp>
          <p:nvSpPr>
            <p:cNvPr id="10" name="object 10"/>
            <p:cNvSpPr/>
            <p:nvPr/>
          </p:nvSpPr>
          <p:spPr>
            <a:xfrm>
              <a:off x="6066220" y="2047158"/>
              <a:ext cx="114300" cy="0"/>
            </a:xfrm>
            <a:custGeom>
              <a:avLst/>
              <a:gdLst/>
              <a:ahLst/>
              <a:cxnLst/>
              <a:rect l="l" t="t" r="r" b="b"/>
              <a:pathLst>
                <a:path w="114300">
                  <a:moveTo>
                    <a:pt x="0" y="0"/>
                  </a:moveTo>
                  <a:lnTo>
                    <a:pt x="114299" y="0"/>
                  </a:lnTo>
                </a:path>
              </a:pathLst>
            </a:custGeom>
            <a:ln w="9524">
              <a:solidFill>
                <a:srgbClr val="000000"/>
              </a:solidFill>
            </a:ln>
          </p:spPr>
          <p:txBody>
            <a:bodyPr wrap="square" lIns="0" tIns="0" rIns="0" bIns="0" rtlCol="0"/>
            <a:lstStyle/>
            <a:p>
              <a:endParaRPr sz="1980"/>
            </a:p>
          </p:txBody>
        </p:sp>
        <p:sp>
          <p:nvSpPr>
            <p:cNvPr id="11" name="object 11"/>
            <p:cNvSpPr/>
            <p:nvPr/>
          </p:nvSpPr>
          <p:spPr>
            <a:xfrm>
              <a:off x="6609162" y="2047158"/>
              <a:ext cx="47625" cy="0"/>
            </a:xfrm>
            <a:custGeom>
              <a:avLst/>
              <a:gdLst/>
              <a:ahLst/>
              <a:cxnLst/>
              <a:rect l="l" t="t" r="r" b="b"/>
              <a:pathLst>
                <a:path w="47625">
                  <a:moveTo>
                    <a:pt x="0" y="0"/>
                  </a:moveTo>
                  <a:lnTo>
                    <a:pt x="47609" y="0"/>
                  </a:lnTo>
                </a:path>
              </a:pathLst>
            </a:custGeom>
            <a:ln w="9524">
              <a:solidFill>
                <a:srgbClr val="000000"/>
              </a:solidFill>
            </a:ln>
          </p:spPr>
          <p:txBody>
            <a:bodyPr wrap="square" lIns="0" tIns="0" rIns="0" bIns="0" rtlCol="0"/>
            <a:lstStyle/>
            <a:p>
              <a:endParaRPr sz="1980"/>
            </a:p>
          </p:txBody>
        </p:sp>
        <p:sp>
          <p:nvSpPr>
            <p:cNvPr id="12" name="object 12"/>
            <p:cNvSpPr/>
            <p:nvPr/>
          </p:nvSpPr>
          <p:spPr>
            <a:xfrm>
              <a:off x="7237812" y="2047158"/>
              <a:ext cx="104775" cy="0"/>
            </a:xfrm>
            <a:custGeom>
              <a:avLst/>
              <a:gdLst/>
              <a:ahLst/>
              <a:cxnLst/>
              <a:rect l="l" t="t" r="r" b="b"/>
              <a:pathLst>
                <a:path w="104775">
                  <a:moveTo>
                    <a:pt x="0" y="0"/>
                  </a:moveTo>
                  <a:lnTo>
                    <a:pt x="104759" y="0"/>
                  </a:lnTo>
                </a:path>
              </a:pathLst>
            </a:custGeom>
            <a:ln w="9524">
              <a:solidFill>
                <a:srgbClr val="000000"/>
              </a:solidFill>
            </a:ln>
          </p:spPr>
          <p:txBody>
            <a:bodyPr wrap="square" lIns="0" tIns="0" rIns="0" bIns="0" rtlCol="0"/>
            <a:lstStyle/>
            <a:p>
              <a:endParaRPr sz="1980"/>
            </a:p>
          </p:txBody>
        </p:sp>
        <p:sp>
          <p:nvSpPr>
            <p:cNvPr id="13" name="object 13"/>
            <p:cNvSpPr/>
            <p:nvPr/>
          </p:nvSpPr>
          <p:spPr>
            <a:xfrm>
              <a:off x="8066470" y="2047158"/>
              <a:ext cx="105410" cy="0"/>
            </a:xfrm>
            <a:custGeom>
              <a:avLst/>
              <a:gdLst/>
              <a:ahLst/>
              <a:cxnLst/>
              <a:rect l="l" t="t" r="r" b="b"/>
              <a:pathLst>
                <a:path w="105410">
                  <a:moveTo>
                    <a:pt x="0" y="0"/>
                  </a:moveTo>
                  <a:lnTo>
                    <a:pt x="104790" y="0"/>
                  </a:lnTo>
                </a:path>
              </a:pathLst>
            </a:custGeom>
            <a:ln w="9524">
              <a:solidFill>
                <a:srgbClr val="000000"/>
              </a:solidFill>
            </a:ln>
          </p:spPr>
          <p:txBody>
            <a:bodyPr wrap="square" lIns="0" tIns="0" rIns="0" bIns="0" rtlCol="0"/>
            <a:lstStyle/>
            <a:p>
              <a:endParaRPr sz="1980"/>
            </a:p>
          </p:txBody>
        </p:sp>
        <p:sp>
          <p:nvSpPr>
            <p:cNvPr id="14" name="object 14"/>
            <p:cNvSpPr/>
            <p:nvPr/>
          </p:nvSpPr>
          <p:spPr>
            <a:xfrm>
              <a:off x="3128951" y="2112202"/>
              <a:ext cx="6211918" cy="138684"/>
            </a:xfrm>
            <a:prstGeom prst="rect">
              <a:avLst/>
            </a:prstGeom>
            <a:blipFill>
              <a:blip r:embed="rId9" cstate="print"/>
              <a:stretch>
                <a:fillRect/>
              </a:stretch>
            </a:blipFill>
          </p:spPr>
          <p:txBody>
            <a:bodyPr wrap="square" lIns="0" tIns="0" rIns="0" bIns="0" rtlCol="0"/>
            <a:lstStyle/>
            <a:p>
              <a:endParaRPr sz="1980"/>
            </a:p>
          </p:txBody>
        </p:sp>
        <p:sp>
          <p:nvSpPr>
            <p:cNvPr id="15" name="object 15"/>
            <p:cNvSpPr/>
            <p:nvPr/>
          </p:nvSpPr>
          <p:spPr>
            <a:xfrm>
              <a:off x="8847520" y="2260854"/>
              <a:ext cx="86360" cy="0"/>
            </a:xfrm>
            <a:custGeom>
              <a:avLst/>
              <a:gdLst/>
              <a:ahLst/>
              <a:cxnLst/>
              <a:rect l="l" t="t" r="r" b="b"/>
              <a:pathLst>
                <a:path w="86360">
                  <a:moveTo>
                    <a:pt x="0" y="0"/>
                  </a:moveTo>
                  <a:lnTo>
                    <a:pt x="85740" y="0"/>
                  </a:lnTo>
                </a:path>
              </a:pathLst>
            </a:custGeom>
            <a:ln w="9524">
              <a:solidFill>
                <a:srgbClr val="000000"/>
              </a:solidFill>
            </a:ln>
          </p:spPr>
          <p:txBody>
            <a:bodyPr wrap="square" lIns="0" tIns="0" rIns="0" bIns="0" rtlCol="0"/>
            <a:lstStyle/>
            <a:p>
              <a:endParaRPr sz="1980"/>
            </a:p>
          </p:txBody>
        </p:sp>
        <p:sp>
          <p:nvSpPr>
            <p:cNvPr id="16" name="object 16"/>
            <p:cNvSpPr/>
            <p:nvPr/>
          </p:nvSpPr>
          <p:spPr>
            <a:xfrm>
              <a:off x="3124187" y="2325898"/>
              <a:ext cx="5808768" cy="138714"/>
            </a:xfrm>
            <a:prstGeom prst="rect">
              <a:avLst/>
            </a:prstGeom>
            <a:blipFill>
              <a:blip r:embed="rId10" cstate="print"/>
              <a:stretch>
                <a:fillRect/>
              </a:stretch>
            </a:blipFill>
          </p:spPr>
          <p:txBody>
            <a:bodyPr wrap="square" lIns="0" tIns="0" rIns="0" bIns="0" rtlCol="0"/>
            <a:lstStyle/>
            <a:p>
              <a:endParaRPr sz="1980"/>
            </a:p>
          </p:txBody>
        </p:sp>
        <p:sp>
          <p:nvSpPr>
            <p:cNvPr id="17" name="object 17"/>
            <p:cNvSpPr/>
            <p:nvPr/>
          </p:nvSpPr>
          <p:spPr>
            <a:xfrm>
              <a:off x="3122997" y="2474579"/>
              <a:ext cx="104775" cy="0"/>
            </a:xfrm>
            <a:custGeom>
              <a:avLst/>
              <a:gdLst/>
              <a:ahLst/>
              <a:cxnLst/>
              <a:rect l="l" t="t" r="r" b="b"/>
              <a:pathLst>
                <a:path w="104775">
                  <a:moveTo>
                    <a:pt x="0" y="0"/>
                  </a:moveTo>
                  <a:lnTo>
                    <a:pt x="104774" y="0"/>
                  </a:lnTo>
                </a:path>
              </a:pathLst>
            </a:custGeom>
            <a:ln w="9524">
              <a:solidFill>
                <a:srgbClr val="000000"/>
              </a:solidFill>
            </a:ln>
          </p:spPr>
          <p:txBody>
            <a:bodyPr wrap="square" lIns="0" tIns="0" rIns="0" bIns="0" rtlCol="0"/>
            <a:lstStyle/>
            <a:p>
              <a:endParaRPr sz="1980"/>
            </a:p>
          </p:txBody>
        </p:sp>
        <p:sp>
          <p:nvSpPr>
            <p:cNvPr id="18" name="object 18"/>
            <p:cNvSpPr/>
            <p:nvPr/>
          </p:nvSpPr>
          <p:spPr>
            <a:xfrm>
              <a:off x="3827847" y="2474579"/>
              <a:ext cx="104775" cy="0"/>
            </a:xfrm>
            <a:custGeom>
              <a:avLst/>
              <a:gdLst/>
              <a:ahLst/>
              <a:cxnLst/>
              <a:rect l="l" t="t" r="r" b="b"/>
              <a:pathLst>
                <a:path w="104775">
                  <a:moveTo>
                    <a:pt x="0" y="0"/>
                  </a:moveTo>
                  <a:lnTo>
                    <a:pt x="104774" y="0"/>
                  </a:lnTo>
                </a:path>
              </a:pathLst>
            </a:custGeom>
            <a:ln w="9524">
              <a:solidFill>
                <a:srgbClr val="000000"/>
              </a:solidFill>
            </a:ln>
          </p:spPr>
          <p:txBody>
            <a:bodyPr wrap="square" lIns="0" tIns="0" rIns="0" bIns="0" rtlCol="0"/>
            <a:lstStyle/>
            <a:p>
              <a:endParaRPr sz="1980"/>
            </a:p>
          </p:txBody>
        </p:sp>
        <p:sp>
          <p:nvSpPr>
            <p:cNvPr id="19" name="object 19"/>
            <p:cNvSpPr/>
            <p:nvPr/>
          </p:nvSpPr>
          <p:spPr>
            <a:xfrm>
              <a:off x="4227897" y="2474579"/>
              <a:ext cx="85725" cy="0"/>
            </a:xfrm>
            <a:custGeom>
              <a:avLst/>
              <a:gdLst/>
              <a:ahLst/>
              <a:cxnLst/>
              <a:rect l="l" t="t" r="r" b="b"/>
              <a:pathLst>
                <a:path w="85725">
                  <a:moveTo>
                    <a:pt x="0" y="0"/>
                  </a:moveTo>
                  <a:lnTo>
                    <a:pt x="85724" y="0"/>
                  </a:lnTo>
                </a:path>
              </a:pathLst>
            </a:custGeom>
            <a:ln w="9524">
              <a:solidFill>
                <a:srgbClr val="000000"/>
              </a:solidFill>
            </a:ln>
          </p:spPr>
          <p:txBody>
            <a:bodyPr wrap="square" lIns="0" tIns="0" rIns="0" bIns="0" rtlCol="0"/>
            <a:lstStyle/>
            <a:p>
              <a:endParaRPr sz="1980"/>
            </a:p>
          </p:txBody>
        </p:sp>
        <p:sp>
          <p:nvSpPr>
            <p:cNvPr id="20" name="object 20"/>
            <p:cNvSpPr/>
            <p:nvPr/>
          </p:nvSpPr>
          <p:spPr>
            <a:xfrm>
              <a:off x="4932746" y="2474579"/>
              <a:ext cx="95250" cy="0"/>
            </a:xfrm>
            <a:custGeom>
              <a:avLst/>
              <a:gdLst/>
              <a:ahLst/>
              <a:cxnLst/>
              <a:rect l="l" t="t" r="r" b="b"/>
              <a:pathLst>
                <a:path w="95250">
                  <a:moveTo>
                    <a:pt x="0" y="0"/>
                  </a:moveTo>
                  <a:lnTo>
                    <a:pt x="95249" y="0"/>
                  </a:lnTo>
                </a:path>
              </a:pathLst>
            </a:custGeom>
            <a:ln w="9524">
              <a:solidFill>
                <a:srgbClr val="000000"/>
              </a:solidFill>
            </a:ln>
          </p:spPr>
          <p:txBody>
            <a:bodyPr wrap="square" lIns="0" tIns="0" rIns="0" bIns="0" rtlCol="0"/>
            <a:lstStyle/>
            <a:p>
              <a:endParaRPr sz="1980"/>
            </a:p>
          </p:txBody>
        </p:sp>
        <p:sp>
          <p:nvSpPr>
            <p:cNvPr id="21" name="object 21"/>
            <p:cNvSpPr/>
            <p:nvPr/>
          </p:nvSpPr>
          <p:spPr>
            <a:xfrm>
              <a:off x="3124487" y="2539623"/>
              <a:ext cx="5774363" cy="138714"/>
            </a:xfrm>
            <a:prstGeom prst="rect">
              <a:avLst/>
            </a:prstGeom>
            <a:blipFill>
              <a:blip r:embed="rId11" cstate="print"/>
              <a:stretch>
                <a:fillRect/>
              </a:stretch>
            </a:blipFill>
          </p:spPr>
          <p:txBody>
            <a:bodyPr wrap="square" lIns="0" tIns="0" rIns="0" bIns="0" rtlCol="0"/>
            <a:lstStyle/>
            <a:p>
              <a:endParaRPr sz="1980"/>
            </a:p>
          </p:txBody>
        </p:sp>
        <p:sp>
          <p:nvSpPr>
            <p:cNvPr id="22" name="object 22"/>
            <p:cNvSpPr/>
            <p:nvPr/>
          </p:nvSpPr>
          <p:spPr>
            <a:xfrm>
              <a:off x="3130440" y="2753349"/>
              <a:ext cx="6110731" cy="138714"/>
            </a:xfrm>
            <a:prstGeom prst="rect">
              <a:avLst/>
            </a:prstGeom>
            <a:blipFill>
              <a:blip r:embed="rId12" cstate="print"/>
              <a:stretch>
                <a:fillRect/>
              </a:stretch>
            </a:blipFill>
          </p:spPr>
          <p:txBody>
            <a:bodyPr wrap="square" lIns="0" tIns="0" rIns="0" bIns="0" rtlCol="0"/>
            <a:lstStyle/>
            <a:p>
              <a:endParaRPr sz="1980"/>
            </a:p>
          </p:txBody>
        </p:sp>
        <p:sp>
          <p:nvSpPr>
            <p:cNvPr id="23" name="object 23"/>
            <p:cNvSpPr/>
            <p:nvPr/>
          </p:nvSpPr>
          <p:spPr>
            <a:xfrm>
              <a:off x="3124033" y="2967075"/>
              <a:ext cx="6017559" cy="138684"/>
            </a:xfrm>
            <a:prstGeom prst="rect">
              <a:avLst/>
            </a:prstGeom>
            <a:blipFill>
              <a:blip r:embed="rId13" cstate="print"/>
              <a:stretch>
                <a:fillRect/>
              </a:stretch>
            </a:blipFill>
          </p:spPr>
          <p:txBody>
            <a:bodyPr wrap="square" lIns="0" tIns="0" rIns="0" bIns="0" rtlCol="0"/>
            <a:lstStyle/>
            <a:p>
              <a:endParaRPr sz="1980"/>
            </a:p>
          </p:txBody>
        </p:sp>
        <p:sp>
          <p:nvSpPr>
            <p:cNvPr id="24" name="object 24"/>
            <p:cNvSpPr/>
            <p:nvPr/>
          </p:nvSpPr>
          <p:spPr>
            <a:xfrm>
              <a:off x="3124486" y="3180770"/>
              <a:ext cx="3701936" cy="138714"/>
            </a:xfrm>
            <a:prstGeom prst="rect">
              <a:avLst/>
            </a:prstGeom>
            <a:blipFill>
              <a:blip r:embed="rId14" cstate="print"/>
              <a:stretch>
                <a:fillRect/>
              </a:stretch>
            </a:blipFill>
          </p:spPr>
          <p:txBody>
            <a:bodyPr wrap="square" lIns="0" tIns="0" rIns="0" bIns="0" rtlCol="0"/>
            <a:lstStyle/>
            <a:p>
              <a:endParaRPr sz="1980"/>
            </a:p>
          </p:txBody>
        </p:sp>
        <p:sp>
          <p:nvSpPr>
            <p:cNvPr id="25" name="object 25"/>
            <p:cNvSpPr/>
            <p:nvPr/>
          </p:nvSpPr>
          <p:spPr>
            <a:xfrm>
              <a:off x="3123890" y="3670858"/>
              <a:ext cx="6121457" cy="138714"/>
            </a:xfrm>
            <a:prstGeom prst="rect">
              <a:avLst/>
            </a:prstGeom>
            <a:blipFill>
              <a:blip r:embed="rId15" cstate="print"/>
              <a:stretch>
                <a:fillRect/>
              </a:stretch>
            </a:blipFill>
          </p:spPr>
          <p:txBody>
            <a:bodyPr wrap="square" lIns="0" tIns="0" rIns="0" bIns="0" rtlCol="0"/>
            <a:lstStyle/>
            <a:p>
              <a:endParaRPr sz="1980"/>
            </a:p>
          </p:txBody>
        </p:sp>
        <p:sp>
          <p:nvSpPr>
            <p:cNvPr id="26" name="object 26"/>
            <p:cNvSpPr/>
            <p:nvPr/>
          </p:nvSpPr>
          <p:spPr>
            <a:xfrm>
              <a:off x="3128951" y="3884584"/>
              <a:ext cx="6216978" cy="138714"/>
            </a:xfrm>
            <a:prstGeom prst="rect">
              <a:avLst/>
            </a:prstGeom>
            <a:blipFill>
              <a:blip r:embed="rId16" cstate="print"/>
              <a:stretch>
                <a:fillRect/>
              </a:stretch>
            </a:blipFill>
          </p:spPr>
          <p:txBody>
            <a:bodyPr wrap="square" lIns="0" tIns="0" rIns="0" bIns="0" rtlCol="0"/>
            <a:lstStyle/>
            <a:p>
              <a:endParaRPr sz="1980"/>
            </a:p>
          </p:txBody>
        </p:sp>
        <p:sp>
          <p:nvSpPr>
            <p:cNvPr id="27" name="object 27"/>
            <p:cNvSpPr/>
            <p:nvPr/>
          </p:nvSpPr>
          <p:spPr>
            <a:xfrm>
              <a:off x="3122545" y="4098310"/>
              <a:ext cx="6187967" cy="138684"/>
            </a:xfrm>
            <a:prstGeom prst="rect">
              <a:avLst/>
            </a:prstGeom>
            <a:blipFill>
              <a:blip r:embed="rId17" cstate="print"/>
              <a:stretch>
                <a:fillRect/>
              </a:stretch>
            </a:blipFill>
          </p:spPr>
          <p:txBody>
            <a:bodyPr wrap="square" lIns="0" tIns="0" rIns="0" bIns="0" rtlCol="0"/>
            <a:lstStyle/>
            <a:p>
              <a:endParaRPr sz="1980"/>
            </a:p>
          </p:txBody>
        </p:sp>
        <p:sp>
          <p:nvSpPr>
            <p:cNvPr id="28" name="object 28"/>
            <p:cNvSpPr/>
            <p:nvPr/>
          </p:nvSpPr>
          <p:spPr>
            <a:xfrm>
              <a:off x="3128198" y="4312005"/>
              <a:ext cx="6265828" cy="138714"/>
            </a:xfrm>
            <a:prstGeom prst="rect">
              <a:avLst/>
            </a:prstGeom>
            <a:blipFill>
              <a:blip r:embed="rId18" cstate="print"/>
              <a:stretch>
                <a:fillRect/>
              </a:stretch>
            </a:blipFill>
          </p:spPr>
          <p:txBody>
            <a:bodyPr wrap="square" lIns="0" tIns="0" rIns="0" bIns="0" rtlCol="0"/>
            <a:lstStyle/>
            <a:p>
              <a:endParaRPr sz="1980"/>
            </a:p>
          </p:txBody>
        </p:sp>
        <p:sp>
          <p:nvSpPr>
            <p:cNvPr id="29" name="object 29"/>
            <p:cNvSpPr/>
            <p:nvPr/>
          </p:nvSpPr>
          <p:spPr>
            <a:xfrm>
              <a:off x="3124486" y="4525731"/>
              <a:ext cx="6041672" cy="138714"/>
            </a:xfrm>
            <a:prstGeom prst="rect">
              <a:avLst/>
            </a:prstGeom>
            <a:blipFill>
              <a:blip r:embed="rId19" cstate="print"/>
              <a:stretch>
                <a:fillRect/>
              </a:stretch>
            </a:blipFill>
          </p:spPr>
          <p:txBody>
            <a:bodyPr wrap="square" lIns="0" tIns="0" rIns="0" bIns="0" rtlCol="0"/>
            <a:lstStyle/>
            <a:p>
              <a:endParaRPr sz="1980"/>
            </a:p>
          </p:txBody>
        </p:sp>
        <p:sp>
          <p:nvSpPr>
            <p:cNvPr id="30" name="object 30"/>
            <p:cNvSpPr/>
            <p:nvPr/>
          </p:nvSpPr>
          <p:spPr>
            <a:xfrm>
              <a:off x="3128199" y="4739457"/>
              <a:ext cx="3001877" cy="138409"/>
            </a:xfrm>
            <a:prstGeom prst="rect">
              <a:avLst/>
            </a:prstGeom>
            <a:blipFill>
              <a:blip r:embed="rId20" cstate="print"/>
              <a:stretch>
                <a:fillRect/>
              </a:stretch>
            </a:blipFill>
          </p:spPr>
          <p:txBody>
            <a:bodyPr wrap="square" lIns="0" tIns="0" rIns="0" bIns="0" rtlCol="0"/>
            <a:lstStyle/>
            <a:p>
              <a:endParaRPr sz="1980"/>
            </a:p>
          </p:txBody>
        </p:sp>
        <p:sp>
          <p:nvSpPr>
            <p:cNvPr id="31" name="object 31"/>
            <p:cNvSpPr/>
            <p:nvPr/>
          </p:nvSpPr>
          <p:spPr>
            <a:xfrm>
              <a:off x="3125080" y="5229544"/>
              <a:ext cx="6181560" cy="138714"/>
            </a:xfrm>
            <a:prstGeom prst="rect">
              <a:avLst/>
            </a:prstGeom>
            <a:blipFill>
              <a:blip r:embed="rId21" cstate="print"/>
              <a:stretch>
                <a:fillRect/>
              </a:stretch>
            </a:blipFill>
          </p:spPr>
          <p:txBody>
            <a:bodyPr wrap="square" lIns="0" tIns="0" rIns="0" bIns="0" rtlCol="0"/>
            <a:lstStyle/>
            <a:p>
              <a:endParaRPr sz="1980"/>
            </a:p>
          </p:txBody>
        </p:sp>
        <p:sp>
          <p:nvSpPr>
            <p:cNvPr id="32" name="object 32"/>
            <p:cNvSpPr/>
            <p:nvPr/>
          </p:nvSpPr>
          <p:spPr>
            <a:xfrm>
              <a:off x="3124033" y="5443270"/>
              <a:ext cx="6227557" cy="138714"/>
            </a:xfrm>
            <a:prstGeom prst="rect">
              <a:avLst/>
            </a:prstGeom>
            <a:blipFill>
              <a:blip r:embed="rId22" cstate="print"/>
              <a:stretch>
                <a:fillRect/>
              </a:stretch>
            </a:blipFill>
          </p:spPr>
          <p:txBody>
            <a:bodyPr wrap="square" lIns="0" tIns="0" rIns="0" bIns="0" rtlCol="0"/>
            <a:lstStyle/>
            <a:p>
              <a:endParaRPr sz="1980"/>
            </a:p>
          </p:txBody>
        </p:sp>
        <p:sp>
          <p:nvSpPr>
            <p:cNvPr id="33" name="object 33"/>
            <p:cNvSpPr/>
            <p:nvPr/>
          </p:nvSpPr>
          <p:spPr>
            <a:xfrm>
              <a:off x="3122545" y="5656965"/>
              <a:ext cx="4709961" cy="138440"/>
            </a:xfrm>
            <a:prstGeom prst="rect">
              <a:avLst/>
            </a:prstGeom>
            <a:blipFill>
              <a:blip r:embed="rId23" cstate="print"/>
              <a:stretch>
                <a:fillRect/>
              </a:stretch>
            </a:blipFill>
          </p:spPr>
          <p:txBody>
            <a:bodyPr wrap="square" lIns="0" tIns="0" rIns="0" bIns="0" rtlCol="0"/>
            <a:lstStyle/>
            <a:p>
              <a:endParaRPr sz="1980"/>
            </a:p>
          </p:txBody>
        </p:sp>
        <p:sp>
          <p:nvSpPr>
            <p:cNvPr id="34" name="object 34"/>
            <p:cNvSpPr/>
            <p:nvPr/>
          </p:nvSpPr>
          <p:spPr>
            <a:xfrm>
              <a:off x="7880452" y="5656965"/>
              <a:ext cx="1456547" cy="138714"/>
            </a:xfrm>
            <a:prstGeom prst="rect">
              <a:avLst/>
            </a:prstGeom>
            <a:blipFill>
              <a:blip r:embed="rId24" cstate="print"/>
              <a:stretch>
                <a:fillRect/>
              </a:stretch>
            </a:blipFill>
          </p:spPr>
          <p:txBody>
            <a:bodyPr wrap="square" lIns="0" tIns="0" rIns="0" bIns="0" rtlCol="0"/>
            <a:lstStyle/>
            <a:p>
              <a:endParaRPr sz="1980"/>
            </a:p>
          </p:txBody>
        </p:sp>
        <p:sp>
          <p:nvSpPr>
            <p:cNvPr id="35" name="object 35"/>
            <p:cNvSpPr/>
            <p:nvPr/>
          </p:nvSpPr>
          <p:spPr>
            <a:xfrm>
              <a:off x="3124033" y="5880353"/>
              <a:ext cx="2449997" cy="138714"/>
            </a:xfrm>
            <a:prstGeom prst="rect">
              <a:avLst/>
            </a:prstGeom>
            <a:blipFill>
              <a:blip r:embed="rId25" cstate="print"/>
              <a:stretch>
                <a:fillRect/>
              </a:stretch>
            </a:blipFill>
          </p:spPr>
          <p:txBody>
            <a:bodyPr wrap="square" lIns="0" tIns="0" rIns="0" bIns="0" rtlCol="0"/>
            <a:lstStyle/>
            <a:p>
              <a:endParaRPr sz="1980"/>
            </a:p>
          </p:txBody>
        </p:sp>
        <p:sp>
          <p:nvSpPr>
            <p:cNvPr id="36" name="object 36"/>
            <p:cNvSpPr/>
            <p:nvPr/>
          </p:nvSpPr>
          <p:spPr>
            <a:xfrm>
              <a:off x="3124187" y="6370463"/>
              <a:ext cx="6144810" cy="138708"/>
            </a:xfrm>
            <a:prstGeom prst="rect">
              <a:avLst/>
            </a:prstGeom>
            <a:blipFill>
              <a:blip r:embed="rId26" cstate="print"/>
              <a:stretch>
                <a:fillRect/>
              </a:stretch>
            </a:blipFill>
          </p:spPr>
          <p:txBody>
            <a:bodyPr wrap="square" lIns="0" tIns="0" rIns="0" bIns="0" rtlCol="0"/>
            <a:lstStyle/>
            <a:p>
              <a:endParaRPr sz="1980"/>
            </a:p>
          </p:txBody>
        </p:sp>
        <p:sp>
          <p:nvSpPr>
            <p:cNvPr id="37" name="object 37"/>
            <p:cNvSpPr/>
            <p:nvPr/>
          </p:nvSpPr>
          <p:spPr>
            <a:xfrm>
              <a:off x="3120022" y="6584179"/>
              <a:ext cx="6150013" cy="138708"/>
            </a:xfrm>
            <a:prstGeom prst="rect">
              <a:avLst/>
            </a:prstGeom>
            <a:blipFill>
              <a:blip r:embed="rId27" cstate="print"/>
              <a:stretch>
                <a:fillRect/>
              </a:stretch>
            </a:blipFill>
          </p:spPr>
          <p:txBody>
            <a:bodyPr wrap="square" lIns="0" tIns="0" rIns="0" bIns="0" rtlCol="0"/>
            <a:lstStyle/>
            <a:p>
              <a:endParaRPr sz="1980"/>
            </a:p>
          </p:txBody>
        </p:sp>
        <p:sp>
          <p:nvSpPr>
            <p:cNvPr id="38" name="object 38"/>
            <p:cNvSpPr/>
            <p:nvPr/>
          </p:nvSpPr>
          <p:spPr>
            <a:xfrm>
              <a:off x="3127604" y="6797896"/>
              <a:ext cx="5487598" cy="138708"/>
            </a:xfrm>
            <a:prstGeom prst="rect">
              <a:avLst/>
            </a:prstGeom>
            <a:blipFill>
              <a:blip r:embed="rId28" cstate="print"/>
              <a:stretch>
                <a:fillRect/>
              </a:stretch>
            </a:blipFill>
          </p:spPr>
          <p:txBody>
            <a:bodyPr wrap="square" lIns="0" tIns="0" rIns="0" bIns="0" rtlCol="0"/>
            <a:lstStyle/>
            <a:p>
              <a:endParaRPr sz="1980"/>
            </a:p>
          </p:txBody>
        </p:sp>
      </p:grpSp>
      <p:grpSp>
        <p:nvGrpSpPr>
          <p:cNvPr id="42" name="Group 41"/>
          <p:cNvGrpSpPr/>
          <p:nvPr/>
        </p:nvGrpSpPr>
        <p:grpSpPr>
          <a:xfrm>
            <a:off x="10087539" y="3121310"/>
            <a:ext cx="2514600" cy="3593097"/>
            <a:chOff x="4323993" y="7330771"/>
            <a:chExt cx="769535" cy="1099584"/>
          </a:xfrm>
        </p:grpSpPr>
        <p:sp>
          <p:nvSpPr>
            <p:cNvPr id="39" name="object 39"/>
            <p:cNvSpPr/>
            <p:nvPr/>
          </p:nvSpPr>
          <p:spPr>
            <a:xfrm>
              <a:off x="4323993" y="7330771"/>
              <a:ext cx="747558" cy="141244"/>
            </a:xfrm>
            <a:prstGeom prst="rect">
              <a:avLst/>
            </a:prstGeom>
            <a:blipFill>
              <a:blip r:embed="rId29" cstate="print"/>
              <a:stretch>
                <a:fillRect/>
              </a:stretch>
            </a:blipFill>
          </p:spPr>
          <p:txBody>
            <a:bodyPr wrap="square" lIns="0" tIns="0" rIns="0" bIns="0" rtlCol="0"/>
            <a:lstStyle/>
            <a:p>
              <a:endParaRPr sz="1980"/>
            </a:p>
          </p:txBody>
        </p:sp>
        <p:sp>
          <p:nvSpPr>
            <p:cNvPr id="40" name="object 40"/>
            <p:cNvSpPr/>
            <p:nvPr/>
          </p:nvSpPr>
          <p:spPr>
            <a:xfrm>
              <a:off x="4556165" y="7802094"/>
              <a:ext cx="515620" cy="111125"/>
            </a:xfrm>
            <a:custGeom>
              <a:avLst/>
              <a:gdLst/>
              <a:ahLst/>
              <a:cxnLst/>
              <a:rect l="l" t="t" r="r" b="b"/>
              <a:pathLst>
                <a:path w="515619" h="111125">
                  <a:moveTo>
                    <a:pt x="48469" y="0"/>
                  </a:moveTo>
                  <a:lnTo>
                    <a:pt x="0" y="0"/>
                  </a:lnTo>
                  <a:lnTo>
                    <a:pt x="0" y="109084"/>
                  </a:lnTo>
                  <a:lnTo>
                    <a:pt x="14429" y="109084"/>
                  </a:lnTo>
                  <a:lnTo>
                    <a:pt x="14429" y="64733"/>
                  </a:lnTo>
                  <a:lnTo>
                    <a:pt x="42409" y="64733"/>
                  </a:lnTo>
                  <a:lnTo>
                    <a:pt x="77482" y="51791"/>
                  </a:lnTo>
                  <a:lnTo>
                    <a:pt x="14429" y="51791"/>
                  </a:lnTo>
                  <a:lnTo>
                    <a:pt x="14429" y="12798"/>
                  </a:lnTo>
                  <a:lnTo>
                    <a:pt x="78110" y="12798"/>
                  </a:lnTo>
                  <a:lnTo>
                    <a:pt x="77757" y="12085"/>
                  </a:lnTo>
                  <a:lnTo>
                    <a:pt x="74828" y="8586"/>
                  </a:lnTo>
                  <a:lnTo>
                    <a:pt x="67589" y="3621"/>
                  </a:lnTo>
                  <a:lnTo>
                    <a:pt x="63102" y="1929"/>
                  </a:lnTo>
                  <a:lnTo>
                    <a:pt x="57744" y="1036"/>
                  </a:lnTo>
                  <a:lnTo>
                    <a:pt x="53970" y="344"/>
                  </a:lnTo>
                  <a:lnTo>
                    <a:pt x="48469" y="0"/>
                  </a:lnTo>
                  <a:close/>
                </a:path>
                <a:path w="515619" h="111125">
                  <a:moveTo>
                    <a:pt x="78110" y="12798"/>
                  </a:moveTo>
                  <a:lnTo>
                    <a:pt x="48956" y="12798"/>
                  </a:lnTo>
                  <a:lnTo>
                    <a:pt x="53422" y="13146"/>
                  </a:lnTo>
                  <a:lnTo>
                    <a:pt x="55802" y="13834"/>
                  </a:lnTo>
                  <a:lnTo>
                    <a:pt x="59579" y="14834"/>
                  </a:lnTo>
                  <a:lnTo>
                    <a:pt x="62627" y="16968"/>
                  </a:lnTo>
                  <a:lnTo>
                    <a:pt x="67293" y="23515"/>
                  </a:lnTo>
                  <a:lnTo>
                    <a:pt x="68461" y="27432"/>
                  </a:lnTo>
                  <a:lnTo>
                    <a:pt x="68461" y="38243"/>
                  </a:lnTo>
                  <a:lnTo>
                    <a:pt x="66495" y="43113"/>
                  </a:lnTo>
                  <a:lnTo>
                    <a:pt x="58661" y="50054"/>
                  </a:lnTo>
                  <a:lnTo>
                    <a:pt x="52041" y="51791"/>
                  </a:lnTo>
                  <a:lnTo>
                    <a:pt x="77482" y="51791"/>
                  </a:lnTo>
                  <a:lnTo>
                    <a:pt x="80391" y="48612"/>
                  </a:lnTo>
                  <a:lnTo>
                    <a:pt x="83341" y="40779"/>
                  </a:lnTo>
                  <a:lnTo>
                    <a:pt x="83341" y="26100"/>
                  </a:lnTo>
                  <a:lnTo>
                    <a:pt x="82222" y="21110"/>
                  </a:lnTo>
                  <a:lnTo>
                    <a:pt x="78110" y="12798"/>
                  </a:lnTo>
                  <a:close/>
                </a:path>
                <a:path w="515619" h="111125">
                  <a:moveTo>
                    <a:pt x="161215" y="39291"/>
                  </a:moveTo>
                  <a:lnTo>
                    <a:pt x="138159" y="39291"/>
                  </a:lnTo>
                  <a:lnTo>
                    <a:pt x="143268" y="40827"/>
                  </a:lnTo>
                  <a:lnTo>
                    <a:pt x="149220" y="46088"/>
                  </a:lnTo>
                  <a:lnTo>
                    <a:pt x="150458" y="49911"/>
                  </a:lnTo>
                  <a:lnTo>
                    <a:pt x="150458" y="58936"/>
                  </a:lnTo>
                  <a:lnTo>
                    <a:pt x="145304" y="60722"/>
                  </a:lnTo>
                  <a:lnTo>
                    <a:pt x="137312" y="62258"/>
                  </a:lnTo>
                  <a:lnTo>
                    <a:pt x="121240" y="64139"/>
                  </a:lnTo>
                  <a:lnTo>
                    <a:pt x="117274" y="64794"/>
                  </a:lnTo>
                  <a:lnTo>
                    <a:pt x="95393" y="84380"/>
                  </a:lnTo>
                  <a:lnTo>
                    <a:pt x="95393" y="94798"/>
                  </a:lnTo>
                  <a:lnTo>
                    <a:pt x="97724" y="100215"/>
                  </a:lnTo>
                  <a:lnTo>
                    <a:pt x="107061" y="108740"/>
                  </a:lnTo>
                  <a:lnTo>
                    <a:pt x="113751" y="110871"/>
                  </a:lnTo>
                  <a:lnTo>
                    <a:pt x="127741" y="110871"/>
                  </a:lnTo>
                  <a:lnTo>
                    <a:pt x="132658" y="110014"/>
                  </a:lnTo>
                  <a:lnTo>
                    <a:pt x="141777" y="106536"/>
                  </a:lnTo>
                  <a:lnTo>
                    <a:pt x="146541" y="103537"/>
                  </a:lnTo>
                  <a:lnTo>
                    <a:pt x="150292" y="100309"/>
                  </a:lnTo>
                  <a:lnTo>
                    <a:pt x="120453" y="100309"/>
                  </a:lnTo>
                  <a:lnTo>
                    <a:pt x="116500" y="99120"/>
                  </a:lnTo>
                  <a:lnTo>
                    <a:pt x="111047" y="94356"/>
                  </a:lnTo>
                  <a:lnTo>
                    <a:pt x="109794" y="91632"/>
                  </a:lnTo>
                  <a:lnTo>
                    <a:pt x="109679" y="85523"/>
                  </a:lnTo>
                  <a:lnTo>
                    <a:pt x="110297" y="83414"/>
                  </a:lnTo>
                  <a:lnTo>
                    <a:pt x="138315" y="73020"/>
                  </a:lnTo>
                  <a:lnTo>
                    <a:pt x="145599" y="71341"/>
                  </a:lnTo>
                  <a:lnTo>
                    <a:pt x="150458" y="69354"/>
                  </a:lnTo>
                  <a:lnTo>
                    <a:pt x="164006" y="69354"/>
                  </a:lnTo>
                  <a:lnTo>
                    <a:pt x="164006" y="52090"/>
                  </a:lnTo>
                  <a:lnTo>
                    <a:pt x="163756" y="47969"/>
                  </a:lnTo>
                  <a:lnTo>
                    <a:pt x="162470" y="42016"/>
                  </a:lnTo>
                  <a:lnTo>
                    <a:pt x="161215" y="39291"/>
                  </a:lnTo>
                  <a:close/>
                </a:path>
                <a:path w="515619" h="111125">
                  <a:moveTo>
                    <a:pt x="164774" y="99264"/>
                  </a:moveTo>
                  <a:lnTo>
                    <a:pt x="151506" y="99264"/>
                  </a:lnTo>
                  <a:lnTo>
                    <a:pt x="151900" y="103037"/>
                  </a:lnTo>
                  <a:lnTo>
                    <a:pt x="152793" y="106311"/>
                  </a:lnTo>
                  <a:lnTo>
                    <a:pt x="154186" y="109084"/>
                  </a:lnTo>
                  <a:lnTo>
                    <a:pt x="168173" y="109084"/>
                  </a:lnTo>
                  <a:lnTo>
                    <a:pt x="166484" y="106012"/>
                  </a:lnTo>
                  <a:lnTo>
                    <a:pt x="165366" y="102833"/>
                  </a:lnTo>
                  <a:lnTo>
                    <a:pt x="164774" y="99264"/>
                  </a:lnTo>
                  <a:close/>
                </a:path>
                <a:path w="515619" h="111125">
                  <a:moveTo>
                    <a:pt x="164006" y="69354"/>
                  </a:moveTo>
                  <a:lnTo>
                    <a:pt x="150458" y="69354"/>
                  </a:lnTo>
                  <a:lnTo>
                    <a:pt x="150354" y="80845"/>
                  </a:lnTo>
                  <a:lnTo>
                    <a:pt x="149720" y="84676"/>
                  </a:lnTo>
                  <a:lnTo>
                    <a:pt x="148233" y="87654"/>
                  </a:lnTo>
                  <a:lnTo>
                    <a:pt x="146349" y="91632"/>
                  </a:lnTo>
                  <a:lnTo>
                    <a:pt x="143399" y="94725"/>
                  </a:lnTo>
                  <a:lnTo>
                    <a:pt x="135361" y="99191"/>
                  </a:lnTo>
                  <a:lnTo>
                    <a:pt x="130765" y="100309"/>
                  </a:lnTo>
                  <a:lnTo>
                    <a:pt x="150292" y="100309"/>
                  </a:lnTo>
                  <a:lnTo>
                    <a:pt x="151506" y="99264"/>
                  </a:lnTo>
                  <a:lnTo>
                    <a:pt x="164774" y="99264"/>
                  </a:lnTo>
                  <a:lnTo>
                    <a:pt x="164281" y="96286"/>
                  </a:lnTo>
                  <a:lnTo>
                    <a:pt x="164110" y="91382"/>
                  </a:lnTo>
                  <a:lnTo>
                    <a:pt x="164006" y="69354"/>
                  </a:lnTo>
                  <a:close/>
                </a:path>
                <a:path w="515619" h="111125">
                  <a:moveTo>
                    <a:pt x="140101" y="28279"/>
                  </a:moveTo>
                  <a:lnTo>
                    <a:pt x="126598" y="28279"/>
                  </a:lnTo>
                  <a:lnTo>
                    <a:pt x="120645" y="29193"/>
                  </a:lnTo>
                  <a:lnTo>
                    <a:pt x="97773" y="52532"/>
                  </a:lnTo>
                  <a:lnTo>
                    <a:pt x="110871" y="54315"/>
                  </a:lnTo>
                  <a:lnTo>
                    <a:pt x="112263" y="48768"/>
                  </a:lnTo>
                  <a:lnTo>
                    <a:pt x="114464" y="44875"/>
                  </a:lnTo>
                  <a:lnTo>
                    <a:pt x="120527" y="40410"/>
                  </a:lnTo>
                  <a:lnTo>
                    <a:pt x="125156" y="39291"/>
                  </a:lnTo>
                  <a:lnTo>
                    <a:pt x="161215" y="39291"/>
                  </a:lnTo>
                  <a:lnTo>
                    <a:pt x="161077" y="38993"/>
                  </a:lnTo>
                  <a:lnTo>
                    <a:pt x="157115" y="34232"/>
                  </a:lnTo>
                  <a:lnTo>
                    <a:pt x="154006" y="32241"/>
                  </a:lnTo>
                  <a:lnTo>
                    <a:pt x="145575" y="29074"/>
                  </a:lnTo>
                  <a:lnTo>
                    <a:pt x="140101" y="28279"/>
                  </a:lnTo>
                  <a:close/>
                </a:path>
                <a:path w="515619" h="111125">
                  <a:moveTo>
                    <a:pt x="192581" y="83344"/>
                  </a:moveTo>
                  <a:lnTo>
                    <a:pt x="179332" y="85429"/>
                  </a:lnTo>
                  <a:lnTo>
                    <a:pt x="180819" y="93857"/>
                  </a:lnTo>
                  <a:lnTo>
                    <a:pt x="184248" y="100215"/>
                  </a:lnTo>
                  <a:lnTo>
                    <a:pt x="194965" y="108740"/>
                  </a:lnTo>
                  <a:lnTo>
                    <a:pt x="202798" y="110871"/>
                  </a:lnTo>
                  <a:lnTo>
                    <a:pt x="219276" y="110871"/>
                  </a:lnTo>
                  <a:lnTo>
                    <a:pt x="224802" y="109788"/>
                  </a:lnTo>
                  <a:lnTo>
                    <a:pt x="234622" y="105418"/>
                  </a:lnTo>
                  <a:lnTo>
                    <a:pt x="238399" y="102370"/>
                  </a:lnTo>
                  <a:lnTo>
                    <a:pt x="240082" y="99858"/>
                  </a:lnTo>
                  <a:lnTo>
                    <a:pt x="206916" y="99858"/>
                  </a:lnTo>
                  <a:lnTo>
                    <a:pt x="202179" y="98453"/>
                  </a:lnTo>
                  <a:lnTo>
                    <a:pt x="195334" y="92799"/>
                  </a:lnTo>
                  <a:lnTo>
                    <a:pt x="193273" y="88702"/>
                  </a:lnTo>
                  <a:lnTo>
                    <a:pt x="192581" y="83344"/>
                  </a:lnTo>
                  <a:close/>
                </a:path>
                <a:path w="515619" h="111125">
                  <a:moveTo>
                    <a:pt x="216834" y="28279"/>
                  </a:moveTo>
                  <a:lnTo>
                    <a:pt x="206523" y="28279"/>
                  </a:lnTo>
                  <a:lnTo>
                    <a:pt x="202679" y="28800"/>
                  </a:lnTo>
                  <a:lnTo>
                    <a:pt x="195428" y="30885"/>
                  </a:lnTo>
                  <a:lnTo>
                    <a:pt x="192581" y="32196"/>
                  </a:lnTo>
                  <a:lnTo>
                    <a:pt x="190500" y="33777"/>
                  </a:lnTo>
                  <a:lnTo>
                    <a:pt x="187726" y="35768"/>
                  </a:lnTo>
                  <a:lnTo>
                    <a:pt x="185534" y="38243"/>
                  </a:lnTo>
                  <a:lnTo>
                    <a:pt x="182367" y="44196"/>
                  </a:lnTo>
                  <a:lnTo>
                    <a:pt x="181569" y="47469"/>
                  </a:lnTo>
                  <a:lnTo>
                    <a:pt x="181569" y="54912"/>
                  </a:lnTo>
                  <a:lnTo>
                    <a:pt x="220812" y="77391"/>
                  </a:lnTo>
                  <a:lnTo>
                    <a:pt x="225372" y="78879"/>
                  </a:lnTo>
                  <a:lnTo>
                    <a:pt x="227252" y="80070"/>
                  </a:lnTo>
                  <a:lnTo>
                    <a:pt x="229837" y="81857"/>
                  </a:lnTo>
                  <a:lnTo>
                    <a:pt x="231123" y="84237"/>
                  </a:lnTo>
                  <a:lnTo>
                    <a:pt x="231123" y="90583"/>
                  </a:lnTo>
                  <a:lnTo>
                    <a:pt x="229636" y="93537"/>
                  </a:lnTo>
                  <a:lnTo>
                    <a:pt x="223680" y="98596"/>
                  </a:lnTo>
                  <a:lnTo>
                    <a:pt x="219120" y="99858"/>
                  </a:lnTo>
                  <a:lnTo>
                    <a:pt x="240082" y="99858"/>
                  </a:lnTo>
                  <a:lnTo>
                    <a:pt x="243647" y="94536"/>
                  </a:lnTo>
                  <a:lnTo>
                    <a:pt x="244892" y="90583"/>
                  </a:lnTo>
                  <a:lnTo>
                    <a:pt x="244970" y="81308"/>
                  </a:lnTo>
                  <a:lnTo>
                    <a:pt x="243897" y="77486"/>
                  </a:lnTo>
                  <a:lnTo>
                    <a:pt x="206572" y="59378"/>
                  </a:lnTo>
                  <a:lnTo>
                    <a:pt x="202606" y="58247"/>
                  </a:lnTo>
                  <a:lnTo>
                    <a:pt x="194511" y="51197"/>
                  </a:lnTo>
                  <a:lnTo>
                    <a:pt x="194511" y="46731"/>
                  </a:lnTo>
                  <a:lnTo>
                    <a:pt x="195834" y="44375"/>
                  </a:lnTo>
                  <a:lnTo>
                    <a:pt x="201082" y="40303"/>
                  </a:lnTo>
                  <a:lnTo>
                    <a:pt x="205477" y="39291"/>
                  </a:lnTo>
                  <a:lnTo>
                    <a:pt x="238136" y="39291"/>
                  </a:lnTo>
                  <a:lnTo>
                    <a:pt x="235077" y="35146"/>
                  </a:lnTo>
                  <a:lnTo>
                    <a:pt x="231623" y="32741"/>
                  </a:lnTo>
                  <a:lnTo>
                    <a:pt x="222299" y="29169"/>
                  </a:lnTo>
                  <a:lnTo>
                    <a:pt x="216834" y="28279"/>
                  </a:lnTo>
                  <a:close/>
                </a:path>
                <a:path w="515619" h="111125">
                  <a:moveTo>
                    <a:pt x="238136" y="39291"/>
                  </a:moveTo>
                  <a:lnTo>
                    <a:pt x="216789" y="39291"/>
                  </a:lnTo>
                  <a:lnTo>
                    <a:pt x="220812" y="40434"/>
                  </a:lnTo>
                  <a:lnTo>
                    <a:pt x="226563" y="44994"/>
                  </a:lnTo>
                  <a:lnTo>
                    <a:pt x="228301" y="48173"/>
                  </a:lnTo>
                  <a:lnTo>
                    <a:pt x="228895" y="52233"/>
                  </a:lnTo>
                  <a:lnTo>
                    <a:pt x="241992" y="50447"/>
                  </a:lnTo>
                  <a:lnTo>
                    <a:pt x="241099" y="45293"/>
                  </a:lnTo>
                  <a:lnTo>
                    <a:pt x="239542" y="41196"/>
                  </a:lnTo>
                  <a:lnTo>
                    <a:pt x="238136" y="39291"/>
                  </a:lnTo>
                  <a:close/>
                </a:path>
                <a:path w="515619" h="111125">
                  <a:moveTo>
                    <a:pt x="268781" y="83344"/>
                  </a:moveTo>
                  <a:lnTo>
                    <a:pt x="255532" y="85429"/>
                  </a:lnTo>
                  <a:lnTo>
                    <a:pt x="257019" y="93857"/>
                  </a:lnTo>
                  <a:lnTo>
                    <a:pt x="260448" y="100215"/>
                  </a:lnTo>
                  <a:lnTo>
                    <a:pt x="271165" y="108740"/>
                  </a:lnTo>
                  <a:lnTo>
                    <a:pt x="278998" y="110871"/>
                  </a:lnTo>
                  <a:lnTo>
                    <a:pt x="295476" y="110871"/>
                  </a:lnTo>
                  <a:lnTo>
                    <a:pt x="301002" y="109788"/>
                  </a:lnTo>
                  <a:lnTo>
                    <a:pt x="310822" y="105418"/>
                  </a:lnTo>
                  <a:lnTo>
                    <a:pt x="314599" y="102370"/>
                  </a:lnTo>
                  <a:lnTo>
                    <a:pt x="316282" y="99858"/>
                  </a:lnTo>
                  <a:lnTo>
                    <a:pt x="283116" y="99858"/>
                  </a:lnTo>
                  <a:lnTo>
                    <a:pt x="278379" y="98453"/>
                  </a:lnTo>
                  <a:lnTo>
                    <a:pt x="271534" y="92799"/>
                  </a:lnTo>
                  <a:lnTo>
                    <a:pt x="269473" y="88702"/>
                  </a:lnTo>
                  <a:lnTo>
                    <a:pt x="268781" y="83344"/>
                  </a:lnTo>
                  <a:close/>
                </a:path>
                <a:path w="515619" h="111125">
                  <a:moveTo>
                    <a:pt x="293034" y="28279"/>
                  </a:moveTo>
                  <a:lnTo>
                    <a:pt x="282723" y="28279"/>
                  </a:lnTo>
                  <a:lnTo>
                    <a:pt x="278879" y="28800"/>
                  </a:lnTo>
                  <a:lnTo>
                    <a:pt x="271628" y="30885"/>
                  </a:lnTo>
                  <a:lnTo>
                    <a:pt x="268781" y="32196"/>
                  </a:lnTo>
                  <a:lnTo>
                    <a:pt x="266700" y="33777"/>
                  </a:lnTo>
                  <a:lnTo>
                    <a:pt x="263926" y="35768"/>
                  </a:lnTo>
                  <a:lnTo>
                    <a:pt x="261734" y="38243"/>
                  </a:lnTo>
                  <a:lnTo>
                    <a:pt x="258567" y="44196"/>
                  </a:lnTo>
                  <a:lnTo>
                    <a:pt x="257769" y="47469"/>
                  </a:lnTo>
                  <a:lnTo>
                    <a:pt x="257769" y="54912"/>
                  </a:lnTo>
                  <a:lnTo>
                    <a:pt x="297012" y="77391"/>
                  </a:lnTo>
                  <a:lnTo>
                    <a:pt x="301572" y="78879"/>
                  </a:lnTo>
                  <a:lnTo>
                    <a:pt x="303452" y="80070"/>
                  </a:lnTo>
                  <a:lnTo>
                    <a:pt x="306037" y="81857"/>
                  </a:lnTo>
                  <a:lnTo>
                    <a:pt x="307323" y="84237"/>
                  </a:lnTo>
                  <a:lnTo>
                    <a:pt x="307323" y="90583"/>
                  </a:lnTo>
                  <a:lnTo>
                    <a:pt x="305836" y="93537"/>
                  </a:lnTo>
                  <a:lnTo>
                    <a:pt x="299880" y="98596"/>
                  </a:lnTo>
                  <a:lnTo>
                    <a:pt x="295320" y="99858"/>
                  </a:lnTo>
                  <a:lnTo>
                    <a:pt x="316282" y="99858"/>
                  </a:lnTo>
                  <a:lnTo>
                    <a:pt x="319847" y="94536"/>
                  </a:lnTo>
                  <a:lnTo>
                    <a:pt x="321092" y="90583"/>
                  </a:lnTo>
                  <a:lnTo>
                    <a:pt x="321170" y="81308"/>
                  </a:lnTo>
                  <a:lnTo>
                    <a:pt x="320097" y="77486"/>
                  </a:lnTo>
                  <a:lnTo>
                    <a:pt x="282772" y="59378"/>
                  </a:lnTo>
                  <a:lnTo>
                    <a:pt x="278806" y="58247"/>
                  </a:lnTo>
                  <a:lnTo>
                    <a:pt x="270711" y="51197"/>
                  </a:lnTo>
                  <a:lnTo>
                    <a:pt x="270711" y="46731"/>
                  </a:lnTo>
                  <a:lnTo>
                    <a:pt x="272034" y="44375"/>
                  </a:lnTo>
                  <a:lnTo>
                    <a:pt x="277282" y="40303"/>
                  </a:lnTo>
                  <a:lnTo>
                    <a:pt x="281677" y="39291"/>
                  </a:lnTo>
                  <a:lnTo>
                    <a:pt x="314336" y="39291"/>
                  </a:lnTo>
                  <a:lnTo>
                    <a:pt x="311277" y="35146"/>
                  </a:lnTo>
                  <a:lnTo>
                    <a:pt x="307823" y="32741"/>
                  </a:lnTo>
                  <a:lnTo>
                    <a:pt x="298499" y="29169"/>
                  </a:lnTo>
                  <a:lnTo>
                    <a:pt x="293034" y="28279"/>
                  </a:lnTo>
                  <a:close/>
                </a:path>
                <a:path w="515619" h="111125">
                  <a:moveTo>
                    <a:pt x="314336" y="39291"/>
                  </a:moveTo>
                  <a:lnTo>
                    <a:pt x="292989" y="39291"/>
                  </a:lnTo>
                  <a:lnTo>
                    <a:pt x="297012" y="40434"/>
                  </a:lnTo>
                  <a:lnTo>
                    <a:pt x="302763" y="44994"/>
                  </a:lnTo>
                  <a:lnTo>
                    <a:pt x="304501" y="48173"/>
                  </a:lnTo>
                  <a:lnTo>
                    <a:pt x="305095" y="52233"/>
                  </a:lnTo>
                  <a:lnTo>
                    <a:pt x="318192" y="50447"/>
                  </a:lnTo>
                  <a:lnTo>
                    <a:pt x="317299" y="45293"/>
                  </a:lnTo>
                  <a:lnTo>
                    <a:pt x="315742" y="41196"/>
                  </a:lnTo>
                  <a:lnTo>
                    <a:pt x="314336" y="39291"/>
                  </a:lnTo>
                  <a:close/>
                </a:path>
                <a:path w="515619" h="111125">
                  <a:moveTo>
                    <a:pt x="350483" y="0"/>
                  </a:moveTo>
                  <a:lnTo>
                    <a:pt x="337087" y="0"/>
                  </a:lnTo>
                  <a:lnTo>
                    <a:pt x="337087" y="15325"/>
                  </a:lnTo>
                  <a:lnTo>
                    <a:pt x="350483" y="15325"/>
                  </a:lnTo>
                  <a:lnTo>
                    <a:pt x="350483" y="0"/>
                  </a:lnTo>
                  <a:close/>
                </a:path>
                <a:path w="515619" h="111125">
                  <a:moveTo>
                    <a:pt x="350483" y="30062"/>
                  </a:moveTo>
                  <a:lnTo>
                    <a:pt x="337087" y="30062"/>
                  </a:lnTo>
                  <a:lnTo>
                    <a:pt x="337087" y="109084"/>
                  </a:lnTo>
                  <a:lnTo>
                    <a:pt x="350483" y="109084"/>
                  </a:lnTo>
                  <a:lnTo>
                    <a:pt x="350483" y="30062"/>
                  </a:lnTo>
                  <a:close/>
                </a:path>
                <a:path w="515619" h="111125">
                  <a:moveTo>
                    <a:pt x="376833" y="30062"/>
                  </a:moveTo>
                  <a:lnTo>
                    <a:pt x="362687" y="30062"/>
                  </a:lnTo>
                  <a:lnTo>
                    <a:pt x="392750" y="109084"/>
                  </a:lnTo>
                  <a:lnTo>
                    <a:pt x="405252" y="109084"/>
                  </a:lnTo>
                  <a:lnTo>
                    <a:pt x="411226" y="93308"/>
                  </a:lnTo>
                  <a:lnTo>
                    <a:pt x="398858" y="93308"/>
                  </a:lnTo>
                  <a:lnTo>
                    <a:pt x="397370" y="87761"/>
                  </a:lnTo>
                  <a:lnTo>
                    <a:pt x="395679" y="82451"/>
                  </a:lnTo>
                  <a:lnTo>
                    <a:pt x="393798" y="77391"/>
                  </a:lnTo>
                  <a:lnTo>
                    <a:pt x="376833" y="30062"/>
                  </a:lnTo>
                  <a:close/>
                </a:path>
                <a:path w="515619" h="111125">
                  <a:moveTo>
                    <a:pt x="435172" y="30062"/>
                  </a:moveTo>
                  <a:lnTo>
                    <a:pt x="421480" y="30062"/>
                  </a:lnTo>
                  <a:lnTo>
                    <a:pt x="403917" y="78284"/>
                  </a:lnTo>
                  <a:lnTo>
                    <a:pt x="401738" y="84143"/>
                  </a:lnTo>
                  <a:lnTo>
                    <a:pt x="400050" y="89141"/>
                  </a:lnTo>
                  <a:lnTo>
                    <a:pt x="398858" y="93308"/>
                  </a:lnTo>
                  <a:lnTo>
                    <a:pt x="411226" y="93308"/>
                  </a:lnTo>
                  <a:lnTo>
                    <a:pt x="435172" y="30062"/>
                  </a:lnTo>
                  <a:close/>
                </a:path>
                <a:path w="515619" h="111125">
                  <a:moveTo>
                    <a:pt x="479523" y="28279"/>
                  </a:moveTo>
                  <a:lnTo>
                    <a:pt x="445179" y="52537"/>
                  </a:lnTo>
                  <a:lnTo>
                    <a:pt x="442615" y="70247"/>
                  </a:lnTo>
                  <a:lnTo>
                    <a:pt x="443247" y="79315"/>
                  </a:lnTo>
                  <a:lnTo>
                    <a:pt x="472011" y="110201"/>
                  </a:lnTo>
                  <a:lnTo>
                    <a:pt x="480261" y="110871"/>
                  </a:lnTo>
                  <a:lnTo>
                    <a:pt x="489392" y="110871"/>
                  </a:lnTo>
                  <a:lnTo>
                    <a:pt x="496906" y="108645"/>
                  </a:lnTo>
                  <a:lnTo>
                    <a:pt x="508527" y="99858"/>
                  </a:lnTo>
                  <a:lnTo>
                    <a:pt x="473714" y="99858"/>
                  </a:lnTo>
                  <a:lnTo>
                    <a:pt x="468236" y="97560"/>
                  </a:lnTo>
                  <a:lnTo>
                    <a:pt x="459400" y="88334"/>
                  </a:lnTo>
                  <a:lnTo>
                    <a:pt x="456950" y="81652"/>
                  </a:lnTo>
                  <a:lnTo>
                    <a:pt x="456450" y="72926"/>
                  </a:lnTo>
                  <a:lnTo>
                    <a:pt x="515386" y="72926"/>
                  </a:lnTo>
                  <a:lnTo>
                    <a:pt x="515386" y="69354"/>
                  </a:lnTo>
                  <a:lnTo>
                    <a:pt x="514879" y="61914"/>
                  </a:lnTo>
                  <a:lnTo>
                    <a:pt x="457200" y="61914"/>
                  </a:lnTo>
                  <a:lnTo>
                    <a:pt x="457593" y="55068"/>
                  </a:lnTo>
                  <a:lnTo>
                    <a:pt x="459900" y="49590"/>
                  </a:lnTo>
                  <a:lnTo>
                    <a:pt x="468331" y="41352"/>
                  </a:lnTo>
                  <a:lnTo>
                    <a:pt x="473522" y="39291"/>
                  </a:lnTo>
                  <a:lnTo>
                    <a:pt x="505516" y="39291"/>
                  </a:lnTo>
                  <a:lnTo>
                    <a:pt x="505349" y="39066"/>
                  </a:lnTo>
                  <a:lnTo>
                    <a:pt x="499963" y="34346"/>
                  </a:lnTo>
                  <a:lnTo>
                    <a:pt x="493864" y="30975"/>
                  </a:lnTo>
                  <a:lnTo>
                    <a:pt x="487050" y="28953"/>
                  </a:lnTo>
                  <a:lnTo>
                    <a:pt x="479523" y="28279"/>
                  </a:lnTo>
                  <a:close/>
                </a:path>
                <a:path w="515619" h="111125">
                  <a:moveTo>
                    <a:pt x="501097" y="83643"/>
                  </a:moveTo>
                  <a:lnTo>
                    <a:pt x="499122" y="89297"/>
                  </a:lnTo>
                  <a:lnTo>
                    <a:pt x="496394" y="93418"/>
                  </a:lnTo>
                  <a:lnTo>
                    <a:pt x="489441" y="98572"/>
                  </a:lnTo>
                  <a:lnTo>
                    <a:pt x="485226" y="99858"/>
                  </a:lnTo>
                  <a:lnTo>
                    <a:pt x="508527" y="99858"/>
                  </a:lnTo>
                  <a:lnTo>
                    <a:pt x="508717" y="99715"/>
                  </a:lnTo>
                  <a:lnTo>
                    <a:pt x="512765" y="93418"/>
                  </a:lnTo>
                  <a:lnTo>
                    <a:pt x="514944" y="85273"/>
                  </a:lnTo>
                  <a:lnTo>
                    <a:pt x="501097" y="83643"/>
                  </a:lnTo>
                  <a:close/>
                </a:path>
                <a:path w="515619" h="111125">
                  <a:moveTo>
                    <a:pt x="505516" y="39291"/>
                  </a:moveTo>
                  <a:lnTo>
                    <a:pt x="486418" y="39291"/>
                  </a:lnTo>
                  <a:lnTo>
                    <a:pt x="491928" y="41873"/>
                  </a:lnTo>
                  <a:lnTo>
                    <a:pt x="496193" y="47030"/>
                  </a:lnTo>
                  <a:lnTo>
                    <a:pt x="498966" y="50304"/>
                  </a:lnTo>
                  <a:lnTo>
                    <a:pt x="500655" y="55269"/>
                  </a:lnTo>
                  <a:lnTo>
                    <a:pt x="501252" y="61914"/>
                  </a:lnTo>
                  <a:lnTo>
                    <a:pt x="514879" y="61914"/>
                  </a:lnTo>
                  <a:lnTo>
                    <a:pt x="514758" y="60147"/>
                  </a:lnTo>
                  <a:lnTo>
                    <a:pt x="512876" y="52030"/>
                  </a:lnTo>
                  <a:lnTo>
                    <a:pt x="509740" y="45003"/>
                  </a:lnTo>
                  <a:lnTo>
                    <a:pt x="505516" y="39291"/>
                  </a:lnTo>
                  <a:close/>
                </a:path>
              </a:pathLst>
            </a:custGeom>
            <a:solidFill>
              <a:srgbClr val="000000"/>
            </a:solidFill>
          </p:spPr>
          <p:txBody>
            <a:bodyPr wrap="square" lIns="0" tIns="0" rIns="0" bIns="0" rtlCol="0"/>
            <a:lstStyle/>
            <a:p>
              <a:endParaRPr sz="1980"/>
            </a:p>
          </p:txBody>
        </p:sp>
        <p:sp>
          <p:nvSpPr>
            <p:cNvPr id="41" name="object 41"/>
            <p:cNvSpPr/>
            <p:nvPr/>
          </p:nvSpPr>
          <p:spPr>
            <a:xfrm>
              <a:off x="4472498" y="8319230"/>
              <a:ext cx="621030" cy="111125"/>
            </a:xfrm>
            <a:custGeom>
              <a:avLst/>
              <a:gdLst/>
              <a:ahLst/>
              <a:cxnLst/>
              <a:rect l="l" t="t" r="r" b="b"/>
              <a:pathLst>
                <a:path w="621030" h="111125">
                  <a:moveTo>
                    <a:pt x="57604" y="0"/>
                  </a:moveTo>
                  <a:lnTo>
                    <a:pt x="41970" y="0"/>
                  </a:lnTo>
                  <a:lnTo>
                    <a:pt x="0" y="109084"/>
                  </a:lnTo>
                  <a:lnTo>
                    <a:pt x="15480" y="109084"/>
                  </a:lnTo>
                  <a:lnTo>
                    <a:pt x="27386" y="76044"/>
                  </a:lnTo>
                  <a:lnTo>
                    <a:pt x="88728" y="76044"/>
                  </a:lnTo>
                  <a:lnTo>
                    <a:pt x="83919" y="64294"/>
                  </a:lnTo>
                  <a:lnTo>
                    <a:pt x="31552" y="64294"/>
                  </a:lnTo>
                  <a:lnTo>
                    <a:pt x="43613" y="32290"/>
                  </a:lnTo>
                  <a:lnTo>
                    <a:pt x="46091" y="25350"/>
                  </a:lnTo>
                  <a:lnTo>
                    <a:pt x="48030" y="18406"/>
                  </a:lnTo>
                  <a:lnTo>
                    <a:pt x="49411" y="11454"/>
                  </a:lnTo>
                  <a:lnTo>
                    <a:pt x="62292" y="11454"/>
                  </a:lnTo>
                  <a:lnTo>
                    <a:pt x="57604" y="0"/>
                  </a:lnTo>
                  <a:close/>
                </a:path>
                <a:path w="621030" h="111125">
                  <a:moveTo>
                    <a:pt x="88728" y="76044"/>
                  </a:moveTo>
                  <a:lnTo>
                    <a:pt x="73081" y="76044"/>
                  </a:lnTo>
                  <a:lnTo>
                    <a:pt x="85725" y="109084"/>
                  </a:lnTo>
                  <a:lnTo>
                    <a:pt x="102251" y="109084"/>
                  </a:lnTo>
                  <a:lnTo>
                    <a:pt x="88728" y="76044"/>
                  </a:lnTo>
                  <a:close/>
                </a:path>
                <a:path w="621030" h="111125">
                  <a:moveTo>
                    <a:pt x="62292" y="11454"/>
                  </a:moveTo>
                  <a:lnTo>
                    <a:pt x="49411" y="11454"/>
                  </a:lnTo>
                  <a:lnTo>
                    <a:pt x="51102" y="17312"/>
                  </a:lnTo>
                  <a:lnTo>
                    <a:pt x="53687" y="24850"/>
                  </a:lnTo>
                  <a:lnTo>
                    <a:pt x="57150" y="34076"/>
                  </a:lnTo>
                  <a:lnTo>
                    <a:pt x="68616" y="64294"/>
                  </a:lnTo>
                  <a:lnTo>
                    <a:pt x="83919" y="64294"/>
                  </a:lnTo>
                  <a:lnTo>
                    <a:pt x="62292" y="11454"/>
                  </a:lnTo>
                  <a:close/>
                </a:path>
                <a:path w="621030" h="111125">
                  <a:moveTo>
                    <a:pt x="119957" y="83344"/>
                  </a:moveTo>
                  <a:lnTo>
                    <a:pt x="106716" y="85429"/>
                  </a:lnTo>
                  <a:lnTo>
                    <a:pt x="108204" y="93857"/>
                  </a:lnTo>
                  <a:lnTo>
                    <a:pt x="111623" y="100215"/>
                  </a:lnTo>
                  <a:lnTo>
                    <a:pt x="122337" y="108740"/>
                  </a:lnTo>
                  <a:lnTo>
                    <a:pt x="130183" y="110871"/>
                  </a:lnTo>
                  <a:lnTo>
                    <a:pt x="146651" y="110871"/>
                  </a:lnTo>
                  <a:lnTo>
                    <a:pt x="152186" y="109788"/>
                  </a:lnTo>
                  <a:lnTo>
                    <a:pt x="162010" y="105418"/>
                  </a:lnTo>
                  <a:lnTo>
                    <a:pt x="165771" y="102370"/>
                  </a:lnTo>
                  <a:lnTo>
                    <a:pt x="167459" y="99858"/>
                  </a:lnTo>
                  <a:lnTo>
                    <a:pt x="134304" y="99858"/>
                  </a:lnTo>
                  <a:lnTo>
                    <a:pt x="129564" y="98453"/>
                  </a:lnTo>
                  <a:lnTo>
                    <a:pt x="122718" y="92799"/>
                  </a:lnTo>
                  <a:lnTo>
                    <a:pt x="120658" y="88702"/>
                  </a:lnTo>
                  <a:lnTo>
                    <a:pt x="119957" y="83344"/>
                  </a:lnTo>
                  <a:close/>
                </a:path>
                <a:path w="621030" h="111125">
                  <a:moveTo>
                    <a:pt x="144222" y="28279"/>
                  </a:moveTo>
                  <a:lnTo>
                    <a:pt x="133898" y="28279"/>
                  </a:lnTo>
                  <a:lnTo>
                    <a:pt x="130052" y="28800"/>
                  </a:lnTo>
                  <a:lnTo>
                    <a:pt x="122813" y="30885"/>
                  </a:lnTo>
                  <a:lnTo>
                    <a:pt x="119957" y="32196"/>
                  </a:lnTo>
                  <a:lnTo>
                    <a:pt x="117872" y="33777"/>
                  </a:lnTo>
                  <a:lnTo>
                    <a:pt x="115098" y="35768"/>
                  </a:lnTo>
                  <a:lnTo>
                    <a:pt x="112919" y="38243"/>
                  </a:lnTo>
                  <a:lnTo>
                    <a:pt x="109740" y="44196"/>
                  </a:lnTo>
                  <a:lnTo>
                    <a:pt x="108944" y="47469"/>
                  </a:lnTo>
                  <a:lnTo>
                    <a:pt x="108944" y="54912"/>
                  </a:lnTo>
                  <a:lnTo>
                    <a:pt x="148187" y="77391"/>
                  </a:lnTo>
                  <a:lnTo>
                    <a:pt x="152759" y="78879"/>
                  </a:lnTo>
                  <a:lnTo>
                    <a:pt x="154640" y="80070"/>
                  </a:lnTo>
                  <a:lnTo>
                    <a:pt x="157224" y="81857"/>
                  </a:lnTo>
                  <a:lnTo>
                    <a:pt x="158508" y="84237"/>
                  </a:lnTo>
                  <a:lnTo>
                    <a:pt x="158508" y="90583"/>
                  </a:lnTo>
                  <a:lnTo>
                    <a:pt x="157020" y="93537"/>
                  </a:lnTo>
                  <a:lnTo>
                    <a:pt x="151068" y="98596"/>
                  </a:lnTo>
                  <a:lnTo>
                    <a:pt x="146508" y="99858"/>
                  </a:lnTo>
                  <a:lnTo>
                    <a:pt x="167459" y="99858"/>
                  </a:lnTo>
                  <a:lnTo>
                    <a:pt x="171035" y="94536"/>
                  </a:lnTo>
                  <a:lnTo>
                    <a:pt x="172265" y="90583"/>
                  </a:lnTo>
                  <a:lnTo>
                    <a:pt x="172343" y="81308"/>
                  </a:lnTo>
                  <a:lnTo>
                    <a:pt x="171285" y="77486"/>
                  </a:lnTo>
                  <a:lnTo>
                    <a:pt x="133947" y="59378"/>
                  </a:lnTo>
                  <a:lnTo>
                    <a:pt x="129981" y="58247"/>
                  </a:lnTo>
                  <a:lnTo>
                    <a:pt x="121898" y="51197"/>
                  </a:lnTo>
                  <a:lnTo>
                    <a:pt x="121898" y="46731"/>
                  </a:lnTo>
                  <a:lnTo>
                    <a:pt x="123206" y="44375"/>
                  </a:lnTo>
                  <a:lnTo>
                    <a:pt x="128470" y="40303"/>
                  </a:lnTo>
                  <a:lnTo>
                    <a:pt x="132862" y="39291"/>
                  </a:lnTo>
                  <a:lnTo>
                    <a:pt x="165507" y="39291"/>
                  </a:lnTo>
                  <a:lnTo>
                    <a:pt x="162449" y="35149"/>
                  </a:lnTo>
                  <a:lnTo>
                    <a:pt x="159008" y="32741"/>
                  </a:lnTo>
                  <a:lnTo>
                    <a:pt x="149675" y="29172"/>
                  </a:lnTo>
                  <a:lnTo>
                    <a:pt x="144222" y="28279"/>
                  </a:lnTo>
                  <a:close/>
                </a:path>
                <a:path w="621030" h="111125">
                  <a:moveTo>
                    <a:pt x="165507" y="39291"/>
                  </a:moveTo>
                  <a:lnTo>
                    <a:pt x="144173" y="39291"/>
                  </a:lnTo>
                  <a:lnTo>
                    <a:pt x="148187" y="40434"/>
                  </a:lnTo>
                  <a:lnTo>
                    <a:pt x="153948" y="44994"/>
                  </a:lnTo>
                  <a:lnTo>
                    <a:pt x="155676" y="48173"/>
                  </a:lnTo>
                  <a:lnTo>
                    <a:pt x="156270" y="52233"/>
                  </a:lnTo>
                  <a:lnTo>
                    <a:pt x="169368" y="50447"/>
                  </a:lnTo>
                  <a:lnTo>
                    <a:pt x="168475" y="45293"/>
                  </a:lnTo>
                  <a:lnTo>
                    <a:pt x="166914" y="41196"/>
                  </a:lnTo>
                  <a:lnTo>
                    <a:pt x="165507" y="39291"/>
                  </a:lnTo>
                  <a:close/>
                </a:path>
                <a:path w="621030" h="111125">
                  <a:moveTo>
                    <a:pt x="196157" y="83344"/>
                  </a:moveTo>
                  <a:lnTo>
                    <a:pt x="182916" y="85429"/>
                  </a:lnTo>
                  <a:lnTo>
                    <a:pt x="184404" y="93857"/>
                  </a:lnTo>
                  <a:lnTo>
                    <a:pt x="187823" y="100215"/>
                  </a:lnTo>
                  <a:lnTo>
                    <a:pt x="198537" y="108740"/>
                  </a:lnTo>
                  <a:lnTo>
                    <a:pt x="206383" y="110871"/>
                  </a:lnTo>
                  <a:lnTo>
                    <a:pt x="222851" y="110871"/>
                  </a:lnTo>
                  <a:lnTo>
                    <a:pt x="228386" y="109788"/>
                  </a:lnTo>
                  <a:lnTo>
                    <a:pt x="238210" y="105418"/>
                  </a:lnTo>
                  <a:lnTo>
                    <a:pt x="241971" y="102370"/>
                  </a:lnTo>
                  <a:lnTo>
                    <a:pt x="243659" y="99858"/>
                  </a:lnTo>
                  <a:lnTo>
                    <a:pt x="210504" y="99858"/>
                  </a:lnTo>
                  <a:lnTo>
                    <a:pt x="205764" y="98453"/>
                  </a:lnTo>
                  <a:lnTo>
                    <a:pt x="198918" y="92799"/>
                  </a:lnTo>
                  <a:lnTo>
                    <a:pt x="196858" y="88702"/>
                  </a:lnTo>
                  <a:lnTo>
                    <a:pt x="196157" y="83344"/>
                  </a:lnTo>
                  <a:close/>
                </a:path>
                <a:path w="621030" h="111125">
                  <a:moveTo>
                    <a:pt x="220422" y="28279"/>
                  </a:moveTo>
                  <a:lnTo>
                    <a:pt x="210098" y="28279"/>
                  </a:lnTo>
                  <a:lnTo>
                    <a:pt x="206252" y="28800"/>
                  </a:lnTo>
                  <a:lnTo>
                    <a:pt x="199013" y="30885"/>
                  </a:lnTo>
                  <a:lnTo>
                    <a:pt x="196157" y="32196"/>
                  </a:lnTo>
                  <a:lnTo>
                    <a:pt x="194072" y="33777"/>
                  </a:lnTo>
                  <a:lnTo>
                    <a:pt x="191298" y="35768"/>
                  </a:lnTo>
                  <a:lnTo>
                    <a:pt x="189119" y="38243"/>
                  </a:lnTo>
                  <a:lnTo>
                    <a:pt x="185940" y="44196"/>
                  </a:lnTo>
                  <a:lnTo>
                    <a:pt x="185144" y="47469"/>
                  </a:lnTo>
                  <a:lnTo>
                    <a:pt x="185144" y="54912"/>
                  </a:lnTo>
                  <a:lnTo>
                    <a:pt x="224387" y="77391"/>
                  </a:lnTo>
                  <a:lnTo>
                    <a:pt x="228959" y="78879"/>
                  </a:lnTo>
                  <a:lnTo>
                    <a:pt x="230840" y="80070"/>
                  </a:lnTo>
                  <a:lnTo>
                    <a:pt x="233424" y="81857"/>
                  </a:lnTo>
                  <a:lnTo>
                    <a:pt x="234708" y="84237"/>
                  </a:lnTo>
                  <a:lnTo>
                    <a:pt x="234708" y="90583"/>
                  </a:lnTo>
                  <a:lnTo>
                    <a:pt x="233220" y="93537"/>
                  </a:lnTo>
                  <a:lnTo>
                    <a:pt x="227268" y="98596"/>
                  </a:lnTo>
                  <a:lnTo>
                    <a:pt x="222708" y="99858"/>
                  </a:lnTo>
                  <a:lnTo>
                    <a:pt x="243659" y="99858"/>
                  </a:lnTo>
                  <a:lnTo>
                    <a:pt x="247235" y="94536"/>
                  </a:lnTo>
                  <a:lnTo>
                    <a:pt x="248465" y="90583"/>
                  </a:lnTo>
                  <a:lnTo>
                    <a:pt x="248543" y="81308"/>
                  </a:lnTo>
                  <a:lnTo>
                    <a:pt x="247485" y="77486"/>
                  </a:lnTo>
                  <a:lnTo>
                    <a:pt x="210147" y="59378"/>
                  </a:lnTo>
                  <a:lnTo>
                    <a:pt x="206181" y="58247"/>
                  </a:lnTo>
                  <a:lnTo>
                    <a:pt x="198098" y="51197"/>
                  </a:lnTo>
                  <a:lnTo>
                    <a:pt x="198098" y="46731"/>
                  </a:lnTo>
                  <a:lnTo>
                    <a:pt x="199406" y="44375"/>
                  </a:lnTo>
                  <a:lnTo>
                    <a:pt x="204670" y="40303"/>
                  </a:lnTo>
                  <a:lnTo>
                    <a:pt x="209062" y="39291"/>
                  </a:lnTo>
                  <a:lnTo>
                    <a:pt x="241707" y="39291"/>
                  </a:lnTo>
                  <a:lnTo>
                    <a:pt x="238649" y="35149"/>
                  </a:lnTo>
                  <a:lnTo>
                    <a:pt x="235208" y="32741"/>
                  </a:lnTo>
                  <a:lnTo>
                    <a:pt x="225875" y="29172"/>
                  </a:lnTo>
                  <a:lnTo>
                    <a:pt x="220422" y="28279"/>
                  </a:lnTo>
                  <a:close/>
                </a:path>
                <a:path w="621030" h="111125">
                  <a:moveTo>
                    <a:pt x="241707" y="39291"/>
                  </a:moveTo>
                  <a:lnTo>
                    <a:pt x="220373" y="39291"/>
                  </a:lnTo>
                  <a:lnTo>
                    <a:pt x="224387" y="40434"/>
                  </a:lnTo>
                  <a:lnTo>
                    <a:pt x="230148" y="44994"/>
                  </a:lnTo>
                  <a:lnTo>
                    <a:pt x="231876" y="48173"/>
                  </a:lnTo>
                  <a:lnTo>
                    <a:pt x="232470" y="52233"/>
                  </a:lnTo>
                  <a:lnTo>
                    <a:pt x="245568" y="50447"/>
                  </a:lnTo>
                  <a:lnTo>
                    <a:pt x="244675" y="45293"/>
                  </a:lnTo>
                  <a:lnTo>
                    <a:pt x="243114" y="41196"/>
                  </a:lnTo>
                  <a:lnTo>
                    <a:pt x="241707" y="39291"/>
                  </a:lnTo>
                  <a:close/>
                </a:path>
                <a:path w="621030" h="111125">
                  <a:moveTo>
                    <a:pt x="296920" y="28279"/>
                  </a:moveTo>
                  <a:lnTo>
                    <a:pt x="262573" y="52537"/>
                  </a:lnTo>
                  <a:lnTo>
                    <a:pt x="260009" y="70247"/>
                  </a:lnTo>
                  <a:lnTo>
                    <a:pt x="260641" y="79315"/>
                  </a:lnTo>
                  <a:lnTo>
                    <a:pt x="289408" y="110201"/>
                  </a:lnTo>
                  <a:lnTo>
                    <a:pt x="297658" y="110871"/>
                  </a:lnTo>
                  <a:lnTo>
                    <a:pt x="306790" y="110871"/>
                  </a:lnTo>
                  <a:lnTo>
                    <a:pt x="314303" y="108645"/>
                  </a:lnTo>
                  <a:lnTo>
                    <a:pt x="325925" y="99858"/>
                  </a:lnTo>
                  <a:lnTo>
                    <a:pt x="291108" y="99858"/>
                  </a:lnTo>
                  <a:lnTo>
                    <a:pt x="285631" y="97560"/>
                  </a:lnTo>
                  <a:lnTo>
                    <a:pt x="276798" y="88334"/>
                  </a:lnTo>
                  <a:lnTo>
                    <a:pt x="274344" y="81652"/>
                  </a:lnTo>
                  <a:lnTo>
                    <a:pt x="273844" y="72926"/>
                  </a:lnTo>
                  <a:lnTo>
                    <a:pt x="332780" y="72926"/>
                  </a:lnTo>
                  <a:lnTo>
                    <a:pt x="332780" y="69354"/>
                  </a:lnTo>
                  <a:lnTo>
                    <a:pt x="332273" y="61914"/>
                  </a:lnTo>
                  <a:lnTo>
                    <a:pt x="274594" y="61914"/>
                  </a:lnTo>
                  <a:lnTo>
                    <a:pt x="274987" y="55068"/>
                  </a:lnTo>
                  <a:lnTo>
                    <a:pt x="277297" y="49590"/>
                  </a:lnTo>
                  <a:lnTo>
                    <a:pt x="285728" y="41352"/>
                  </a:lnTo>
                  <a:lnTo>
                    <a:pt x="290919" y="39291"/>
                  </a:lnTo>
                  <a:lnTo>
                    <a:pt x="322910" y="39291"/>
                  </a:lnTo>
                  <a:lnTo>
                    <a:pt x="322743" y="39066"/>
                  </a:lnTo>
                  <a:lnTo>
                    <a:pt x="317359" y="34346"/>
                  </a:lnTo>
                  <a:lnTo>
                    <a:pt x="311261" y="30975"/>
                  </a:lnTo>
                  <a:lnTo>
                    <a:pt x="304448" y="28953"/>
                  </a:lnTo>
                  <a:lnTo>
                    <a:pt x="296920" y="28279"/>
                  </a:lnTo>
                  <a:close/>
                </a:path>
                <a:path w="621030" h="111125">
                  <a:moveTo>
                    <a:pt x="318494" y="83643"/>
                  </a:moveTo>
                  <a:lnTo>
                    <a:pt x="316516" y="89297"/>
                  </a:lnTo>
                  <a:lnTo>
                    <a:pt x="313791" y="93418"/>
                  </a:lnTo>
                  <a:lnTo>
                    <a:pt x="306836" y="98572"/>
                  </a:lnTo>
                  <a:lnTo>
                    <a:pt x="302623" y="99858"/>
                  </a:lnTo>
                  <a:lnTo>
                    <a:pt x="325925" y="99858"/>
                  </a:lnTo>
                  <a:lnTo>
                    <a:pt x="326114" y="99715"/>
                  </a:lnTo>
                  <a:lnTo>
                    <a:pt x="330162" y="93418"/>
                  </a:lnTo>
                  <a:lnTo>
                    <a:pt x="332341" y="85273"/>
                  </a:lnTo>
                  <a:lnTo>
                    <a:pt x="318494" y="83643"/>
                  </a:lnTo>
                  <a:close/>
                </a:path>
                <a:path w="621030" h="111125">
                  <a:moveTo>
                    <a:pt x="322910" y="39291"/>
                  </a:moveTo>
                  <a:lnTo>
                    <a:pt x="303812" y="39291"/>
                  </a:lnTo>
                  <a:lnTo>
                    <a:pt x="309326" y="41876"/>
                  </a:lnTo>
                  <a:lnTo>
                    <a:pt x="313587" y="47030"/>
                  </a:lnTo>
                  <a:lnTo>
                    <a:pt x="316361" y="50304"/>
                  </a:lnTo>
                  <a:lnTo>
                    <a:pt x="318052" y="55269"/>
                  </a:lnTo>
                  <a:lnTo>
                    <a:pt x="318647" y="61914"/>
                  </a:lnTo>
                  <a:lnTo>
                    <a:pt x="332273" y="61914"/>
                  </a:lnTo>
                  <a:lnTo>
                    <a:pt x="332153" y="60148"/>
                  </a:lnTo>
                  <a:lnTo>
                    <a:pt x="330272" y="52031"/>
                  </a:lnTo>
                  <a:lnTo>
                    <a:pt x="327135" y="45004"/>
                  </a:lnTo>
                  <a:lnTo>
                    <a:pt x="322910" y="39291"/>
                  </a:lnTo>
                  <a:close/>
                </a:path>
                <a:path w="621030" h="111125">
                  <a:moveTo>
                    <a:pt x="361056" y="30065"/>
                  </a:moveTo>
                  <a:lnTo>
                    <a:pt x="349008" y="30065"/>
                  </a:lnTo>
                  <a:lnTo>
                    <a:pt x="349008" y="109084"/>
                  </a:lnTo>
                  <a:lnTo>
                    <a:pt x="362404" y="109084"/>
                  </a:lnTo>
                  <a:lnTo>
                    <a:pt x="362404" y="62057"/>
                  </a:lnTo>
                  <a:lnTo>
                    <a:pt x="363141" y="56854"/>
                  </a:lnTo>
                  <a:lnTo>
                    <a:pt x="365628" y="48911"/>
                  </a:lnTo>
                  <a:lnTo>
                    <a:pt x="367284" y="46457"/>
                  </a:lnTo>
                  <a:lnTo>
                    <a:pt x="371953" y="42982"/>
                  </a:lnTo>
                  <a:lnTo>
                    <a:pt x="374559" y="42114"/>
                  </a:lnTo>
                  <a:lnTo>
                    <a:pt x="388310" y="42114"/>
                  </a:lnTo>
                  <a:lnTo>
                    <a:pt x="388363" y="41970"/>
                  </a:lnTo>
                  <a:lnTo>
                    <a:pt x="361056" y="41970"/>
                  </a:lnTo>
                  <a:lnTo>
                    <a:pt x="361056" y="30065"/>
                  </a:lnTo>
                  <a:close/>
                </a:path>
                <a:path w="621030" h="111125">
                  <a:moveTo>
                    <a:pt x="388310" y="42114"/>
                  </a:moveTo>
                  <a:lnTo>
                    <a:pt x="380704" y="42114"/>
                  </a:lnTo>
                  <a:lnTo>
                    <a:pt x="383977" y="43065"/>
                  </a:lnTo>
                  <a:lnTo>
                    <a:pt x="387251" y="44945"/>
                  </a:lnTo>
                  <a:lnTo>
                    <a:pt x="388310" y="42114"/>
                  </a:lnTo>
                  <a:close/>
                </a:path>
                <a:path w="621030" h="111125">
                  <a:moveTo>
                    <a:pt x="382645" y="28279"/>
                  </a:moveTo>
                  <a:lnTo>
                    <a:pt x="375001" y="28279"/>
                  </a:lnTo>
                  <a:lnTo>
                    <a:pt x="372130" y="29172"/>
                  </a:lnTo>
                  <a:lnTo>
                    <a:pt x="366963" y="32741"/>
                  </a:lnTo>
                  <a:lnTo>
                    <a:pt x="364141" y="36411"/>
                  </a:lnTo>
                  <a:lnTo>
                    <a:pt x="361056" y="41970"/>
                  </a:lnTo>
                  <a:lnTo>
                    <a:pt x="388363" y="41970"/>
                  </a:lnTo>
                  <a:lnTo>
                    <a:pt x="391872" y="32589"/>
                  </a:lnTo>
                  <a:lnTo>
                    <a:pt x="387205" y="29718"/>
                  </a:lnTo>
                  <a:lnTo>
                    <a:pt x="382645" y="28279"/>
                  </a:lnTo>
                  <a:close/>
                </a:path>
                <a:path w="621030" h="111125">
                  <a:moveTo>
                    <a:pt x="415683" y="40483"/>
                  </a:moveTo>
                  <a:lnTo>
                    <a:pt x="402290" y="40483"/>
                  </a:lnTo>
                  <a:lnTo>
                    <a:pt x="402290" y="93905"/>
                  </a:lnTo>
                  <a:lnTo>
                    <a:pt x="416030" y="110133"/>
                  </a:lnTo>
                  <a:lnTo>
                    <a:pt x="423864" y="110133"/>
                  </a:lnTo>
                  <a:lnTo>
                    <a:pt x="427244" y="109740"/>
                  </a:lnTo>
                  <a:lnTo>
                    <a:pt x="431008" y="108941"/>
                  </a:lnTo>
                  <a:lnTo>
                    <a:pt x="429175" y="97633"/>
                  </a:lnTo>
                  <a:lnTo>
                    <a:pt x="421291" y="97633"/>
                  </a:lnTo>
                  <a:lnTo>
                    <a:pt x="419755" y="97310"/>
                  </a:lnTo>
                  <a:lnTo>
                    <a:pt x="417566" y="96024"/>
                  </a:lnTo>
                  <a:lnTo>
                    <a:pt x="416804" y="95155"/>
                  </a:lnTo>
                  <a:lnTo>
                    <a:pt x="415911" y="92964"/>
                  </a:lnTo>
                  <a:lnTo>
                    <a:pt x="415683" y="90489"/>
                  </a:lnTo>
                  <a:lnTo>
                    <a:pt x="415683" y="40483"/>
                  </a:lnTo>
                  <a:close/>
                </a:path>
                <a:path w="621030" h="111125">
                  <a:moveTo>
                    <a:pt x="429079" y="97036"/>
                  </a:moveTo>
                  <a:lnTo>
                    <a:pt x="426698" y="97429"/>
                  </a:lnTo>
                  <a:lnTo>
                    <a:pt x="424757" y="97633"/>
                  </a:lnTo>
                  <a:lnTo>
                    <a:pt x="429175" y="97633"/>
                  </a:lnTo>
                  <a:lnTo>
                    <a:pt x="429079" y="97036"/>
                  </a:lnTo>
                  <a:close/>
                </a:path>
                <a:path w="621030" h="111125">
                  <a:moveTo>
                    <a:pt x="429079" y="30065"/>
                  </a:moveTo>
                  <a:lnTo>
                    <a:pt x="392466" y="30065"/>
                  </a:lnTo>
                  <a:lnTo>
                    <a:pt x="392466" y="40483"/>
                  </a:lnTo>
                  <a:lnTo>
                    <a:pt x="429079" y="40483"/>
                  </a:lnTo>
                  <a:lnTo>
                    <a:pt x="429079" y="30065"/>
                  </a:lnTo>
                  <a:close/>
                </a:path>
                <a:path w="621030" h="111125">
                  <a:moveTo>
                    <a:pt x="415683" y="2383"/>
                  </a:moveTo>
                  <a:lnTo>
                    <a:pt x="402290" y="10418"/>
                  </a:lnTo>
                  <a:lnTo>
                    <a:pt x="402290" y="30065"/>
                  </a:lnTo>
                  <a:lnTo>
                    <a:pt x="415683" y="30065"/>
                  </a:lnTo>
                  <a:lnTo>
                    <a:pt x="415683" y="2383"/>
                  </a:lnTo>
                  <a:close/>
                </a:path>
                <a:path w="621030" h="111125">
                  <a:moveTo>
                    <a:pt x="455569" y="0"/>
                  </a:moveTo>
                  <a:lnTo>
                    <a:pt x="442176" y="0"/>
                  </a:lnTo>
                  <a:lnTo>
                    <a:pt x="442176" y="15325"/>
                  </a:lnTo>
                  <a:lnTo>
                    <a:pt x="455569" y="15325"/>
                  </a:lnTo>
                  <a:lnTo>
                    <a:pt x="455569" y="0"/>
                  </a:lnTo>
                  <a:close/>
                </a:path>
                <a:path w="621030" h="111125">
                  <a:moveTo>
                    <a:pt x="455569" y="30065"/>
                  </a:moveTo>
                  <a:lnTo>
                    <a:pt x="442176" y="30065"/>
                  </a:lnTo>
                  <a:lnTo>
                    <a:pt x="442176" y="109084"/>
                  </a:lnTo>
                  <a:lnTo>
                    <a:pt x="455569" y="109084"/>
                  </a:lnTo>
                  <a:lnTo>
                    <a:pt x="455569" y="30065"/>
                  </a:lnTo>
                  <a:close/>
                </a:path>
                <a:path w="621030" h="111125">
                  <a:moveTo>
                    <a:pt x="481907" y="30065"/>
                  </a:moveTo>
                  <a:lnTo>
                    <a:pt x="467773" y="30065"/>
                  </a:lnTo>
                  <a:lnTo>
                    <a:pt x="497838" y="109084"/>
                  </a:lnTo>
                  <a:lnTo>
                    <a:pt x="510338" y="109084"/>
                  </a:lnTo>
                  <a:lnTo>
                    <a:pt x="516309" y="93311"/>
                  </a:lnTo>
                  <a:lnTo>
                    <a:pt x="503934" y="93311"/>
                  </a:lnTo>
                  <a:lnTo>
                    <a:pt x="502444" y="87761"/>
                  </a:lnTo>
                  <a:lnTo>
                    <a:pt x="500765" y="82451"/>
                  </a:lnTo>
                  <a:lnTo>
                    <a:pt x="498872" y="77391"/>
                  </a:lnTo>
                  <a:lnTo>
                    <a:pt x="481907" y="30065"/>
                  </a:lnTo>
                  <a:close/>
                </a:path>
                <a:path w="621030" h="111125">
                  <a:moveTo>
                    <a:pt x="540248" y="30065"/>
                  </a:moveTo>
                  <a:lnTo>
                    <a:pt x="526554" y="30065"/>
                  </a:lnTo>
                  <a:lnTo>
                    <a:pt x="508994" y="78284"/>
                  </a:lnTo>
                  <a:lnTo>
                    <a:pt x="506815" y="84143"/>
                  </a:lnTo>
                  <a:lnTo>
                    <a:pt x="505123" y="89141"/>
                  </a:lnTo>
                  <a:lnTo>
                    <a:pt x="503934" y="93311"/>
                  </a:lnTo>
                  <a:lnTo>
                    <a:pt x="516309" y="93311"/>
                  </a:lnTo>
                  <a:lnTo>
                    <a:pt x="540248" y="30065"/>
                  </a:lnTo>
                  <a:close/>
                </a:path>
                <a:path w="621030" h="111125">
                  <a:moveTo>
                    <a:pt x="584597" y="28279"/>
                  </a:moveTo>
                  <a:lnTo>
                    <a:pt x="550259" y="52537"/>
                  </a:lnTo>
                  <a:lnTo>
                    <a:pt x="547689" y="70247"/>
                  </a:lnTo>
                  <a:lnTo>
                    <a:pt x="548322" y="79315"/>
                  </a:lnTo>
                  <a:lnTo>
                    <a:pt x="577096" y="110201"/>
                  </a:lnTo>
                  <a:lnTo>
                    <a:pt x="585347" y="110871"/>
                  </a:lnTo>
                  <a:lnTo>
                    <a:pt x="594481" y="110871"/>
                  </a:lnTo>
                  <a:lnTo>
                    <a:pt x="601992" y="108645"/>
                  </a:lnTo>
                  <a:lnTo>
                    <a:pt x="613601" y="99858"/>
                  </a:lnTo>
                  <a:lnTo>
                    <a:pt x="578799" y="99858"/>
                  </a:lnTo>
                  <a:lnTo>
                    <a:pt x="573310" y="97560"/>
                  </a:lnTo>
                  <a:lnTo>
                    <a:pt x="564489" y="88334"/>
                  </a:lnTo>
                  <a:lnTo>
                    <a:pt x="562035" y="81652"/>
                  </a:lnTo>
                  <a:lnTo>
                    <a:pt x="561536" y="72926"/>
                  </a:lnTo>
                  <a:lnTo>
                    <a:pt x="620472" y="72926"/>
                  </a:lnTo>
                  <a:lnTo>
                    <a:pt x="620472" y="69354"/>
                  </a:lnTo>
                  <a:lnTo>
                    <a:pt x="619964" y="61914"/>
                  </a:lnTo>
                  <a:lnTo>
                    <a:pt x="562273" y="61914"/>
                  </a:lnTo>
                  <a:lnTo>
                    <a:pt x="562679" y="55068"/>
                  </a:lnTo>
                  <a:lnTo>
                    <a:pt x="564977" y="49590"/>
                  </a:lnTo>
                  <a:lnTo>
                    <a:pt x="573417" y="41352"/>
                  </a:lnTo>
                  <a:lnTo>
                    <a:pt x="578598" y="39291"/>
                  </a:lnTo>
                  <a:lnTo>
                    <a:pt x="610590" y="39291"/>
                  </a:lnTo>
                  <a:lnTo>
                    <a:pt x="610422" y="39066"/>
                  </a:lnTo>
                  <a:lnTo>
                    <a:pt x="605045" y="34346"/>
                  </a:lnTo>
                  <a:lnTo>
                    <a:pt x="598948" y="30975"/>
                  </a:lnTo>
                  <a:lnTo>
                    <a:pt x="592131" y="28953"/>
                  </a:lnTo>
                  <a:lnTo>
                    <a:pt x="584597" y="28279"/>
                  </a:lnTo>
                  <a:close/>
                </a:path>
                <a:path w="621030" h="111125">
                  <a:moveTo>
                    <a:pt x="606183" y="83643"/>
                  </a:moveTo>
                  <a:lnTo>
                    <a:pt x="604195" y="89297"/>
                  </a:lnTo>
                  <a:lnTo>
                    <a:pt x="601471" y="93418"/>
                  </a:lnTo>
                  <a:lnTo>
                    <a:pt x="594527" y="98572"/>
                  </a:lnTo>
                  <a:lnTo>
                    <a:pt x="590312" y="99858"/>
                  </a:lnTo>
                  <a:lnTo>
                    <a:pt x="613601" y="99858"/>
                  </a:lnTo>
                  <a:lnTo>
                    <a:pt x="613791" y="99715"/>
                  </a:lnTo>
                  <a:lnTo>
                    <a:pt x="617841" y="93418"/>
                  </a:lnTo>
                  <a:lnTo>
                    <a:pt x="620018" y="85273"/>
                  </a:lnTo>
                  <a:lnTo>
                    <a:pt x="606183" y="83643"/>
                  </a:lnTo>
                  <a:close/>
                </a:path>
                <a:path w="621030" h="111125">
                  <a:moveTo>
                    <a:pt x="610590" y="39291"/>
                  </a:moveTo>
                  <a:lnTo>
                    <a:pt x="591504" y="39291"/>
                  </a:lnTo>
                  <a:lnTo>
                    <a:pt x="597005" y="41876"/>
                  </a:lnTo>
                  <a:lnTo>
                    <a:pt x="601266" y="47030"/>
                  </a:lnTo>
                  <a:lnTo>
                    <a:pt x="604052" y="50304"/>
                  </a:lnTo>
                  <a:lnTo>
                    <a:pt x="605732" y="55269"/>
                  </a:lnTo>
                  <a:lnTo>
                    <a:pt x="606326" y="61914"/>
                  </a:lnTo>
                  <a:lnTo>
                    <a:pt x="619964" y="61914"/>
                  </a:lnTo>
                  <a:lnTo>
                    <a:pt x="619844" y="60148"/>
                  </a:lnTo>
                  <a:lnTo>
                    <a:pt x="617961" y="52031"/>
                  </a:lnTo>
                  <a:lnTo>
                    <a:pt x="614820" y="45004"/>
                  </a:lnTo>
                  <a:lnTo>
                    <a:pt x="610590" y="39291"/>
                  </a:lnTo>
                  <a:close/>
                </a:path>
              </a:pathLst>
            </a:custGeom>
            <a:solidFill>
              <a:srgbClr val="000000"/>
            </a:solidFill>
          </p:spPr>
          <p:txBody>
            <a:bodyPr wrap="square" lIns="0" tIns="0" rIns="0" bIns="0" rtlCol="0"/>
            <a:lstStyle/>
            <a:p>
              <a:endParaRPr sz="1980"/>
            </a:p>
          </p:txBody>
        </p:sp>
      </p:grpSp>
    </p:spTree>
    <p:custDataLst>
      <p:tags r:id="rId1"/>
    </p:custDataLst>
    <p:extLst>
      <p:ext uri="{BB962C8B-B14F-4D97-AF65-F5344CB8AC3E}">
        <p14:creationId xmlns:p14="http://schemas.microsoft.com/office/powerpoint/2010/main" val="31187826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8375" y="9668219"/>
            <a:ext cx="54483" cy="84519"/>
          </a:xfrm>
          <a:custGeom>
            <a:avLst/>
            <a:gdLst/>
            <a:ahLst/>
            <a:cxnLst/>
            <a:rect l="l" t="t" r="r" b="b"/>
            <a:pathLst>
              <a:path w="49529" h="76834">
                <a:moveTo>
                  <a:pt x="9083" y="54328"/>
                </a:moveTo>
                <a:lnTo>
                  <a:pt x="0" y="55518"/>
                </a:lnTo>
                <a:lnTo>
                  <a:pt x="579" y="61769"/>
                </a:lnTo>
                <a:lnTo>
                  <a:pt x="3048" y="66853"/>
                </a:lnTo>
                <a:lnTo>
                  <a:pt x="11673" y="74687"/>
                </a:lnTo>
                <a:lnTo>
                  <a:pt x="17160" y="76652"/>
                </a:lnTo>
                <a:lnTo>
                  <a:pt x="31059" y="76652"/>
                </a:lnTo>
                <a:lnTo>
                  <a:pt x="37063" y="74366"/>
                </a:lnTo>
                <a:lnTo>
                  <a:pt x="42664" y="69056"/>
                </a:lnTo>
                <a:lnTo>
                  <a:pt x="20116" y="69056"/>
                </a:lnTo>
                <a:lnTo>
                  <a:pt x="17038" y="67889"/>
                </a:lnTo>
                <a:lnTo>
                  <a:pt x="11978" y="63234"/>
                </a:lnTo>
                <a:lnTo>
                  <a:pt x="10149" y="59483"/>
                </a:lnTo>
                <a:lnTo>
                  <a:pt x="9083" y="54328"/>
                </a:lnTo>
                <a:close/>
              </a:path>
              <a:path w="49529" h="76834">
                <a:moveTo>
                  <a:pt x="43739" y="38849"/>
                </a:moveTo>
                <a:lnTo>
                  <a:pt x="28834" y="38849"/>
                </a:lnTo>
                <a:lnTo>
                  <a:pt x="32339" y="40206"/>
                </a:lnTo>
                <a:lnTo>
                  <a:pt x="37886" y="45671"/>
                </a:lnTo>
                <a:lnTo>
                  <a:pt x="39288" y="49161"/>
                </a:lnTo>
                <a:lnTo>
                  <a:pt x="39288" y="57792"/>
                </a:lnTo>
                <a:lnTo>
                  <a:pt x="37795" y="61495"/>
                </a:lnTo>
                <a:lnTo>
                  <a:pt x="31851" y="67544"/>
                </a:lnTo>
                <a:lnTo>
                  <a:pt x="28163" y="69056"/>
                </a:lnTo>
                <a:lnTo>
                  <a:pt x="42664" y="69056"/>
                </a:lnTo>
                <a:lnTo>
                  <a:pt x="46695" y="65234"/>
                </a:lnTo>
                <a:lnTo>
                  <a:pt x="49103" y="59685"/>
                </a:lnTo>
                <a:lnTo>
                  <a:pt x="49103" y="48268"/>
                </a:lnTo>
                <a:lnTo>
                  <a:pt x="47884" y="44232"/>
                </a:lnTo>
                <a:lnTo>
                  <a:pt x="43739" y="38849"/>
                </a:lnTo>
                <a:close/>
              </a:path>
              <a:path w="49529" h="76834">
                <a:moveTo>
                  <a:pt x="19050" y="31705"/>
                </a:moveTo>
                <a:lnTo>
                  <a:pt x="18166" y="39742"/>
                </a:lnTo>
                <a:lnTo>
                  <a:pt x="20726" y="39148"/>
                </a:lnTo>
                <a:lnTo>
                  <a:pt x="22860" y="38849"/>
                </a:lnTo>
                <a:lnTo>
                  <a:pt x="43739" y="38849"/>
                </a:lnTo>
                <a:lnTo>
                  <a:pt x="42915" y="37779"/>
                </a:lnTo>
                <a:lnTo>
                  <a:pt x="39441" y="35670"/>
                </a:lnTo>
                <a:lnTo>
                  <a:pt x="34960" y="34683"/>
                </a:lnTo>
                <a:lnTo>
                  <a:pt x="38435" y="33086"/>
                </a:lnTo>
                <a:lnTo>
                  <a:pt x="39975" y="31848"/>
                </a:lnTo>
                <a:lnTo>
                  <a:pt x="20238" y="31848"/>
                </a:lnTo>
                <a:lnTo>
                  <a:pt x="19751" y="31802"/>
                </a:lnTo>
                <a:lnTo>
                  <a:pt x="19050" y="31705"/>
                </a:lnTo>
                <a:close/>
              </a:path>
              <a:path w="49529" h="76834">
                <a:moveTo>
                  <a:pt x="41314" y="7595"/>
                </a:moveTo>
                <a:lnTo>
                  <a:pt x="27218" y="7595"/>
                </a:lnTo>
                <a:lnTo>
                  <a:pt x="30144" y="8702"/>
                </a:lnTo>
                <a:lnTo>
                  <a:pt x="34716" y="13167"/>
                </a:lnTo>
                <a:lnTo>
                  <a:pt x="35844" y="15977"/>
                </a:lnTo>
                <a:lnTo>
                  <a:pt x="35844" y="23622"/>
                </a:lnTo>
                <a:lnTo>
                  <a:pt x="34290" y="26764"/>
                </a:lnTo>
                <a:lnTo>
                  <a:pt x="28041" y="30836"/>
                </a:lnTo>
                <a:lnTo>
                  <a:pt x="24505" y="31848"/>
                </a:lnTo>
                <a:lnTo>
                  <a:pt x="39975" y="31848"/>
                </a:lnTo>
                <a:lnTo>
                  <a:pt x="41056" y="30979"/>
                </a:lnTo>
                <a:lnTo>
                  <a:pt x="44500" y="25728"/>
                </a:lnTo>
                <a:lnTo>
                  <a:pt x="45384" y="22777"/>
                </a:lnTo>
                <a:lnTo>
                  <a:pt x="45343" y="15977"/>
                </a:lnTo>
                <a:lnTo>
                  <a:pt x="44470" y="12905"/>
                </a:lnTo>
                <a:lnTo>
                  <a:pt x="41314" y="7595"/>
                </a:lnTo>
                <a:close/>
              </a:path>
              <a:path w="49529" h="76834">
                <a:moveTo>
                  <a:pt x="27523" y="0"/>
                </a:moveTo>
                <a:lnTo>
                  <a:pt x="17495" y="0"/>
                </a:lnTo>
                <a:lnTo>
                  <a:pt x="12557" y="1691"/>
                </a:lnTo>
                <a:lnTo>
                  <a:pt x="4541" y="8442"/>
                </a:lnTo>
                <a:lnTo>
                  <a:pt x="1981" y="13252"/>
                </a:lnTo>
                <a:lnTo>
                  <a:pt x="883" y="19501"/>
                </a:lnTo>
                <a:lnTo>
                  <a:pt x="10119" y="21134"/>
                </a:lnTo>
                <a:lnTo>
                  <a:pt x="10820" y="16571"/>
                </a:lnTo>
                <a:lnTo>
                  <a:pt x="12344" y="13167"/>
                </a:lnTo>
                <a:lnTo>
                  <a:pt x="17099" y="8702"/>
                </a:lnTo>
                <a:lnTo>
                  <a:pt x="20086" y="7595"/>
                </a:lnTo>
                <a:lnTo>
                  <a:pt x="41314" y="7595"/>
                </a:lnTo>
                <a:lnTo>
                  <a:pt x="40812" y="6751"/>
                </a:lnTo>
                <a:lnTo>
                  <a:pt x="38160" y="4346"/>
                </a:lnTo>
                <a:lnTo>
                  <a:pt x="31333" y="868"/>
                </a:lnTo>
                <a:lnTo>
                  <a:pt x="27523" y="0"/>
                </a:lnTo>
                <a:close/>
              </a:path>
            </a:pathLst>
          </a:custGeom>
          <a:solidFill>
            <a:srgbClr val="000000"/>
          </a:solidFill>
        </p:spPr>
        <p:txBody>
          <a:bodyPr wrap="square" lIns="0" tIns="0" rIns="0" bIns="0" rtlCol="0"/>
          <a:lstStyle/>
          <a:p>
            <a:endParaRPr sz="1980"/>
          </a:p>
        </p:txBody>
      </p:sp>
      <p:sp>
        <p:nvSpPr>
          <p:cNvPr id="3" name="object 3"/>
          <p:cNvSpPr/>
          <p:nvPr/>
        </p:nvSpPr>
        <p:spPr>
          <a:xfrm>
            <a:off x="4202660" y="1723011"/>
            <a:ext cx="4901794" cy="6195974"/>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047224" y="424330"/>
            <a:ext cx="3109860" cy="152585"/>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042967" y="1388260"/>
            <a:ext cx="3627026"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5287601" y="8019205"/>
            <a:ext cx="2397951" cy="345758"/>
          </a:xfrm>
          <a:custGeom>
            <a:avLst/>
            <a:gdLst/>
            <a:ahLst/>
            <a:cxnLst/>
            <a:rect l="l" t="t" r="r" b="b"/>
            <a:pathLst>
              <a:path w="2179954" h="314325">
                <a:moveTo>
                  <a:pt x="3133" y="298691"/>
                </a:moveTo>
                <a:lnTo>
                  <a:pt x="0" y="298691"/>
                </a:lnTo>
                <a:lnTo>
                  <a:pt x="0" y="307025"/>
                </a:lnTo>
                <a:lnTo>
                  <a:pt x="103586" y="307025"/>
                </a:lnTo>
                <a:lnTo>
                  <a:pt x="103586" y="298892"/>
                </a:lnTo>
                <a:lnTo>
                  <a:pt x="9774" y="298892"/>
                </a:lnTo>
                <a:lnTo>
                  <a:pt x="3133" y="298691"/>
                </a:lnTo>
                <a:close/>
              </a:path>
              <a:path w="2179954" h="314325">
                <a:moveTo>
                  <a:pt x="135847" y="32884"/>
                </a:moveTo>
                <a:lnTo>
                  <a:pt x="59390" y="32884"/>
                </a:lnTo>
                <a:lnTo>
                  <a:pt x="177262" y="307025"/>
                </a:lnTo>
                <a:lnTo>
                  <a:pt x="182617" y="307025"/>
                </a:lnTo>
                <a:lnTo>
                  <a:pt x="225958" y="203895"/>
                </a:lnTo>
                <a:lnTo>
                  <a:pt x="208656" y="203895"/>
                </a:lnTo>
                <a:lnTo>
                  <a:pt x="135847" y="32884"/>
                </a:lnTo>
                <a:close/>
              </a:path>
              <a:path w="2179954" h="314325">
                <a:moveTo>
                  <a:pt x="414040" y="298691"/>
                </a:moveTo>
                <a:lnTo>
                  <a:pt x="255986" y="298691"/>
                </a:lnTo>
                <a:lnTo>
                  <a:pt x="255986" y="307025"/>
                </a:lnTo>
                <a:lnTo>
                  <a:pt x="414040" y="307025"/>
                </a:lnTo>
                <a:lnTo>
                  <a:pt x="414040" y="298691"/>
                </a:lnTo>
                <a:close/>
              </a:path>
              <a:path w="2179954" h="314325">
                <a:moveTo>
                  <a:pt x="123681" y="4309"/>
                </a:moveTo>
                <a:lnTo>
                  <a:pt x="0" y="4309"/>
                </a:lnTo>
                <a:lnTo>
                  <a:pt x="0" y="12502"/>
                </a:lnTo>
                <a:lnTo>
                  <a:pt x="18062" y="12502"/>
                </a:lnTo>
                <a:lnTo>
                  <a:pt x="24862" y="13965"/>
                </a:lnTo>
                <a:lnTo>
                  <a:pt x="42354" y="264053"/>
                </a:lnTo>
                <a:lnTo>
                  <a:pt x="42269" y="268281"/>
                </a:lnTo>
                <a:lnTo>
                  <a:pt x="16002" y="297835"/>
                </a:lnTo>
                <a:lnTo>
                  <a:pt x="9774" y="298892"/>
                </a:lnTo>
                <a:lnTo>
                  <a:pt x="103586" y="298892"/>
                </a:lnTo>
                <a:lnTo>
                  <a:pt x="103586" y="298691"/>
                </a:lnTo>
                <a:lnTo>
                  <a:pt x="93870" y="298256"/>
                </a:lnTo>
                <a:lnTo>
                  <a:pt x="85547" y="296947"/>
                </a:lnTo>
                <a:lnTo>
                  <a:pt x="59648" y="264053"/>
                </a:lnTo>
                <a:lnTo>
                  <a:pt x="59390" y="32884"/>
                </a:lnTo>
                <a:lnTo>
                  <a:pt x="135847" y="32884"/>
                </a:lnTo>
                <a:lnTo>
                  <a:pt x="123681" y="4309"/>
                </a:lnTo>
                <a:close/>
              </a:path>
              <a:path w="2179954" h="314325">
                <a:moveTo>
                  <a:pt x="372994" y="30800"/>
                </a:moveTo>
                <a:lnTo>
                  <a:pt x="298704" y="30800"/>
                </a:lnTo>
                <a:lnTo>
                  <a:pt x="298619" y="260698"/>
                </a:lnTo>
                <a:lnTo>
                  <a:pt x="298532" y="265754"/>
                </a:lnTo>
                <a:lnTo>
                  <a:pt x="287240" y="294083"/>
                </a:lnTo>
                <a:lnTo>
                  <a:pt x="281882" y="297155"/>
                </a:lnTo>
                <a:lnTo>
                  <a:pt x="274737" y="298691"/>
                </a:lnTo>
                <a:lnTo>
                  <a:pt x="395788" y="298691"/>
                </a:lnTo>
                <a:lnTo>
                  <a:pt x="389037" y="297262"/>
                </a:lnTo>
                <a:lnTo>
                  <a:pt x="378918" y="291501"/>
                </a:lnTo>
                <a:lnTo>
                  <a:pt x="371475" y="55662"/>
                </a:lnTo>
                <a:lnTo>
                  <a:pt x="371636" y="45214"/>
                </a:lnTo>
                <a:lnTo>
                  <a:pt x="372072" y="37354"/>
                </a:lnTo>
                <a:lnTo>
                  <a:pt x="372817" y="31439"/>
                </a:lnTo>
                <a:lnTo>
                  <a:pt x="372994" y="30800"/>
                </a:lnTo>
                <a:close/>
              </a:path>
              <a:path w="2179954" h="314325">
                <a:moveTo>
                  <a:pt x="414040" y="4309"/>
                </a:moveTo>
                <a:lnTo>
                  <a:pt x="290809" y="4309"/>
                </a:lnTo>
                <a:lnTo>
                  <a:pt x="208656" y="203895"/>
                </a:lnTo>
                <a:lnTo>
                  <a:pt x="225958" y="203895"/>
                </a:lnTo>
                <a:lnTo>
                  <a:pt x="298704" y="30800"/>
                </a:lnTo>
                <a:lnTo>
                  <a:pt x="372994" y="30800"/>
                </a:lnTo>
                <a:lnTo>
                  <a:pt x="373858" y="27681"/>
                </a:lnTo>
                <a:lnTo>
                  <a:pt x="376144" y="22823"/>
                </a:lnTo>
                <a:lnTo>
                  <a:pt x="379119" y="19348"/>
                </a:lnTo>
                <a:lnTo>
                  <a:pt x="382786" y="17263"/>
                </a:lnTo>
                <a:lnTo>
                  <a:pt x="388144" y="14084"/>
                </a:lnTo>
                <a:lnTo>
                  <a:pt x="395289" y="12502"/>
                </a:lnTo>
                <a:lnTo>
                  <a:pt x="414040" y="12502"/>
                </a:lnTo>
                <a:lnTo>
                  <a:pt x="414040" y="4309"/>
                </a:lnTo>
                <a:close/>
              </a:path>
              <a:path w="2179954" h="314325">
                <a:moveTo>
                  <a:pt x="671809" y="298691"/>
                </a:moveTo>
                <a:lnTo>
                  <a:pt x="502005" y="298691"/>
                </a:lnTo>
                <a:lnTo>
                  <a:pt x="502005" y="307025"/>
                </a:lnTo>
                <a:lnTo>
                  <a:pt x="671809" y="307025"/>
                </a:lnTo>
                <a:lnTo>
                  <a:pt x="671809" y="298691"/>
                </a:lnTo>
                <a:close/>
              </a:path>
              <a:path w="2179954" h="314325">
                <a:moveTo>
                  <a:pt x="571356" y="4309"/>
                </a:moveTo>
                <a:lnTo>
                  <a:pt x="426244" y="4309"/>
                </a:lnTo>
                <a:lnTo>
                  <a:pt x="426244" y="12502"/>
                </a:lnTo>
                <a:lnTo>
                  <a:pt x="435970" y="12704"/>
                </a:lnTo>
                <a:lnTo>
                  <a:pt x="443733" y="15060"/>
                </a:lnTo>
                <a:lnTo>
                  <a:pt x="469594" y="47512"/>
                </a:lnTo>
                <a:lnTo>
                  <a:pt x="550663" y="194511"/>
                </a:lnTo>
                <a:lnTo>
                  <a:pt x="550663" y="255233"/>
                </a:lnTo>
                <a:lnTo>
                  <a:pt x="539057" y="294083"/>
                </a:lnTo>
                <a:lnTo>
                  <a:pt x="533805" y="297155"/>
                </a:lnTo>
                <a:lnTo>
                  <a:pt x="526709" y="298691"/>
                </a:lnTo>
                <a:lnTo>
                  <a:pt x="646806" y="298691"/>
                </a:lnTo>
                <a:lnTo>
                  <a:pt x="640390" y="297262"/>
                </a:lnTo>
                <a:lnTo>
                  <a:pt x="630759" y="291501"/>
                </a:lnTo>
                <a:lnTo>
                  <a:pt x="623447" y="255233"/>
                </a:lnTo>
                <a:lnTo>
                  <a:pt x="623447" y="182011"/>
                </a:lnTo>
                <a:lnTo>
                  <a:pt x="633598" y="165043"/>
                </a:lnTo>
                <a:lnTo>
                  <a:pt x="613769" y="165043"/>
                </a:lnTo>
                <a:lnTo>
                  <a:pt x="559155" y="64733"/>
                </a:lnTo>
                <a:lnTo>
                  <a:pt x="542410" y="29942"/>
                </a:lnTo>
                <a:lnTo>
                  <a:pt x="541294" y="21524"/>
                </a:lnTo>
                <a:lnTo>
                  <a:pt x="543031" y="18824"/>
                </a:lnTo>
                <a:lnTo>
                  <a:pt x="549975" y="13764"/>
                </a:lnTo>
                <a:lnTo>
                  <a:pt x="556128" y="12502"/>
                </a:lnTo>
                <a:lnTo>
                  <a:pt x="571356" y="12502"/>
                </a:lnTo>
                <a:lnTo>
                  <a:pt x="571356" y="4309"/>
                </a:lnTo>
                <a:close/>
              </a:path>
              <a:path w="2179954" h="314325">
                <a:moveTo>
                  <a:pt x="747278" y="4309"/>
                </a:moveTo>
                <a:lnTo>
                  <a:pt x="654844" y="4309"/>
                </a:lnTo>
                <a:lnTo>
                  <a:pt x="654844" y="12502"/>
                </a:lnTo>
                <a:lnTo>
                  <a:pt x="664241" y="13368"/>
                </a:lnTo>
                <a:lnTo>
                  <a:pt x="672034" y="14771"/>
                </a:lnTo>
                <a:lnTo>
                  <a:pt x="688517" y="29942"/>
                </a:lnTo>
                <a:lnTo>
                  <a:pt x="687360" y="36162"/>
                </a:lnTo>
                <a:lnTo>
                  <a:pt x="683536" y="45836"/>
                </a:lnTo>
                <a:lnTo>
                  <a:pt x="677163" y="58336"/>
                </a:lnTo>
                <a:lnTo>
                  <a:pt x="668240" y="73664"/>
                </a:lnTo>
                <a:lnTo>
                  <a:pt x="613769" y="165043"/>
                </a:lnTo>
                <a:lnTo>
                  <a:pt x="633598" y="165043"/>
                </a:lnTo>
                <a:lnTo>
                  <a:pt x="700319" y="53512"/>
                </a:lnTo>
                <a:lnTo>
                  <a:pt x="724357" y="21275"/>
                </a:lnTo>
                <a:lnTo>
                  <a:pt x="747278" y="12502"/>
                </a:lnTo>
                <a:lnTo>
                  <a:pt x="747278" y="4309"/>
                </a:lnTo>
                <a:close/>
              </a:path>
              <a:path w="2179954" h="314325">
                <a:moveTo>
                  <a:pt x="1017544" y="298691"/>
                </a:moveTo>
                <a:lnTo>
                  <a:pt x="859322" y="298691"/>
                </a:lnTo>
                <a:lnTo>
                  <a:pt x="859322" y="307025"/>
                </a:lnTo>
                <a:lnTo>
                  <a:pt x="1017544" y="307025"/>
                </a:lnTo>
                <a:lnTo>
                  <a:pt x="1017544" y="298691"/>
                </a:lnTo>
                <a:close/>
              </a:path>
              <a:path w="2179954" h="314325">
                <a:moveTo>
                  <a:pt x="1197041" y="298691"/>
                </a:moveTo>
                <a:lnTo>
                  <a:pt x="1038971" y="298691"/>
                </a:lnTo>
                <a:lnTo>
                  <a:pt x="1038971" y="307025"/>
                </a:lnTo>
                <a:lnTo>
                  <a:pt x="1197041" y="307025"/>
                </a:lnTo>
                <a:lnTo>
                  <a:pt x="1197041" y="298691"/>
                </a:lnTo>
                <a:close/>
              </a:path>
              <a:path w="2179954" h="314325">
                <a:moveTo>
                  <a:pt x="998738" y="12502"/>
                </a:moveTo>
                <a:lnTo>
                  <a:pt x="877854" y="12502"/>
                </a:lnTo>
                <a:lnTo>
                  <a:pt x="884590" y="13965"/>
                </a:lnTo>
                <a:lnTo>
                  <a:pt x="894527" y="19824"/>
                </a:lnTo>
                <a:lnTo>
                  <a:pt x="901903" y="56101"/>
                </a:lnTo>
                <a:lnTo>
                  <a:pt x="901903" y="255233"/>
                </a:lnTo>
                <a:lnTo>
                  <a:pt x="890595" y="294083"/>
                </a:lnTo>
                <a:lnTo>
                  <a:pt x="885230" y="297155"/>
                </a:lnTo>
                <a:lnTo>
                  <a:pt x="878159" y="298691"/>
                </a:lnTo>
                <a:lnTo>
                  <a:pt x="999042" y="298691"/>
                </a:lnTo>
                <a:lnTo>
                  <a:pt x="992276" y="297262"/>
                </a:lnTo>
                <a:lnTo>
                  <a:pt x="982370" y="291501"/>
                </a:lnTo>
                <a:lnTo>
                  <a:pt x="974689" y="255233"/>
                </a:lnTo>
                <a:lnTo>
                  <a:pt x="974689" y="161473"/>
                </a:lnTo>
                <a:lnTo>
                  <a:pt x="1154460" y="161473"/>
                </a:lnTo>
                <a:lnTo>
                  <a:pt x="1154460" y="141826"/>
                </a:lnTo>
                <a:lnTo>
                  <a:pt x="974689" y="141826"/>
                </a:lnTo>
                <a:lnTo>
                  <a:pt x="974689" y="56101"/>
                </a:lnTo>
                <a:lnTo>
                  <a:pt x="986302" y="17263"/>
                </a:lnTo>
                <a:lnTo>
                  <a:pt x="991636" y="14084"/>
                </a:lnTo>
                <a:lnTo>
                  <a:pt x="998738" y="12502"/>
                </a:lnTo>
                <a:close/>
              </a:path>
              <a:path w="2179954" h="314325">
                <a:moveTo>
                  <a:pt x="1154460" y="161473"/>
                </a:moveTo>
                <a:lnTo>
                  <a:pt x="1081674" y="161473"/>
                </a:lnTo>
                <a:lnTo>
                  <a:pt x="1081674" y="255233"/>
                </a:lnTo>
                <a:lnTo>
                  <a:pt x="1081506" y="265754"/>
                </a:lnTo>
                <a:lnTo>
                  <a:pt x="1070061" y="294083"/>
                </a:lnTo>
                <a:lnTo>
                  <a:pt x="1064818" y="297155"/>
                </a:lnTo>
                <a:lnTo>
                  <a:pt x="1057716" y="298691"/>
                </a:lnTo>
                <a:lnTo>
                  <a:pt x="1178783" y="298691"/>
                </a:lnTo>
                <a:lnTo>
                  <a:pt x="1172016" y="297262"/>
                </a:lnTo>
                <a:lnTo>
                  <a:pt x="1161897" y="291501"/>
                </a:lnTo>
                <a:lnTo>
                  <a:pt x="1154460" y="255233"/>
                </a:lnTo>
                <a:lnTo>
                  <a:pt x="1154460" y="161473"/>
                </a:lnTo>
                <a:close/>
              </a:path>
              <a:path w="2179954" h="314325">
                <a:moveTo>
                  <a:pt x="1178265" y="12502"/>
                </a:moveTo>
                <a:lnTo>
                  <a:pt x="1057320" y="12502"/>
                </a:lnTo>
                <a:lnTo>
                  <a:pt x="1064117" y="13965"/>
                </a:lnTo>
                <a:lnTo>
                  <a:pt x="1074237" y="19824"/>
                </a:lnTo>
                <a:lnTo>
                  <a:pt x="1081674" y="56101"/>
                </a:lnTo>
                <a:lnTo>
                  <a:pt x="1081674" y="141826"/>
                </a:lnTo>
                <a:lnTo>
                  <a:pt x="1154460" y="141826"/>
                </a:lnTo>
                <a:lnTo>
                  <a:pt x="1154460" y="56101"/>
                </a:lnTo>
                <a:lnTo>
                  <a:pt x="1154621" y="45582"/>
                </a:lnTo>
                <a:lnTo>
                  <a:pt x="1166073" y="17263"/>
                </a:lnTo>
                <a:lnTo>
                  <a:pt x="1171224" y="14084"/>
                </a:lnTo>
                <a:lnTo>
                  <a:pt x="1178265" y="12502"/>
                </a:lnTo>
                <a:close/>
              </a:path>
              <a:path w="2179954" h="314325">
                <a:moveTo>
                  <a:pt x="1017544" y="4309"/>
                </a:moveTo>
                <a:lnTo>
                  <a:pt x="859322" y="4309"/>
                </a:lnTo>
                <a:lnTo>
                  <a:pt x="859322" y="12502"/>
                </a:lnTo>
                <a:lnTo>
                  <a:pt x="1017544" y="12502"/>
                </a:lnTo>
                <a:lnTo>
                  <a:pt x="1017544" y="4309"/>
                </a:lnTo>
                <a:close/>
              </a:path>
              <a:path w="2179954" h="314325">
                <a:moveTo>
                  <a:pt x="1197041" y="4309"/>
                </a:moveTo>
                <a:lnTo>
                  <a:pt x="1038971" y="4309"/>
                </a:lnTo>
                <a:lnTo>
                  <a:pt x="1038971" y="12502"/>
                </a:lnTo>
                <a:lnTo>
                  <a:pt x="1197041" y="12502"/>
                </a:lnTo>
                <a:lnTo>
                  <a:pt x="1197041" y="4309"/>
                </a:lnTo>
                <a:close/>
              </a:path>
              <a:path w="2179954" h="314325">
                <a:moveTo>
                  <a:pt x="1467733" y="4309"/>
                </a:moveTo>
                <a:lnTo>
                  <a:pt x="1214445" y="4309"/>
                </a:lnTo>
                <a:lnTo>
                  <a:pt x="1214445" y="12502"/>
                </a:lnTo>
                <a:lnTo>
                  <a:pt x="1234226" y="12502"/>
                </a:lnTo>
                <a:lnTo>
                  <a:pt x="1241968" y="14584"/>
                </a:lnTo>
                <a:lnTo>
                  <a:pt x="1247637" y="18751"/>
                </a:lnTo>
                <a:lnTo>
                  <a:pt x="1251691" y="21634"/>
                </a:lnTo>
                <a:lnTo>
                  <a:pt x="1254465" y="25645"/>
                </a:lnTo>
                <a:lnTo>
                  <a:pt x="1255958" y="30800"/>
                </a:lnTo>
                <a:lnTo>
                  <a:pt x="1256659" y="33979"/>
                </a:lnTo>
                <a:lnTo>
                  <a:pt x="1256901" y="40061"/>
                </a:lnTo>
                <a:lnTo>
                  <a:pt x="1256952" y="258189"/>
                </a:lnTo>
                <a:lnTo>
                  <a:pt x="1256846" y="265532"/>
                </a:lnTo>
                <a:lnTo>
                  <a:pt x="1245687" y="294083"/>
                </a:lnTo>
                <a:lnTo>
                  <a:pt x="1240322" y="297155"/>
                </a:lnTo>
                <a:lnTo>
                  <a:pt x="1233251" y="298691"/>
                </a:lnTo>
                <a:lnTo>
                  <a:pt x="1214445" y="298691"/>
                </a:lnTo>
                <a:lnTo>
                  <a:pt x="1214445" y="307025"/>
                </a:lnTo>
                <a:lnTo>
                  <a:pt x="1476085" y="307025"/>
                </a:lnTo>
                <a:lnTo>
                  <a:pt x="1478448" y="290215"/>
                </a:lnTo>
                <a:lnTo>
                  <a:pt x="1350020" y="290215"/>
                </a:lnTo>
                <a:lnTo>
                  <a:pt x="1343771" y="289023"/>
                </a:lnTo>
                <a:lnTo>
                  <a:pt x="1329781" y="161626"/>
                </a:lnTo>
                <a:lnTo>
                  <a:pt x="1402567" y="161626"/>
                </a:lnTo>
                <a:lnTo>
                  <a:pt x="1402567" y="144959"/>
                </a:lnTo>
                <a:lnTo>
                  <a:pt x="1329781" y="144959"/>
                </a:lnTo>
                <a:lnTo>
                  <a:pt x="1329781" y="21729"/>
                </a:lnTo>
                <a:lnTo>
                  <a:pt x="1467733" y="21729"/>
                </a:lnTo>
                <a:lnTo>
                  <a:pt x="1467733" y="4309"/>
                </a:lnTo>
                <a:close/>
              </a:path>
              <a:path w="2179954" h="314325">
                <a:moveTo>
                  <a:pt x="1489618" y="210741"/>
                </a:moveTo>
                <a:lnTo>
                  <a:pt x="1481449" y="210741"/>
                </a:lnTo>
                <a:lnTo>
                  <a:pt x="1474952" y="229549"/>
                </a:lnTo>
                <a:lnTo>
                  <a:pt x="1466659" y="245790"/>
                </a:lnTo>
                <a:lnTo>
                  <a:pt x="1430837" y="279163"/>
                </a:lnTo>
                <a:lnTo>
                  <a:pt x="1376659" y="290215"/>
                </a:lnTo>
                <a:lnTo>
                  <a:pt x="1478448" y="290215"/>
                </a:lnTo>
                <a:lnTo>
                  <a:pt x="1489618" y="210741"/>
                </a:lnTo>
                <a:close/>
              </a:path>
              <a:path w="2179954" h="314325">
                <a:moveTo>
                  <a:pt x="1402567" y="161626"/>
                </a:moveTo>
                <a:lnTo>
                  <a:pt x="1329781" y="161626"/>
                </a:lnTo>
                <a:lnTo>
                  <a:pt x="1340011" y="161983"/>
                </a:lnTo>
                <a:lnTo>
                  <a:pt x="1348938" y="163056"/>
                </a:lnTo>
                <a:lnTo>
                  <a:pt x="1382847" y="189606"/>
                </a:lnTo>
                <a:lnTo>
                  <a:pt x="1394094" y="232016"/>
                </a:lnTo>
                <a:lnTo>
                  <a:pt x="1402567" y="232016"/>
                </a:lnTo>
                <a:lnTo>
                  <a:pt x="1402567" y="161626"/>
                </a:lnTo>
                <a:close/>
              </a:path>
              <a:path w="2179954" h="314325">
                <a:moveTo>
                  <a:pt x="1402567" y="73520"/>
                </a:moveTo>
                <a:lnTo>
                  <a:pt x="1394094" y="73520"/>
                </a:lnTo>
                <a:lnTo>
                  <a:pt x="1391709" y="90083"/>
                </a:lnTo>
                <a:lnTo>
                  <a:pt x="1388162" y="104496"/>
                </a:lnTo>
                <a:lnTo>
                  <a:pt x="1360665" y="140439"/>
                </a:lnTo>
                <a:lnTo>
                  <a:pt x="1335877" y="144959"/>
                </a:lnTo>
                <a:lnTo>
                  <a:pt x="1402567" y="144959"/>
                </a:lnTo>
                <a:lnTo>
                  <a:pt x="1402567" y="73520"/>
                </a:lnTo>
                <a:close/>
              </a:path>
              <a:path w="2179954" h="314325">
                <a:moveTo>
                  <a:pt x="1467733" y="21729"/>
                </a:moveTo>
                <a:lnTo>
                  <a:pt x="1361053" y="21729"/>
                </a:lnTo>
                <a:lnTo>
                  <a:pt x="1376860" y="21979"/>
                </a:lnTo>
                <a:lnTo>
                  <a:pt x="1389941" y="22730"/>
                </a:lnTo>
                <a:lnTo>
                  <a:pt x="1426925" y="34338"/>
                </a:lnTo>
                <a:lnTo>
                  <a:pt x="1451530" y="65635"/>
                </a:lnTo>
                <a:lnTo>
                  <a:pt x="1459260" y="93762"/>
                </a:lnTo>
                <a:lnTo>
                  <a:pt x="1467733" y="93762"/>
                </a:lnTo>
                <a:lnTo>
                  <a:pt x="1467733" y="21729"/>
                </a:lnTo>
                <a:close/>
              </a:path>
              <a:path w="2179954" h="314325">
                <a:moveTo>
                  <a:pt x="1659300" y="4309"/>
                </a:moveTo>
                <a:lnTo>
                  <a:pt x="1518635" y="4309"/>
                </a:lnTo>
                <a:lnTo>
                  <a:pt x="1518635" y="12502"/>
                </a:lnTo>
                <a:lnTo>
                  <a:pt x="1528231" y="12739"/>
                </a:lnTo>
                <a:lnTo>
                  <a:pt x="1536169" y="13450"/>
                </a:lnTo>
                <a:lnTo>
                  <a:pt x="1560423" y="46304"/>
                </a:lnTo>
                <a:lnTo>
                  <a:pt x="1560606" y="253901"/>
                </a:lnTo>
                <a:lnTo>
                  <a:pt x="1560423" y="265034"/>
                </a:lnTo>
                <a:lnTo>
                  <a:pt x="1536256" y="297725"/>
                </a:lnTo>
                <a:lnTo>
                  <a:pt x="1518635" y="298691"/>
                </a:lnTo>
                <a:lnTo>
                  <a:pt x="1518635" y="307025"/>
                </a:lnTo>
                <a:lnTo>
                  <a:pt x="1673565" y="307025"/>
                </a:lnTo>
                <a:lnTo>
                  <a:pt x="1673565" y="298691"/>
                </a:lnTo>
                <a:lnTo>
                  <a:pt x="1663997" y="298450"/>
                </a:lnTo>
                <a:lnTo>
                  <a:pt x="1656066" y="297725"/>
                </a:lnTo>
                <a:lnTo>
                  <a:pt x="1631813" y="265034"/>
                </a:lnTo>
                <a:lnTo>
                  <a:pt x="1631624" y="253901"/>
                </a:lnTo>
                <a:lnTo>
                  <a:pt x="1631624" y="169069"/>
                </a:lnTo>
                <a:lnTo>
                  <a:pt x="1733836" y="169069"/>
                </a:lnTo>
                <a:lnTo>
                  <a:pt x="1730136" y="163854"/>
                </a:lnTo>
                <a:lnTo>
                  <a:pt x="1743199" y="159996"/>
                </a:lnTo>
                <a:lnTo>
                  <a:pt x="1754726" y="155263"/>
                </a:lnTo>
                <a:lnTo>
                  <a:pt x="1758511" y="153137"/>
                </a:lnTo>
                <a:lnTo>
                  <a:pt x="1631624" y="153137"/>
                </a:lnTo>
                <a:lnTo>
                  <a:pt x="1631624" y="20537"/>
                </a:lnTo>
                <a:lnTo>
                  <a:pt x="1758941" y="20537"/>
                </a:lnTo>
                <a:lnTo>
                  <a:pt x="1751790" y="16499"/>
                </a:lnTo>
                <a:lnTo>
                  <a:pt x="1739646" y="11905"/>
                </a:lnTo>
                <a:lnTo>
                  <a:pt x="1725090" y="8584"/>
                </a:lnTo>
                <a:lnTo>
                  <a:pt x="1706845" y="6210"/>
                </a:lnTo>
                <a:lnTo>
                  <a:pt x="1684914" y="4785"/>
                </a:lnTo>
                <a:lnTo>
                  <a:pt x="1659300" y="4309"/>
                </a:lnTo>
                <a:close/>
              </a:path>
              <a:path w="2179954" h="314325">
                <a:moveTo>
                  <a:pt x="1733836" y="169069"/>
                </a:moveTo>
                <a:lnTo>
                  <a:pt x="1651558" y="169069"/>
                </a:lnTo>
                <a:lnTo>
                  <a:pt x="1749033" y="307025"/>
                </a:lnTo>
                <a:lnTo>
                  <a:pt x="1844436" y="307025"/>
                </a:lnTo>
                <a:lnTo>
                  <a:pt x="1844436" y="298691"/>
                </a:lnTo>
                <a:lnTo>
                  <a:pt x="1836389" y="298298"/>
                </a:lnTo>
                <a:lnTo>
                  <a:pt x="1829287" y="295774"/>
                </a:lnTo>
                <a:lnTo>
                  <a:pt x="1802892" y="266401"/>
                </a:lnTo>
                <a:lnTo>
                  <a:pt x="1733836" y="169069"/>
                </a:lnTo>
                <a:close/>
              </a:path>
              <a:path w="2179954" h="314325">
                <a:moveTo>
                  <a:pt x="1758941" y="20537"/>
                </a:moveTo>
                <a:lnTo>
                  <a:pt x="1655551" y="20537"/>
                </a:lnTo>
                <a:lnTo>
                  <a:pt x="1672267" y="21569"/>
                </a:lnTo>
                <a:lnTo>
                  <a:pt x="1686523" y="24664"/>
                </a:lnTo>
                <a:lnTo>
                  <a:pt x="1719834" y="58113"/>
                </a:lnTo>
                <a:lnTo>
                  <a:pt x="1723887" y="88248"/>
                </a:lnTo>
                <a:lnTo>
                  <a:pt x="1723333" y="99601"/>
                </a:lnTo>
                <a:lnTo>
                  <a:pt x="1704525" y="139525"/>
                </a:lnTo>
                <a:lnTo>
                  <a:pt x="1658901" y="152784"/>
                </a:lnTo>
                <a:lnTo>
                  <a:pt x="1644396" y="153137"/>
                </a:lnTo>
                <a:lnTo>
                  <a:pt x="1758511" y="153137"/>
                </a:lnTo>
                <a:lnTo>
                  <a:pt x="1791222" y="118392"/>
                </a:lnTo>
                <a:lnTo>
                  <a:pt x="1797253" y="87809"/>
                </a:lnTo>
                <a:lnTo>
                  <a:pt x="1796247" y="74487"/>
                </a:lnTo>
                <a:lnTo>
                  <a:pt x="1772560" y="30489"/>
                </a:lnTo>
                <a:lnTo>
                  <a:pt x="1762761" y="22694"/>
                </a:lnTo>
                <a:lnTo>
                  <a:pt x="1758941" y="20537"/>
                </a:lnTo>
                <a:close/>
              </a:path>
              <a:path w="2179954" h="314325">
                <a:moveTo>
                  <a:pt x="2016922" y="0"/>
                </a:moveTo>
                <a:lnTo>
                  <a:pt x="1955215" y="9243"/>
                </a:lnTo>
                <a:lnTo>
                  <a:pt x="1904024" y="42339"/>
                </a:lnTo>
                <a:lnTo>
                  <a:pt x="1869597" y="92960"/>
                </a:lnTo>
                <a:lnTo>
                  <a:pt x="1858121" y="154780"/>
                </a:lnTo>
                <a:lnTo>
                  <a:pt x="1860327" y="183752"/>
                </a:lnTo>
                <a:lnTo>
                  <a:pt x="1877962" y="235616"/>
                </a:lnTo>
                <a:lnTo>
                  <a:pt x="1918035" y="282798"/>
                </a:lnTo>
                <a:lnTo>
                  <a:pt x="1981221" y="310557"/>
                </a:lnTo>
                <a:lnTo>
                  <a:pt x="2019757" y="314026"/>
                </a:lnTo>
                <a:lnTo>
                  <a:pt x="2058230" y="310389"/>
                </a:lnTo>
                <a:lnTo>
                  <a:pt x="2092086" y="299478"/>
                </a:lnTo>
                <a:lnTo>
                  <a:pt x="2095743" y="297204"/>
                </a:lnTo>
                <a:lnTo>
                  <a:pt x="2019147" y="297204"/>
                </a:lnTo>
                <a:lnTo>
                  <a:pt x="2003002" y="295585"/>
                </a:lnTo>
                <a:lnTo>
                  <a:pt x="1966021" y="271308"/>
                </a:lnTo>
                <a:lnTo>
                  <a:pt x="1945599" y="224130"/>
                </a:lnTo>
                <a:lnTo>
                  <a:pt x="1938886" y="158496"/>
                </a:lnTo>
                <a:lnTo>
                  <a:pt x="1938881" y="154484"/>
                </a:lnTo>
                <a:lnTo>
                  <a:pt x="1939899" y="126013"/>
                </a:lnTo>
                <a:lnTo>
                  <a:pt x="1948677" y="76008"/>
                </a:lnTo>
                <a:lnTo>
                  <a:pt x="1968457" y="38141"/>
                </a:lnTo>
                <a:lnTo>
                  <a:pt x="2019604" y="14285"/>
                </a:lnTo>
                <a:lnTo>
                  <a:pt x="2092857" y="14285"/>
                </a:lnTo>
                <a:lnTo>
                  <a:pt x="2082462" y="9207"/>
                </a:lnTo>
                <a:lnTo>
                  <a:pt x="2051389" y="1631"/>
                </a:lnTo>
                <a:lnTo>
                  <a:pt x="2016922" y="0"/>
                </a:lnTo>
                <a:close/>
              </a:path>
              <a:path w="2179954" h="314325">
                <a:moveTo>
                  <a:pt x="2092857" y="14285"/>
                </a:moveTo>
                <a:lnTo>
                  <a:pt x="2019604" y="14285"/>
                </a:lnTo>
                <a:lnTo>
                  <a:pt x="2030526" y="15053"/>
                </a:lnTo>
                <a:lnTo>
                  <a:pt x="2040799" y="17356"/>
                </a:lnTo>
                <a:lnTo>
                  <a:pt x="2075204" y="43235"/>
                </a:lnTo>
                <a:lnTo>
                  <a:pt x="2092791" y="85490"/>
                </a:lnTo>
                <a:lnTo>
                  <a:pt x="2098368" y="130394"/>
                </a:lnTo>
                <a:lnTo>
                  <a:pt x="2099066" y="158496"/>
                </a:lnTo>
                <a:lnTo>
                  <a:pt x="2098388" y="182415"/>
                </a:lnTo>
                <a:lnTo>
                  <a:pt x="2092932" y="223460"/>
                </a:lnTo>
                <a:lnTo>
                  <a:pt x="2075025" y="267482"/>
                </a:lnTo>
                <a:lnTo>
                  <a:pt x="2040213" y="294416"/>
                </a:lnTo>
                <a:lnTo>
                  <a:pt x="2019147" y="297204"/>
                </a:lnTo>
                <a:lnTo>
                  <a:pt x="2095743" y="297204"/>
                </a:lnTo>
                <a:lnTo>
                  <a:pt x="2145944" y="255830"/>
                </a:lnTo>
                <a:lnTo>
                  <a:pt x="2171181" y="208616"/>
                </a:lnTo>
                <a:lnTo>
                  <a:pt x="2179594" y="154484"/>
                </a:lnTo>
                <a:lnTo>
                  <a:pt x="2176771" y="122182"/>
                </a:lnTo>
                <a:lnTo>
                  <a:pt x="2168301" y="92699"/>
                </a:lnTo>
                <a:lnTo>
                  <a:pt x="2154185" y="66037"/>
                </a:lnTo>
                <a:lnTo>
                  <a:pt x="2134423" y="42196"/>
                </a:lnTo>
                <a:lnTo>
                  <a:pt x="2110139" y="22728"/>
                </a:lnTo>
                <a:lnTo>
                  <a:pt x="2092857" y="14285"/>
                </a:lnTo>
                <a:close/>
              </a:path>
            </a:pathLst>
          </a:custGeom>
          <a:solidFill>
            <a:srgbClr val="000000"/>
          </a:solidFill>
        </p:spPr>
        <p:txBody>
          <a:bodyPr wrap="square" lIns="0" tIns="0" rIns="0" bIns="0" rtlCol="0"/>
          <a:lstStyle/>
          <a:p>
            <a:endParaRPr sz="1980"/>
          </a:p>
        </p:txBody>
      </p:sp>
      <p:sp>
        <p:nvSpPr>
          <p:cNvPr id="7" name="object 7"/>
          <p:cNvSpPr/>
          <p:nvPr/>
        </p:nvSpPr>
        <p:spPr>
          <a:xfrm>
            <a:off x="3052291" y="8759333"/>
            <a:ext cx="4364873" cy="124093"/>
          </a:xfrm>
          <a:prstGeom prst="rect">
            <a:avLst/>
          </a:prstGeom>
          <a:blipFill>
            <a:blip r:embed="rId6"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2994904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4924" y="9668547"/>
            <a:ext cx="57276" cy="83122"/>
          </a:xfrm>
          <a:custGeom>
            <a:avLst/>
            <a:gdLst/>
            <a:ahLst/>
            <a:cxnLst/>
            <a:rect l="l" t="t" r="r" b="b"/>
            <a:pathLst>
              <a:path w="52070" h="75565">
                <a:moveTo>
                  <a:pt x="41666" y="57006"/>
                </a:moveTo>
                <a:lnTo>
                  <a:pt x="32613" y="57006"/>
                </a:lnTo>
                <a:lnTo>
                  <a:pt x="32613" y="75008"/>
                </a:lnTo>
                <a:lnTo>
                  <a:pt x="41666" y="75008"/>
                </a:lnTo>
                <a:lnTo>
                  <a:pt x="41666" y="57006"/>
                </a:lnTo>
                <a:close/>
              </a:path>
              <a:path w="52070" h="75565">
                <a:moveTo>
                  <a:pt x="41666" y="0"/>
                </a:moveTo>
                <a:lnTo>
                  <a:pt x="34229" y="0"/>
                </a:lnTo>
                <a:lnTo>
                  <a:pt x="0" y="48670"/>
                </a:lnTo>
                <a:lnTo>
                  <a:pt x="0" y="57006"/>
                </a:lnTo>
                <a:lnTo>
                  <a:pt x="51937" y="57006"/>
                </a:lnTo>
                <a:lnTo>
                  <a:pt x="51937" y="48670"/>
                </a:lnTo>
                <a:lnTo>
                  <a:pt x="9083" y="48670"/>
                </a:lnTo>
                <a:lnTo>
                  <a:pt x="32613" y="14740"/>
                </a:lnTo>
                <a:lnTo>
                  <a:pt x="41666" y="14740"/>
                </a:lnTo>
                <a:lnTo>
                  <a:pt x="41666" y="0"/>
                </a:lnTo>
                <a:close/>
              </a:path>
              <a:path w="52070" h="75565">
                <a:moveTo>
                  <a:pt x="41666" y="14740"/>
                </a:moveTo>
                <a:lnTo>
                  <a:pt x="32613" y="14740"/>
                </a:lnTo>
                <a:lnTo>
                  <a:pt x="32613" y="48670"/>
                </a:lnTo>
                <a:lnTo>
                  <a:pt x="41666" y="48670"/>
                </a:lnTo>
                <a:lnTo>
                  <a:pt x="41666" y="14740"/>
                </a:lnTo>
                <a:close/>
              </a:path>
            </a:pathLst>
          </a:custGeom>
          <a:solidFill>
            <a:srgbClr val="000000"/>
          </a:solidFill>
        </p:spPr>
        <p:txBody>
          <a:bodyPr wrap="square" lIns="0" tIns="0" rIns="0" bIns="0" rtlCol="0"/>
          <a:lstStyle/>
          <a:p>
            <a:endParaRPr sz="1980"/>
          </a:p>
        </p:txBody>
      </p:sp>
      <p:sp>
        <p:nvSpPr>
          <p:cNvPr id="3" name="object 3"/>
          <p:cNvSpPr/>
          <p:nvPr/>
        </p:nvSpPr>
        <p:spPr>
          <a:xfrm>
            <a:off x="6592913" y="386713"/>
            <a:ext cx="658686" cy="134811"/>
          </a:xfrm>
          <a:custGeom>
            <a:avLst/>
            <a:gdLst/>
            <a:ahLst/>
            <a:cxnLst/>
            <a:rect l="l" t="t" r="r" b="b"/>
            <a:pathLst>
              <a:path w="598804" h="122554">
                <a:moveTo>
                  <a:pt x="85130" y="116525"/>
                </a:moveTo>
                <a:lnTo>
                  <a:pt x="22311" y="116525"/>
                </a:lnTo>
                <a:lnTo>
                  <a:pt x="22311" y="119816"/>
                </a:lnTo>
                <a:lnTo>
                  <a:pt x="85130" y="119816"/>
                </a:lnTo>
                <a:lnTo>
                  <a:pt x="85130" y="116525"/>
                </a:lnTo>
                <a:close/>
              </a:path>
              <a:path w="598804" h="122554">
                <a:moveTo>
                  <a:pt x="68031" y="6858"/>
                </a:moveTo>
                <a:lnTo>
                  <a:pt x="39288" y="6858"/>
                </a:lnTo>
                <a:lnTo>
                  <a:pt x="39278" y="105430"/>
                </a:lnTo>
                <a:lnTo>
                  <a:pt x="38983" y="109057"/>
                </a:lnTo>
                <a:lnTo>
                  <a:pt x="29809" y="116525"/>
                </a:lnTo>
                <a:lnTo>
                  <a:pt x="77724" y="116525"/>
                </a:lnTo>
                <a:lnTo>
                  <a:pt x="75072" y="115976"/>
                </a:lnTo>
                <a:lnTo>
                  <a:pt x="73091" y="114818"/>
                </a:lnTo>
                <a:lnTo>
                  <a:pt x="71079" y="113690"/>
                </a:lnTo>
                <a:lnTo>
                  <a:pt x="69768" y="112349"/>
                </a:lnTo>
                <a:lnTo>
                  <a:pt x="68366" y="109270"/>
                </a:lnTo>
                <a:lnTo>
                  <a:pt x="68031" y="105430"/>
                </a:lnTo>
                <a:lnTo>
                  <a:pt x="68031" y="6858"/>
                </a:lnTo>
                <a:close/>
              </a:path>
              <a:path w="598804" h="122554">
                <a:moveTo>
                  <a:pt x="107624" y="0"/>
                </a:moveTo>
                <a:lnTo>
                  <a:pt x="0" y="0"/>
                </a:lnTo>
                <a:lnTo>
                  <a:pt x="0" y="32461"/>
                </a:lnTo>
                <a:lnTo>
                  <a:pt x="3444" y="32461"/>
                </a:lnTo>
                <a:lnTo>
                  <a:pt x="4724" y="23622"/>
                </a:lnTo>
                <a:lnTo>
                  <a:pt x="7955" y="16824"/>
                </a:lnTo>
                <a:lnTo>
                  <a:pt x="13106" y="12070"/>
                </a:lnTo>
                <a:lnTo>
                  <a:pt x="16764" y="8595"/>
                </a:lnTo>
                <a:lnTo>
                  <a:pt x="22616" y="6858"/>
                </a:lnTo>
                <a:lnTo>
                  <a:pt x="107624" y="6858"/>
                </a:lnTo>
                <a:lnTo>
                  <a:pt x="107624" y="0"/>
                </a:lnTo>
                <a:close/>
              </a:path>
              <a:path w="598804" h="122554">
                <a:moveTo>
                  <a:pt x="107624" y="6858"/>
                </a:moveTo>
                <a:lnTo>
                  <a:pt x="82600" y="6858"/>
                </a:lnTo>
                <a:lnTo>
                  <a:pt x="86532" y="7406"/>
                </a:lnTo>
                <a:lnTo>
                  <a:pt x="88696" y="8473"/>
                </a:lnTo>
                <a:lnTo>
                  <a:pt x="104485" y="32461"/>
                </a:lnTo>
                <a:lnTo>
                  <a:pt x="107624" y="32461"/>
                </a:lnTo>
                <a:lnTo>
                  <a:pt x="107624" y="6858"/>
                </a:lnTo>
                <a:close/>
              </a:path>
              <a:path w="598804" h="122554">
                <a:moveTo>
                  <a:pt x="180685" y="116525"/>
                </a:moveTo>
                <a:lnTo>
                  <a:pt x="118018" y="116525"/>
                </a:lnTo>
                <a:lnTo>
                  <a:pt x="118018" y="119816"/>
                </a:lnTo>
                <a:lnTo>
                  <a:pt x="180685" y="119816"/>
                </a:lnTo>
                <a:lnTo>
                  <a:pt x="180685" y="116525"/>
                </a:lnTo>
                <a:close/>
              </a:path>
              <a:path w="598804" h="122554">
                <a:moveTo>
                  <a:pt x="251673" y="116525"/>
                </a:moveTo>
                <a:lnTo>
                  <a:pt x="189158" y="116525"/>
                </a:lnTo>
                <a:lnTo>
                  <a:pt x="189158" y="119816"/>
                </a:lnTo>
                <a:lnTo>
                  <a:pt x="251673" y="119816"/>
                </a:lnTo>
                <a:lnTo>
                  <a:pt x="251673" y="116525"/>
                </a:lnTo>
                <a:close/>
              </a:path>
              <a:path w="598804" h="122554">
                <a:moveTo>
                  <a:pt x="173187" y="3291"/>
                </a:moveTo>
                <a:lnTo>
                  <a:pt x="125272" y="3291"/>
                </a:lnTo>
                <a:lnTo>
                  <a:pt x="127955" y="3840"/>
                </a:lnTo>
                <a:lnTo>
                  <a:pt x="131917" y="6126"/>
                </a:lnTo>
                <a:lnTo>
                  <a:pt x="133228" y="7467"/>
                </a:lnTo>
                <a:lnTo>
                  <a:pt x="134508" y="10546"/>
                </a:lnTo>
                <a:lnTo>
                  <a:pt x="134843" y="14386"/>
                </a:lnTo>
                <a:lnTo>
                  <a:pt x="134832" y="105430"/>
                </a:lnTo>
                <a:lnTo>
                  <a:pt x="134508" y="109057"/>
                </a:lnTo>
                <a:lnTo>
                  <a:pt x="133807" y="110429"/>
                </a:lnTo>
                <a:lnTo>
                  <a:pt x="133014" y="112410"/>
                </a:lnTo>
                <a:lnTo>
                  <a:pt x="131856" y="113873"/>
                </a:lnTo>
                <a:lnTo>
                  <a:pt x="130251" y="114818"/>
                </a:lnTo>
                <a:lnTo>
                  <a:pt x="128198" y="115945"/>
                </a:lnTo>
                <a:lnTo>
                  <a:pt x="125364" y="116525"/>
                </a:lnTo>
                <a:lnTo>
                  <a:pt x="173278" y="116525"/>
                </a:lnTo>
                <a:lnTo>
                  <a:pt x="163708" y="105430"/>
                </a:lnTo>
                <a:lnTo>
                  <a:pt x="163708" y="62209"/>
                </a:lnTo>
                <a:lnTo>
                  <a:pt x="234696" y="62209"/>
                </a:lnTo>
                <a:lnTo>
                  <a:pt x="234696" y="54467"/>
                </a:lnTo>
                <a:lnTo>
                  <a:pt x="163708" y="54467"/>
                </a:lnTo>
                <a:lnTo>
                  <a:pt x="163715" y="14386"/>
                </a:lnTo>
                <a:lnTo>
                  <a:pt x="170383" y="3870"/>
                </a:lnTo>
                <a:lnTo>
                  <a:pt x="173187" y="3291"/>
                </a:lnTo>
                <a:close/>
              </a:path>
              <a:path w="598804" h="122554">
                <a:moveTo>
                  <a:pt x="234696" y="62209"/>
                </a:moveTo>
                <a:lnTo>
                  <a:pt x="205983" y="62209"/>
                </a:lnTo>
                <a:lnTo>
                  <a:pt x="205972" y="105430"/>
                </a:lnTo>
                <a:lnTo>
                  <a:pt x="205648" y="109057"/>
                </a:lnTo>
                <a:lnTo>
                  <a:pt x="204947" y="110429"/>
                </a:lnTo>
                <a:lnTo>
                  <a:pt x="204063" y="112410"/>
                </a:lnTo>
                <a:lnTo>
                  <a:pt x="202874" y="113873"/>
                </a:lnTo>
                <a:lnTo>
                  <a:pt x="201273" y="114818"/>
                </a:lnTo>
                <a:lnTo>
                  <a:pt x="199278" y="115945"/>
                </a:lnTo>
                <a:lnTo>
                  <a:pt x="196504" y="116525"/>
                </a:lnTo>
                <a:lnTo>
                  <a:pt x="244419" y="116525"/>
                </a:lnTo>
                <a:lnTo>
                  <a:pt x="234696" y="105430"/>
                </a:lnTo>
                <a:lnTo>
                  <a:pt x="234696" y="62209"/>
                </a:lnTo>
                <a:close/>
              </a:path>
              <a:path w="598804" h="122554">
                <a:moveTo>
                  <a:pt x="244236" y="3291"/>
                </a:moveTo>
                <a:lnTo>
                  <a:pt x="196321" y="3291"/>
                </a:lnTo>
                <a:lnTo>
                  <a:pt x="198973" y="3840"/>
                </a:lnTo>
                <a:lnTo>
                  <a:pt x="203027" y="6126"/>
                </a:lnTo>
                <a:lnTo>
                  <a:pt x="204368" y="7467"/>
                </a:lnTo>
                <a:lnTo>
                  <a:pt x="205648" y="10546"/>
                </a:lnTo>
                <a:lnTo>
                  <a:pt x="205983" y="14386"/>
                </a:lnTo>
                <a:lnTo>
                  <a:pt x="205983" y="54467"/>
                </a:lnTo>
                <a:lnTo>
                  <a:pt x="234696" y="54467"/>
                </a:lnTo>
                <a:lnTo>
                  <a:pt x="234705" y="14386"/>
                </a:lnTo>
                <a:lnTo>
                  <a:pt x="241401" y="3870"/>
                </a:lnTo>
                <a:lnTo>
                  <a:pt x="244236" y="3291"/>
                </a:lnTo>
                <a:close/>
              </a:path>
              <a:path w="598804" h="122554">
                <a:moveTo>
                  <a:pt x="180685" y="0"/>
                </a:moveTo>
                <a:lnTo>
                  <a:pt x="118018" y="0"/>
                </a:lnTo>
                <a:lnTo>
                  <a:pt x="118018" y="3291"/>
                </a:lnTo>
                <a:lnTo>
                  <a:pt x="180685" y="3291"/>
                </a:lnTo>
                <a:lnTo>
                  <a:pt x="180685" y="0"/>
                </a:lnTo>
                <a:close/>
              </a:path>
              <a:path w="598804" h="122554">
                <a:moveTo>
                  <a:pt x="251673" y="0"/>
                </a:moveTo>
                <a:lnTo>
                  <a:pt x="189158" y="0"/>
                </a:lnTo>
                <a:lnTo>
                  <a:pt x="189158" y="3291"/>
                </a:lnTo>
                <a:lnTo>
                  <a:pt x="251673" y="3291"/>
                </a:lnTo>
                <a:lnTo>
                  <a:pt x="251673" y="0"/>
                </a:lnTo>
                <a:close/>
              </a:path>
              <a:path w="598804" h="122554">
                <a:moveTo>
                  <a:pt x="321015" y="116525"/>
                </a:moveTo>
                <a:lnTo>
                  <a:pt x="258378" y="116525"/>
                </a:lnTo>
                <a:lnTo>
                  <a:pt x="258378" y="119816"/>
                </a:lnTo>
                <a:lnTo>
                  <a:pt x="321015" y="119816"/>
                </a:lnTo>
                <a:lnTo>
                  <a:pt x="321015" y="116525"/>
                </a:lnTo>
                <a:close/>
              </a:path>
              <a:path w="598804" h="122554">
                <a:moveTo>
                  <a:pt x="313669" y="3291"/>
                </a:moveTo>
                <a:lnTo>
                  <a:pt x="265755" y="3291"/>
                </a:lnTo>
                <a:lnTo>
                  <a:pt x="268437" y="3840"/>
                </a:lnTo>
                <a:lnTo>
                  <a:pt x="272399" y="6126"/>
                </a:lnTo>
                <a:lnTo>
                  <a:pt x="273740" y="7467"/>
                </a:lnTo>
                <a:lnTo>
                  <a:pt x="275021" y="10546"/>
                </a:lnTo>
                <a:lnTo>
                  <a:pt x="275325" y="14386"/>
                </a:lnTo>
                <a:lnTo>
                  <a:pt x="275314" y="105430"/>
                </a:lnTo>
                <a:lnTo>
                  <a:pt x="274990" y="109057"/>
                </a:lnTo>
                <a:lnTo>
                  <a:pt x="274289" y="110429"/>
                </a:lnTo>
                <a:lnTo>
                  <a:pt x="273497" y="112410"/>
                </a:lnTo>
                <a:lnTo>
                  <a:pt x="272308" y="113873"/>
                </a:lnTo>
                <a:lnTo>
                  <a:pt x="268650" y="115945"/>
                </a:lnTo>
                <a:lnTo>
                  <a:pt x="265846" y="116525"/>
                </a:lnTo>
                <a:lnTo>
                  <a:pt x="313791" y="116525"/>
                </a:lnTo>
                <a:lnTo>
                  <a:pt x="311109" y="115976"/>
                </a:lnTo>
                <a:lnTo>
                  <a:pt x="309128" y="114818"/>
                </a:lnTo>
                <a:lnTo>
                  <a:pt x="307146" y="113690"/>
                </a:lnTo>
                <a:lnTo>
                  <a:pt x="305805" y="112349"/>
                </a:lnTo>
                <a:lnTo>
                  <a:pt x="304403" y="109270"/>
                </a:lnTo>
                <a:lnTo>
                  <a:pt x="304068" y="105430"/>
                </a:lnTo>
                <a:lnTo>
                  <a:pt x="304076" y="14386"/>
                </a:lnTo>
                <a:lnTo>
                  <a:pt x="304403" y="10789"/>
                </a:lnTo>
                <a:lnTo>
                  <a:pt x="305104" y="9387"/>
                </a:lnTo>
                <a:lnTo>
                  <a:pt x="305988" y="7406"/>
                </a:lnTo>
                <a:lnTo>
                  <a:pt x="307177" y="5974"/>
                </a:lnTo>
                <a:lnTo>
                  <a:pt x="308783" y="4998"/>
                </a:lnTo>
                <a:lnTo>
                  <a:pt x="310865" y="3870"/>
                </a:lnTo>
                <a:lnTo>
                  <a:pt x="313669" y="3291"/>
                </a:lnTo>
                <a:close/>
              </a:path>
              <a:path w="598804" h="122554">
                <a:moveTo>
                  <a:pt x="321015" y="0"/>
                </a:moveTo>
                <a:lnTo>
                  <a:pt x="258378" y="0"/>
                </a:lnTo>
                <a:lnTo>
                  <a:pt x="258378" y="3291"/>
                </a:lnTo>
                <a:lnTo>
                  <a:pt x="321015" y="3291"/>
                </a:lnTo>
                <a:lnTo>
                  <a:pt x="321015" y="0"/>
                </a:lnTo>
                <a:close/>
              </a:path>
              <a:path w="598804" h="122554">
                <a:moveTo>
                  <a:pt x="388408" y="22768"/>
                </a:moveTo>
                <a:lnTo>
                  <a:pt x="351830" y="22768"/>
                </a:lnTo>
                <a:lnTo>
                  <a:pt x="432937" y="122499"/>
                </a:lnTo>
                <a:lnTo>
                  <a:pt x="435924" y="122499"/>
                </a:lnTo>
                <a:lnTo>
                  <a:pt x="435924" y="74279"/>
                </a:lnTo>
                <a:lnTo>
                  <a:pt x="429371" y="74279"/>
                </a:lnTo>
                <a:lnTo>
                  <a:pt x="388408" y="22768"/>
                </a:lnTo>
                <a:close/>
              </a:path>
              <a:path w="598804" h="122554">
                <a:moveTo>
                  <a:pt x="370301" y="0"/>
                </a:moveTo>
                <a:lnTo>
                  <a:pt x="327720" y="0"/>
                </a:lnTo>
                <a:lnTo>
                  <a:pt x="327720" y="3291"/>
                </a:lnTo>
                <a:lnTo>
                  <a:pt x="331409" y="3383"/>
                </a:lnTo>
                <a:lnTo>
                  <a:pt x="334213" y="3931"/>
                </a:lnTo>
                <a:lnTo>
                  <a:pt x="345429" y="14447"/>
                </a:lnTo>
                <a:lnTo>
                  <a:pt x="345429" y="105308"/>
                </a:lnTo>
                <a:lnTo>
                  <a:pt x="344149" y="109819"/>
                </a:lnTo>
                <a:lnTo>
                  <a:pt x="338998" y="115062"/>
                </a:lnTo>
                <a:lnTo>
                  <a:pt x="334365" y="116433"/>
                </a:lnTo>
                <a:lnTo>
                  <a:pt x="327720" y="116525"/>
                </a:lnTo>
                <a:lnTo>
                  <a:pt x="327720" y="119816"/>
                </a:lnTo>
                <a:lnTo>
                  <a:pt x="370301" y="119816"/>
                </a:lnTo>
                <a:lnTo>
                  <a:pt x="370301" y="116525"/>
                </a:lnTo>
                <a:lnTo>
                  <a:pt x="363382" y="116525"/>
                </a:lnTo>
                <a:lnTo>
                  <a:pt x="359785" y="115336"/>
                </a:lnTo>
                <a:lnTo>
                  <a:pt x="353415" y="110459"/>
                </a:lnTo>
                <a:lnTo>
                  <a:pt x="351830" y="105826"/>
                </a:lnTo>
                <a:lnTo>
                  <a:pt x="351830" y="22768"/>
                </a:lnTo>
                <a:lnTo>
                  <a:pt x="388408" y="22768"/>
                </a:lnTo>
                <a:lnTo>
                  <a:pt x="370301" y="0"/>
                </a:lnTo>
                <a:close/>
              </a:path>
              <a:path w="598804" h="122554">
                <a:moveTo>
                  <a:pt x="451713" y="3169"/>
                </a:moveTo>
                <a:lnTo>
                  <a:pt x="418764" y="3169"/>
                </a:lnTo>
                <a:lnTo>
                  <a:pt x="423458" y="4815"/>
                </a:lnTo>
                <a:lnTo>
                  <a:pt x="428335" y="10789"/>
                </a:lnTo>
                <a:lnTo>
                  <a:pt x="429371" y="15636"/>
                </a:lnTo>
                <a:lnTo>
                  <a:pt x="429371" y="74279"/>
                </a:lnTo>
                <a:lnTo>
                  <a:pt x="435924" y="74279"/>
                </a:lnTo>
                <a:lnTo>
                  <a:pt x="435924" y="17129"/>
                </a:lnTo>
                <a:lnTo>
                  <a:pt x="436412" y="13136"/>
                </a:lnTo>
                <a:lnTo>
                  <a:pt x="451713" y="3291"/>
                </a:lnTo>
                <a:close/>
              </a:path>
              <a:path w="598804" h="122554">
                <a:moveTo>
                  <a:pt x="451713" y="0"/>
                </a:moveTo>
                <a:lnTo>
                  <a:pt x="412120" y="0"/>
                </a:lnTo>
                <a:lnTo>
                  <a:pt x="412120" y="3291"/>
                </a:lnTo>
                <a:lnTo>
                  <a:pt x="418764" y="3169"/>
                </a:lnTo>
                <a:lnTo>
                  <a:pt x="451713" y="3169"/>
                </a:lnTo>
                <a:lnTo>
                  <a:pt x="451713" y="0"/>
                </a:lnTo>
                <a:close/>
              </a:path>
              <a:path w="598804" h="122554">
                <a:moveTo>
                  <a:pt x="520293" y="116525"/>
                </a:moveTo>
                <a:lnTo>
                  <a:pt x="459882" y="116525"/>
                </a:lnTo>
                <a:lnTo>
                  <a:pt x="459882" y="119816"/>
                </a:lnTo>
                <a:lnTo>
                  <a:pt x="520293" y="119816"/>
                </a:lnTo>
                <a:lnTo>
                  <a:pt x="520293" y="116525"/>
                </a:lnTo>
                <a:close/>
              </a:path>
              <a:path w="598804" h="122554">
                <a:moveTo>
                  <a:pt x="544916" y="62971"/>
                </a:moveTo>
                <a:lnTo>
                  <a:pt x="510052" y="62971"/>
                </a:lnTo>
                <a:lnTo>
                  <a:pt x="537575" y="97475"/>
                </a:lnTo>
                <a:lnTo>
                  <a:pt x="542940" y="104333"/>
                </a:lnTo>
                <a:lnTo>
                  <a:pt x="545592" y="108996"/>
                </a:lnTo>
                <a:lnTo>
                  <a:pt x="545592" y="112776"/>
                </a:lnTo>
                <a:lnTo>
                  <a:pt x="536234" y="116525"/>
                </a:lnTo>
                <a:lnTo>
                  <a:pt x="536234" y="119816"/>
                </a:lnTo>
                <a:lnTo>
                  <a:pt x="598749" y="119816"/>
                </a:lnTo>
                <a:lnTo>
                  <a:pt x="598749" y="116525"/>
                </a:lnTo>
                <a:lnTo>
                  <a:pt x="595182" y="116525"/>
                </a:lnTo>
                <a:lnTo>
                  <a:pt x="591860" y="115610"/>
                </a:lnTo>
                <a:lnTo>
                  <a:pt x="588751" y="113720"/>
                </a:lnTo>
                <a:lnTo>
                  <a:pt x="584514" y="111038"/>
                </a:lnTo>
                <a:lnTo>
                  <a:pt x="579394" y="105978"/>
                </a:lnTo>
                <a:lnTo>
                  <a:pt x="544916" y="62971"/>
                </a:lnTo>
                <a:close/>
              </a:path>
              <a:path w="598804" h="122554">
                <a:moveTo>
                  <a:pt x="515508" y="3291"/>
                </a:moveTo>
                <a:lnTo>
                  <a:pt x="467288" y="3291"/>
                </a:lnTo>
                <a:lnTo>
                  <a:pt x="469940" y="3840"/>
                </a:lnTo>
                <a:lnTo>
                  <a:pt x="473933" y="6126"/>
                </a:lnTo>
                <a:lnTo>
                  <a:pt x="475244" y="7467"/>
                </a:lnTo>
                <a:lnTo>
                  <a:pt x="476524" y="10546"/>
                </a:lnTo>
                <a:lnTo>
                  <a:pt x="476721" y="12801"/>
                </a:lnTo>
                <a:lnTo>
                  <a:pt x="476794" y="105978"/>
                </a:lnTo>
                <a:lnTo>
                  <a:pt x="476493" y="109057"/>
                </a:lnTo>
                <a:lnTo>
                  <a:pt x="475823" y="110429"/>
                </a:lnTo>
                <a:lnTo>
                  <a:pt x="475000" y="112410"/>
                </a:lnTo>
                <a:lnTo>
                  <a:pt x="473811" y="113873"/>
                </a:lnTo>
                <a:lnTo>
                  <a:pt x="470154" y="115945"/>
                </a:lnTo>
                <a:lnTo>
                  <a:pt x="467380" y="116525"/>
                </a:lnTo>
                <a:lnTo>
                  <a:pt x="515934" y="116525"/>
                </a:lnTo>
                <a:lnTo>
                  <a:pt x="506699" y="110947"/>
                </a:lnTo>
                <a:lnTo>
                  <a:pt x="505937" y="109423"/>
                </a:lnTo>
                <a:lnTo>
                  <a:pt x="505614" y="105978"/>
                </a:lnTo>
                <a:lnTo>
                  <a:pt x="505571" y="66690"/>
                </a:lnTo>
                <a:lnTo>
                  <a:pt x="510052" y="62971"/>
                </a:lnTo>
                <a:lnTo>
                  <a:pt x="544916" y="62971"/>
                </a:lnTo>
                <a:lnTo>
                  <a:pt x="540735" y="57759"/>
                </a:lnTo>
                <a:lnTo>
                  <a:pt x="505571" y="57759"/>
                </a:lnTo>
                <a:lnTo>
                  <a:pt x="505571" y="14386"/>
                </a:lnTo>
                <a:lnTo>
                  <a:pt x="505919" y="10789"/>
                </a:lnTo>
                <a:lnTo>
                  <a:pt x="505967" y="10546"/>
                </a:lnTo>
                <a:lnTo>
                  <a:pt x="506608" y="9235"/>
                </a:lnTo>
                <a:lnTo>
                  <a:pt x="507492" y="7254"/>
                </a:lnTo>
                <a:lnTo>
                  <a:pt x="508741" y="5852"/>
                </a:lnTo>
                <a:lnTo>
                  <a:pt x="510326" y="5059"/>
                </a:lnTo>
                <a:lnTo>
                  <a:pt x="512429" y="3870"/>
                </a:lnTo>
                <a:lnTo>
                  <a:pt x="515508" y="3291"/>
                </a:lnTo>
                <a:close/>
              </a:path>
              <a:path w="598804" h="122554">
                <a:moveTo>
                  <a:pt x="592622" y="0"/>
                </a:moveTo>
                <a:lnTo>
                  <a:pt x="545896" y="0"/>
                </a:lnTo>
                <a:lnTo>
                  <a:pt x="545896" y="3291"/>
                </a:lnTo>
                <a:lnTo>
                  <a:pt x="551078" y="3474"/>
                </a:lnTo>
                <a:lnTo>
                  <a:pt x="554278" y="3870"/>
                </a:lnTo>
                <a:lnTo>
                  <a:pt x="555589" y="4480"/>
                </a:lnTo>
                <a:lnTo>
                  <a:pt x="558058" y="5760"/>
                </a:lnTo>
                <a:lnTo>
                  <a:pt x="559244" y="7467"/>
                </a:lnTo>
                <a:lnTo>
                  <a:pt x="559308" y="12801"/>
                </a:lnTo>
                <a:lnTo>
                  <a:pt x="556229" y="16824"/>
                </a:lnTo>
                <a:lnTo>
                  <a:pt x="550072" y="21884"/>
                </a:lnTo>
                <a:lnTo>
                  <a:pt x="505571" y="57759"/>
                </a:lnTo>
                <a:lnTo>
                  <a:pt x="540735" y="57759"/>
                </a:lnTo>
                <a:lnTo>
                  <a:pt x="575271" y="10546"/>
                </a:lnTo>
                <a:lnTo>
                  <a:pt x="592622" y="3291"/>
                </a:lnTo>
                <a:lnTo>
                  <a:pt x="592622" y="0"/>
                </a:lnTo>
                <a:close/>
              </a:path>
              <a:path w="598804" h="122554">
                <a:moveTo>
                  <a:pt x="519562" y="0"/>
                </a:moveTo>
                <a:lnTo>
                  <a:pt x="459882" y="0"/>
                </a:lnTo>
                <a:lnTo>
                  <a:pt x="459882" y="3291"/>
                </a:lnTo>
                <a:lnTo>
                  <a:pt x="519562" y="3291"/>
                </a:lnTo>
                <a:lnTo>
                  <a:pt x="519562" y="0"/>
                </a:lnTo>
                <a:close/>
              </a:path>
            </a:pathLst>
          </a:custGeom>
          <a:solidFill>
            <a:srgbClr val="000000"/>
          </a:solidFill>
        </p:spPr>
        <p:txBody>
          <a:bodyPr wrap="square" lIns="0" tIns="0" rIns="0" bIns="0" rtlCol="0"/>
          <a:lstStyle/>
          <a:p>
            <a:endParaRPr sz="1980"/>
          </a:p>
        </p:txBody>
      </p:sp>
      <p:sp>
        <p:nvSpPr>
          <p:cNvPr id="4" name="object 4"/>
          <p:cNvSpPr/>
          <p:nvPr/>
        </p:nvSpPr>
        <p:spPr>
          <a:xfrm>
            <a:off x="3494037" y="873605"/>
            <a:ext cx="6553835" cy="152585"/>
          </a:xfrm>
          <a:prstGeom prst="rect">
            <a:avLst/>
          </a:prstGeom>
          <a:blipFill>
            <a:blip r:embed="rId3" cstate="print"/>
            <a:stretch>
              <a:fillRect/>
            </a:stretch>
          </a:blipFill>
        </p:spPr>
        <p:txBody>
          <a:bodyPr wrap="square" lIns="0" tIns="0" rIns="0" bIns="0" rtlCol="0"/>
          <a:lstStyle/>
          <a:p>
            <a:endParaRPr sz="1980"/>
          </a:p>
        </p:txBody>
      </p:sp>
      <p:sp>
        <p:nvSpPr>
          <p:cNvPr id="5" name="object 5"/>
          <p:cNvSpPr/>
          <p:nvPr/>
        </p:nvSpPr>
        <p:spPr>
          <a:xfrm>
            <a:off x="3494522" y="1104110"/>
            <a:ext cx="6566626" cy="152585"/>
          </a:xfrm>
          <a:prstGeom prst="rect">
            <a:avLst/>
          </a:prstGeom>
          <a:blipFill>
            <a:blip r:embed="rId4" cstate="print"/>
            <a:stretch>
              <a:fillRect/>
            </a:stretch>
          </a:blipFill>
        </p:spPr>
        <p:txBody>
          <a:bodyPr wrap="square" lIns="0" tIns="0" rIns="0" bIns="0" rtlCol="0"/>
          <a:lstStyle/>
          <a:p>
            <a:endParaRPr sz="1980"/>
          </a:p>
        </p:txBody>
      </p:sp>
      <p:sp>
        <p:nvSpPr>
          <p:cNvPr id="6" name="object 6"/>
          <p:cNvSpPr/>
          <p:nvPr/>
        </p:nvSpPr>
        <p:spPr>
          <a:xfrm>
            <a:off x="3498294" y="1334615"/>
            <a:ext cx="3937410" cy="152585"/>
          </a:xfrm>
          <a:prstGeom prst="rect">
            <a:avLst/>
          </a:prstGeom>
          <a:blipFill>
            <a:blip r:embed="rId5" cstate="print"/>
            <a:stretch>
              <a:fillRect/>
            </a:stretch>
          </a:blipFill>
        </p:spPr>
        <p:txBody>
          <a:bodyPr wrap="square" lIns="0" tIns="0" rIns="0" bIns="0" rtlCol="0"/>
          <a:lstStyle/>
          <a:p>
            <a:endParaRPr sz="1980"/>
          </a:p>
        </p:txBody>
      </p:sp>
      <p:sp>
        <p:nvSpPr>
          <p:cNvPr id="7" name="object 7"/>
          <p:cNvSpPr/>
          <p:nvPr/>
        </p:nvSpPr>
        <p:spPr>
          <a:xfrm>
            <a:off x="3493708" y="2072633"/>
            <a:ext cx="1997930" cy="228996"/>
          </a:xfrm>
          <a:prstGeom prst="rect">
            <a:avLst/>
          </a:prstGeom>
          <a:blipFill>
            <a:blip r:embed="rId6" cstate="print"/>
            <a:stretch>
              <a:fillRect/>
            </a:stretch>
          </a:blipFill>
        </p:spPr>
        <p:txBody>
          <a:bodyPr wrap="square" lIns="0" tIns="0" rIns="0" bIns="0" rtlCol="0"/>
          <a:lstStyle/>
          <a:p>
            <a:endParaRPr sz="1980"/>
          </a:p>
        </p:txBody>
      </p:sp>
      <p:sp>
        <p:nvSpPr>
          <p:cNvPr id="8" name="object 8"/>
          <p:cNvSpPr/>
          <p:nvPr/>
        </p:nvSpPr>
        <p:spPr>
          <a:xfrm>
            <a:off x="3488955" y="2407915"/>
            <a:ext cx="1310840" cy="178100"/>
          </a:xfrm>
          <a:prstGeom prst="rect">
            <a:avLst/>
          </a:prstGeom>
          <a:blipFill>
            <a:blip r:embed="rId7" cstate="print"/>
            <a:stretch>
              <a:fillRect/>
            </a:stretch>
          </a:blipFill>
        </p:spPr>
        <p:txBody>
          <a:bodyPr wrap="square" lIns="0" tIns="0" rIns="0" bIns="0" rtlCol="0"/>
          <a:lstStyle/>
          <a:p>
            <a:endParaRPr sz="1980"/>
          </a:p>
        </p:txBody>
      </p:sp>
      <p:sp>
        <p:nvSpPr>
          <p:cNvPr id="9" name="object 9"/>
          <p:cNvSpPr/>
          <p:nvPr/>
        </p:nvSpPr>
        <p:spPr>
          <a:xfrm>
            <a:off x="4881651" y="2429842"/>
            <a:ext cx="1587510" cy="199726"/>
          </a:xfrm>
          <a:prstGeom prst="rect">
            <a:avLst/>
          </a:prstGeom>
          <a:blipFill>
            <a:blip r:embed="rId8" cstate="print"/>
            <a:stretch>
              <a:fillRect/>
            </a:stretch>
          </a:blipFill>
        </p:spPr>
        <p:txBody>
          <a:bodyPr wrap="square" lIns="0" tIns="0" rIns="0" bIns="0" rtlCol="0"/>
          <a:lstStyle/>
          <a:p>
            <a:endParaRPr sz="1980"/>
          </a:p>
        </p:txBody>
      </p:sp>
      <p:sp>
        <p:nvSpPr>
          <p:cNvPr id="10" name="object 10"/>
          <p:cNvSpPr/>
          <p:nvPr/>
        </p:nvSpPr>
        <p:spPr>
          <a:xfrm>
            <a:off x="3496001" y="2759892"/>
            <a:ext cx="1304932" cy="228526"/>
          </a:xfrm>
          <a:prstGeom prst="rect">
            <a:avLst/>
          </a:prstGeom>
          <a:blipFill>
            <a:blip r:embed="rId9" cstate="print"/>
            <a:stretch>
              <a:fillRect/>
            </a:stretch>
          </a:blipFill>
        </p:spPr>
        <p:txBody>
          <a:bodyPr wrap="square" lIns="0" tIns="0" rIns="0" bIns="0" rtlCol="0"/>
          <a:lstStyle/>
          <a:p>
            <a:endParaRPr sz="1980"/>
          </a:p>
        </p:txBody>
      </p:sp>
      <p:sp>
        <p:nvSpPr>
          <p:cNvPr id="11" name="object 11"/>
          <p:cNvSpPr/>
          <p:nvPr/>
        </p:nvSpPr>
        <p:spPr>
          <a:xfrm>
            <a:off x="4866418" y="2781817"/>
            <a:ext cx="2662763" cy="200196"/>
          </a:xfrm>
          <a:prstGeom prst="rect">
            <a:avLst/>
          </a:prstGeom>
          <a:blipFill>
            <a:blip r:embed="rId10" cstate="print"/>
            <a:stretch>
              <a:fillRect/>
            </a:stretch>
          </a:blipFill>
        </p:spPr>
        <p:txBody>
          <a:bodyPr wrap="square" lIns="0" tIns="0" rIns="0" bIns="0" rtlCol="0"/>
          <a:lstStyle/>
          <a:p>
            <a:endParaRPr sz="1980"/>
          </a:p>
        </p:txBody>
      </p:sp>
      <p:sp>
        <p:nvSpPr>
          <p:cNvPr id="12" name="object 12"/>
          <p:cNvSpPr/>
          <p:nvPr/>
        </p:nvSpPr>
        <p:spPr>
          <a:xfrm>
            <a:off x="3560831" y="3111867"/>
            <a:ext cx="1386788" cy="229029"/>
          </a:xfrm>
          <a:prstGeom prst="rect">
            <a:avLst/>
          </a:prstGeom>
          <a:blipFill>
            <a:blip r:embed="rId11" cstate="print"/>
            <a:stretch>
              <a:fillRect/>
            </a:stretch>
          </a:blipFill>
        </p:spPr>
        <p:txBody>
          <a:bodyPr wrap="square" lIns="0" tIns="0" rIns="0" bIns="0" rtlCol="0"/>
          <a:lstStyle/>
          <a:p>
            <a:endParaRPr sz="1980"/>
          </a:p>
        </p:txBody>
      </p:sp>
      <p:sp>
        <p:nvSpPr>
          <p:cNvPr id="13" name="object 13"/>
          <p:cNvSpPr/>
          <p:nvPr/>
        </p:nvSpPr>
        <p:spPr>
          <a:xfrm>
            <a:off x="5029476" y="3133794"/>
            <a:ext cx="2210594" cy="200196"/>
          </a:xfrm>
          <a:prstGeom prst="rect">
            <a:avLst/>
          </a:prstGeom>
          <a:blipFill>
            <a:blip r:embed="rId12" cstate="print"/>
            <a:stretch>
              <a:fillRect/>
            </a:stretch>
          </a:blipFill>
        </p:spPr>
        <p:txBody>
          <a:bodyPr wrap="square" lIns="0" tIns="0" rIns="0" bIns="0" rtlCol="0"/>
          <a:lstStyle/>
          <a:p>
            <a:endParaRPr sz="1980"/>
          </a:p>
        </p:txBody>
      </p:sp>
      <p:sp>
        <p:nvSpPr>
          <p:cNvPr id="14" name="object 14"/>
          <p:cNvSpPr/>
          <p:nvPr/>
        </p:nvSpPr>
        <p:spPr>
          <a:xfrm>
            <a:off x="3488472" y="3468236"/>
            <a:ext cx="1577190" cy="224638"/>
          </a:xfrm>
          <a:prstGeom prst="rect">
            <a:avLst/>
          </a:prstGeom>
          <a:blipFill>
            <a:blip r:embed="rId13" cstate="print"/>
            <a:stretch>
              <a:fillRect/>
            </a:stretch>
          </a:blipFill>
        </p:spPr>
        <p:txBody>
          <a:bodyPr wrap="square" lIns="0" tIns="0" rIns="0" bIns="0" rtlCol="0"/>
          <a:lstStyle/>
          <a:p>
            <a:endParaRPr sz="1980"/>
          </a:p>
        </p:txBody>
      </p:sp>
      <p:sp>
        <p:nvSpPr>
          <p:cNvPr id="15" name="object 15"/>
          <p:cNvSpPr/>
          <p:nvPr/>
        </p:nvSpPr>
        <p:spPr>
          <a:xfrm>
            <a:off x="5147516" y="3485771"/>
            <a:ext cx="2351389" cy="200229"/>
          </a:xfrm>
          <a:prstGeom prst="rect">
            <a:avLst/>
          </a:prstGeom>
          <a:blipFill>
            <a:blip r:embed="rId14" cstate="print"/>
            <a:stretch>
              <a:fillRect/>
            </a:stretch>
          </a:blipFill>
        </p:spPr>
        <p:txBody>
          <a:bodyPr wrap="square" lIns="0" tIns="0" rIns="0" bIns="0" rtlCol="0"/>
          <a:lstStyle/>
          <a:p>
            <a:endParaRPr sz="1980"/>
          </a:p>
        </p:txBody>
      </p:sp>
      <p:sp>
        <p:nvSpPr>
          <p:cNvPr id="16" name="object 16"/>
          <p:cNvSpPr/>
          <p:nvPr/>
        </p:nvSpPr>
        <p:spPr>
          <a:xfrm>
            <a:off x="3496003" y="3815822"/>
            <a:ext cx="1040067" cy="178118"/>
          </a:xfrm>
          <a:custGeom>
            <a:avLst/>
            <a:gdLst/>
            <a:ahLst/>
            <a:cxnLst/>
            <a:rect l="l" t="t" r="r" b="b"/>
            <a:pathLst>
              <a:path w="945514" h="161925">
                <a:moveTo>
                  <a:pt x="64437" y="154625"/>
                </a:moveTo>
                <a:lnTo>
                  <a:pt x="0" y="154625"/>
                </a:lnTo>
                <a:lnTo>
                  <a:pt x="0" y="158800"/>
                </a:lnTo>
                <a:lnTo>
                  <a:pt x="64437" y="158800"/>
                </a:lnTo>
                <a:lnTo>
                  <a:pt x="64437" y="154625"/>
                </a:lnTo>
                <a:close/>
              </a:path>
              <a:path w="945514" h="161925">
                <a:moveTo>
                  <a:pt x="72805" y="83179"/>
                </a:moveTo>
                <a:lnTo>
                  <a:pt x="43004" y="83179"/>
                </a:lnTo>
                <a:lnTo>
                  <a:pt x="95250" y="134843"/>
                </a:lnTo>
                <a:lnTo>
                  <a:pt x="99215" y="138714"/>
                </a:lnTo>
                <a:lnTo>
                  <a:pt x="101547" y="141335"/>
                </a:lnTo>
                <a:lnTo>
                  <a:pt x="102940" y="144231"/>
                </a:lnTo>
                <a:lnTo>
                  <a:pt x="103287" y="145846"/>
                </a:lnTo>
                <a:lnTo>
                  <a:pt x="103287" y="149412"/>
                </a:lnTo>
                <a:lnTo>
                  <a:pt x="102345" y="151028"/>
                </a:lnTo>
                <a:lnTo>
                  <a:pt x="98572" y="153893"/>
                </a:lnTo>
                <a:lnTo>
                  <a:pt x="95438" y="154625"/>
                </a:lnTo>
                <a:lnTo>
                  <a:pt x="91083" y="154625"/>
                </a:lnTo>
                <a:lnTo>
                  <a:pt x="91083" y="158800"/>
                </a:lnTo>
                <a:lnTo>
                  <a:pt x="163116" y="158800"/>
                </a:lnTo>
                <a:lnTo>
                  <a:pt x="163116" y="154625"/>
                </a:lnTo>
                <a:lnTo>
                  <a:pt x="156661" y="154228"/>
                </a:lnTo>
                <a:lnTo>
                  <a:pt x="150184" y="152369"/>
                </a:lnTo>
                <a:lnTo>
                  <a:pt x="120252" y="130362"/>
                </a:lnTo>
                <a:lnTo>
                  <a:pt x="72805" y="83179"/>
                </a:lnTo>
                <a:close/>
              </a:path>
              <a:path w="945514" h="161925">
                <a:moveTo>
                  <a:pt x="55805" y="11612"/>
                </a:moveTo>
                <a:lnTo>
                  <a:pt x="8930" y="11612"/>
                </a:lnTo>
                <a:lnTo>
                  <a:pt x="12347" y="12496"/>
                </a:lnTo>
                <a:lnTo>
                  <a:pt x="17907" y="15575"/>
                </a:lnTo>
                <a:lnTo>
                  <a:pt x="19394" y="17099"/>
                </a:lnTo>
                <a:lnTo>
                  <a:pt x="21086" y="21457"/>
                </a:lnTo>
                <a:lnTo>
                  <a:pt x="21506" y="25877"/>
                </a:lnTo>
                <a:lnTo>
                  <a:pt x="21525" y="141335"/>
                </a:lnTo>
                <a:lnTo>
                  <a:pt x="20680" y="146730"/>
                </a:lnTo>
                <a:lnTo>
                  <a:pt x="16120" y="152796"/>
                </a:lnTo>
                <a:lnTo>
                  <a:pt x="11609" y="154625"/>
                </a:lnTo>
                <a:lnTo>
                  <a:pt x="55805" y="154625"/>
                </a:lnTo>
                <a:lnTo>
                  <a:pt x="52385" y="153741"/>
                </a:lnTo>
                <a:lnTo>
                  <a:pt x="49112" y="151942"/>
                </a:lnTo>
                <a:lnTo>
                  <a:pt x="46731" y="150662"/>
                </a:lnTo>
                <a:lnTo>
                  <a:pt x="45195" y="149047"/>
                </a:lnTo>
                <a:lnTo>
                  <a:pt x="44494" y="147187"/>
                </a:lnTo>
                <a:lnTo>
                  <a:pt x="43504" y="144688"/>
                </a:lnTo>
                <a:lnTo>
                  <a:pt x="43004" y="139628"/>
                </a:lnTo>
                <a:lnTo>
                  <a:pt x="43004" y="83179"/>
                </a:lnTo>
                <a:lnTo>
                  <a:pt x="72805" y="83179"/>
                </a:lnTo>
                <a:lnTo>
                  <a:pt x="70108" y="80497"/>
                </a:lnTo>
                <a:lnTo>
                  <a:pt x="43004" y="80497"/>
                </a:lnTo>
                <a:lnTo>
                  <a:pt x="43088" y="25877"/>
                </a:lnTo>
                <a:lnTo>
                  <a:pt x="43458" y="21854"/>
                </a:lnTo>
                <a:lnTo>
                  <a:pt x="45244" y="17099"/>
                </a:lnTo>
                <a:lnTo>
                  <a:pt x="46826" y="15300"/>
                </a:lnTo>
                <a:lnTo>
                  <a:pt x="52385" y="12435"/>
                </a:lnTo>
                <a:lnTo>
                  <a:pt x="55805" y="11612"/>
                </a:lnTo>
                <a:close/>
              </a:path>
              <a:path w="945514" h="161925">
                <a:moveTo>
                  <a:pt x="140040" y="11612"/>
                </a:moveTo>
                <a:lnTo>
                  <a:pt x="94844" y="11612"/>
                </a:lnTo>
                <a:lnTo>
                  <a:pt x="97499" y="12252"/>
                </a:lnTo>
                <a:lnTo>
                  <a:pt x="100584" y="14813"/>
                </a:lnTo>
                <a:lnTo>
                  <a:pt x="101346" y="16306"/>
                </a:lnTo>
                <a:lnTo>
                  <a:pt x="101346" y="20269"/>
                </a:lnTo>
                <a:lnTo>
                  <a:pt x="73286" y="52452"/>
                </a:lnTo>
                <a:lnTo>
                  <a:pt x="44494" y="79095"/>
                </a:lnTo>
                <a:lnTo>
                  <a:pt x="43004" y="80497"/>
                </a:lnTo>
                <a:lnTo>
                  <a:pt x="70108" y="80497"/>
                </a:lnTo>
                <a:lnTo>
                  <a:pt x="64437" y="74858"/>
                </a:lnTo>
                <a:lnTo>
                  <a:pt x="87511" y="51785"/>
                </a:lnTo>
                <a:lnTo>
                  <a:pt x="115930" y="23743"/>
                </a:lnTo>
                <a:lnTo>
                  <a:pt x="137065" y="12009"/>
                </a:lnTo>
                <a:lnTo>
                  <a:pt x="140040" y="11612"/>
                </a:lnTo>
                <a:close/>
              </a:path>
              <a:path w="945514" h="161925">
                <a:moveTo>
                  <a:pt x="64437" y="7437"/>
                </a:moveTo>
                <a:lnTo>
                  <a:pt x="0" y="7437"/>
                </a:lnTo>
                <a:lnTo>
                  <a:pt x="0" y="11612"/>
                </a:lnTo>
                <a:lnTo>
                  <a:pt x="64437" y="11612"/>
                </a:lnTo>
                <a:lnTo>
                  <a:pt x="64437" y="7437"/>
                </a:lnTo>
                <a:close/>
              </a:path>
              <a:path w="945514" h="161925">
                <a:moveTo>
                  <a:pt x="143313" y="7437"/>
                </a:moveTo>
                <a:lnTo>
                  <a:pt x="87654" y="7437"/>
                </a:lnTo>
                <a:lnTo>
                  <a:pt x="87654" y="11612"/>
                </a:lnTo>
                <a:lnTo>
                  <a:pt x="143313" y="11612"/>
                </a:lnTo>
                <a:lnTo>
                  <a:pt x="143313" y="7437"/>
                </a:lnTo>
                <a:close/>
              </a:path>
              <a:path w="945514" h="161925">
                <a:moveTo>
                  <a:pt x="334566" y="100004"/>
                </a:moveTo>
                <a:lnTo>
                  <a:pt x="216240" y="100004"/>
                </a:lnTo>
                <a:lnTo>
                  <a:pt x="216240" y="108173"/>
                </a:lnTo>
                <a:lnTo>
                  <a:pt x="334566" y="108173"/>
                </a:lnTo>
                <a:lnTo>
                  <a:pt x="334566" y="100004"/>
                </a:lnTo>
                <a:close/>
              </a:path>
              <a:path w="945514" h="161925">
                <a:moveTo>
                  <a:pt x="484287" y="14569"/>
                </a:moveTo>
                <a:lnTo>
                  <a:pt x="459674" y="14569"/>
                </a:lnTo>
                <a:lnTo>
                  <a:pt x="461211" y="15057"/>
                </a:lnTo>
                <a:lnTo>
                  <a:pt x="463594" y="17068"/>
                </a:lnTo>
                <a:lnTo>
                  <a:pt x="464463" y="18867"/>
                </a:lnTo>
                <a:lnTo>
                  <a:pt x="465557" y="24140"/>
                </a:lnTo>
                <a:lnTo>
                  <a:pt x="465831" y="31394"/>
                </a:lnTo>
                <a:lnTo>
                  <a:pt x="465831" y="142372"/>
                </a:lnTo>
                <a:lnTo>
                  <a:pt x="454020" y="154777"/>
                </a:lnTo>
                <a:lnTo>
                  <a:pt x="448866" y="154777"/>
                </a:lnTo>
                <a:lnTo>
                  <a:pt x="448866" y="158800"/>
                </a:lnTo>
                <a:lnTo>
                  <a:pt x="500801" y="158800"/>
                </a:lnTo>
                <a:lnTo>
                  <a:pt x="500801" y="154777"/>
                </a:lnTo>
                <a:lnTo>
                  <a:pt x="495144" y="154655"/>
                </a:lnTo>
                <a:lnTo>
                  <a:pt x="491453" y="154167"/>
                </a:lnTo>
                <a:lnTo>
                  <a:pt x="484287" y="142372"/>
                </a:lnTo>
                <a:lnTo>
                  <a:pt x="484287" y="14569"/>
                </a:lnTo>
                <a:close/>
              </a:path>
              <a:path w="945514" h="161925">
                <a:moveTo>
                  <a:pt x="557354" y="56540"/>
                </a:moveTo>
                <a:lnTo>
                  <a:pt x="512862" y="56540"/>
                </a:lnTo>
                <a:lnTo>
                  <a:pt x="512862" y="60106"/>
                </a:lnTo>
                <a:lnTo>
                  <a:pt x="515730" y="60228"/>
                </a:lnTo>
                <a:lnTo>
                  <a:pt x="517791" y="60807"/>
                </a:lnTo>
                <a:lnTo>
                  <a:pt x="520278" y="63002"/>
                </a:lnTo>
                <a:lnTo>
                  <a:pt x="520897" y="64282"/>
                </a:lnTo>
                <a:lnTo>
                  <a:pt x="520897" y="66659"/>
                </a:lnTo>
                <a:lnTo>
                  <a:pt x="520601" y="67574"/>
                </a:lnTo>
                <a:lnTo>
                  <a:pt x="519110" y="69829"/>
                </a:lnTo>
                <a:lnTo>
                  <a:pt x="515886" y="73060"/>
                </a:lnTo>
                <a:lnTo>
                  <a:pt x="484287" y="101803"/>
                </a:lnTo>
                <a:lnTo>
                  <a:pt x="515681" y="141975"/>
                </a:lnTo>
                <a:lnTo>
                  <a:pt x="518659" y="145724"/>
                </a:lnTo>
                <a:lnTo>
                  <a:pt x="520147" y="148468"/>
                </a:lnTo>
                <a:lnTo>
                  <a:pt x="520147" y="151546"/>
                </a:lnTo>
                <a:lnTo>
                  <a:pt x="519659" y="152643"/>
                </a:lnTo>
                <a:lnTo>
                  <a:pt x="517672" y="154228"/>
                </a:lnTo>
                <a:lnTo>
                  <a:pt x="515730" y="154655"/>
                </a:lnTo>
                <a:lnTo>
                  <a:pt x="512862" y="154777"/>
                </a:lnTo>
                <a:lnTo>
                  <a:pt x="512862" y="158800"/>
                </a:lnTo>
                <a:lnTo>
                  <a:pt x="562569" y="158800"/>
                </a:lnTo>
                <a:lnTo>
                  <a:pt x="562569" y="154777"/>
                </a:lnTo>
                <a:lnTo>
                  <a:pt x="557997" y="154777"/>
                </a:lnTo>
                <a:lnTo>
                  <a:pt x="554784" y="154381"/>
                </a:lnTo>
                <a:lnTo>
                  <a:pt x="552888" y="153588"/>
                </a:lnTo>
                <a:lnTo>
                  <a:pt x="550212" y="152582"/>
                </a:lnTo>
                <a:lnTo>
                  <a:pt x="547091" y="150357"/>
                </a:lnTo>
                <a:lnTo>
                  <a:pt x="543264" y="146639"/>
                </a:lnTo>
                <a:lnTo>
                  <a:pt x="540937" y="144414"/>
                </a:lnTo>
                <a:lnTo>
                  <a:pt x="536030" y="138592"/>
                </a:lnTo>
                <a:lnTo>
                  <a:pt x="528779" y="129479"/>
                </a:lnTo>
                <a:lnTo>
                  <a:pt x="502587" y="96286"/>
                </a:lnTo>
                <a:lnTo>
                  <a:pt x="528779" y="72024"/>
                </a:lnTo>
                <a:lnTo>
                  <a:pt x="557354" y="60106"/>
                </a:lnTo>
                <a:lnTo>
                  <a:pt x="557354" y="56540"/>
                </a:lnTo>
                <a:close/>
              </a:path>
              <a:path w="945514" h="161925">
                <a:moveTo>
                  <a:pt x="484287" y="0"/>
                </a:moveTo>
                <a:lnTo>
                  <a:pt x="479227" y="0"/>
                </a:lnTo>
                <a:lnTo>
                  <a:pt x="448866" y="12496"/>
                </a:lnTo>
                <a:lnTo>
                  <a:pt x="450793" y="16520"/>
                </a:lnTo>
                <a:lnTo>
                  <a:pt x="453877" y="15209"/>
                </a:lnTo>
                <a:lnTo>
                  <a:pt x="456200" y="14569"/>
                </a:lnTo>
                <a:lnTo>
                  <a:pt x="484287" y="14569"/>
                </a:lnTo>
                <a:lnTo>
                  <a:pt x="484287" y="0"/>
                </a:lnTo>
                <a:close/>
              </a:path>
              <a:path w="945514" h="161925">
                <a:moveTo>
                  <a:pt x="597490" y="0"/>
                </a:moveTo>
                <a:lnTo>
                  <a:pt x="591241" y="0"/>
                </a:lnTo>
                <a:lnTo>
                  <a:pt x="588538" y="1097"/>
                </a:lnTo>
                <a:lnTo>
                  <a:pt x="586310" y="3352"/>
                </a:lnTo>
                <a:lnTo>
                  <a:pt x="584073" y="5577"/>
                </a:lnTo>
                <a:lnTo>
                  <a:pt x="582954" y="8229"/>
                </a:lnTo>
                <a:lnTo>
                  <a:pt x="582954" y="14478"/>
                </a:lnTo>
                <a:lnTo>
                  <a:pt x="584073" y="17160"/>
                </a:lnTo>
                <a:lnTo>
                  <a:pt x="588538" y="21640"/>
                </a:lnTo>
                <a:lnTo>
                  <a:pt x="591241" y="22768"/>
                </a:lnTo>
                <a:lnTo>
                  <a:pt x="597490" y="22768"/>
                </a:lnTo>
                <a:lnTo>
                  <a:pt x="600145" y="21640"/>
                </a:lnTo>
                <a:lnTo>
                  <a:pt x="602385" y="19415"/>
                </a:lnTo>
                <a:lnTo>
                  <a:pt x="604610" y="17160"/>
                </a:lnTo>
                <a:lnTo>
                  <a:pt x="605729" y="14478"/>
                </a:lnTo>
                <a:lnTo>
                  <a:pt x="605729" y="8229"/>
                </a:lnTo>
                <a:lnTo>
                  <a:pt x="604610" y="5577"/>
                </a:lnTo>
                <a:lnTo>
                  <a:pt x="600145" y="1097"/>
                </a:lnTo>
                <a:lnTo>
                  <a:pt x="597490" y="0"/>
                </a:lnTo>
                <a:close/>
              </a:path>
              <a:path w="945514" h="161925">
                <a:moveTo>
                  <a:pt x="619125" y="154777"/>
                </a:moveTo>
                <a:lnTo>
                  <a:pt x="569558" y="154777"/>
                </a:lnTo>
                <a:lnTo>
                  <a:pt x="569558" y="158800"/>
                </a:lnTo>
                <a:lnTo>
                  <a:pt x="619125" y="158800"/>
                </a:lnTo>
                <a:lnTo>
                  <a:pt x="619125" y="154777"/>
                </a:lnTo>
                <a:close/>
              </a:path>
              <a:path w="945514" h="161925">
                <a:moveTo>
                  <a:pt x="603647" y="68305"/>
                </a:moveTo>
                <a:lnTo>
                  <a:pt x="579037" y="68305"/>
                </a:lnTo>
                <a:lnTo>
                  <a:pt x="580549" y="68762"/>
                </a:lnTo>
                <a:lnTo>
                  <a:pt x="582835" y="70652"/>
                </a:lnTo>
                <a:lnTo>
                  <a:pt x="583655" y="72329"/>
                </a:lnTo>
                <a:lnTo>
                  <a:pt x="584143" y="74706"/>
                </a:lnTo>
                <a:lnTo>
                  <a:pt x="584847" y="77967"/>
                </a:lnTo>
                <a:lnTo>
                  <a:pt x="585191" y="85161"/>
                </a:lnTo>
                <a:lnTo>
                  <a:pt x="585180" y="142067"/>
                </a:lnTo>
                <a:lnTo>
                  <a:pt x="584667" y="146212"/>
                </a:lnTo>
                <a:lnTo>
                  <a:pt x="574523" y="154777"/>
                </a:lnTo>
                <a:lnTo>
                  <a:pt x="614360" y="154777"/>
                </a:lnTo>
                <a:lnTo>
                  <a:pt x="611063" y="154259"/>
                </a:lnTo>
                <a:lnTo>
                  <a:pt x="609231" y="153192"/>
                </a:lnTo>
                <a:lnTo>
                  <a:pt x="607384" y="152156"/>
                </a:lnTo>
                <a:lnTo>
                  <a:pt x="606003" y="150571"/>
                </a:lnTo>
                <a:lnTo>
                  <a:pt x="604110" y="146304"/>
                </a:lnTo>
                <a:lnTo>
                  <a:pt x="603647" y="142067"/>
                </a:lnTo>
                <a:lnTo>
                  <a:pt x="603647" y="68305"/>
                </a:lnTo>
                <a:close/>
              </a:path>
              <a:path w="945514" h="161925">
                <a:moveTo>
                  <a:pt x="603647" y="53583"/>
                </a:moveTo>
                <a:lnTo>
                  <a:pt x="598730" y="53583"/>
                </a:lnTo>
                <a:lnTo>
                  <a:pt x="567927" y="66080"/>
                </a:lnTo>
                <a:lnTo>
                  <a:pt x="569558" y="70073"/>
                </a:lnTo>
                <a:lnTo>
                  <a:pt x="572536" y="68884"/>
                </a:lnTo>
                <a:lnTo>
                  <a:pt x="575072" y="68305"/>
                </a:lnTo>
                <a:lnTo>
                  <a:pt x="603647" y="68305"/>
                </a:lnTo>
                <a:lnTo>
                  <a:pt x="603647" y="53583"/>
                </a:lnTo>
                <a:close/>
              </a:path>
              <a:path w="945514" h="161925">
                <a:moveTo>
                  <a:pt x="678204" y="154777"/>
                </a:moveTo>
                <a:lnTo>
                  <a:pt x="627601" y="154777"/>
                </a:lnTo>
                <a:lnTo>
                  <a:pt x="627601" y="158800"/>
                </a:lnTo>
                <a:lnTo>
                  <a:pt x="678204" y="158800"/>
                </a:lnTo>
                <a:lnTo>
                  <a:pt x="678204" y="154777"/>
                </a:lnTo>
                <a:close/>
              </a:path>
              <a:path w="945514" h="161925">
                <a:moveTo>
                  <a:pt x="737890" y="154777"/>
                </a:moveTo>
                <a:lnTo>
                  <a:pt x="687430" y="154777"/>
                </a:lnTo>
                <a:lnTo>
                  <a:pt x="687430" y="158800"/>
                </a:lnTo>
                <a:lnTo>
                  <a:pt x="737890" y="158800"/>
                </a:lnTo>
                <a:lnTo>
                  <a:pt x="737890" y="154777"/>
                </a:lnTo>
                <a:close/>
              </a:path>
              <a:path w="945514" h="161925">
                <a:moveTo>
                  <a:pt x="661534" y="68305"/>
                </a:moveTo>
                <a:lnTo>
                  <a:pt x="637080" y="68305"/>
                </a:lnTo>
                <a:lnTo>
                  <a:pt x="638592" y="68793"/>
                </a:lnTo>
                <a:lnTo>
                  <a:pt x="640878" y="70774"/>
                </a:lnTo>
                <a:lnTo>
                  <a:pt x="641747" y="72633"/>
                </a:lnTo>
                <a:lnTo>
                  <a:pt x="642935" y="77967"/>
                </a:lnTo>
                <a:lnTo>
                  <a:pt x="643126" y="82753"/>
                </a:lnTo>
                <a:lnTo>
                  <a:pt x="643234" y="143164"/>
                </a:lnTo>
                <a:lnTo>
                  <a:pt x="642317" y="148193"/>
                </a:lnTo>
                <a:lnTo>
                  <a:pt x="638638" y="153466"/>
                </a:lnTo>
                <a:lnTo>
                  <a:pt x="635090" y="154777"/>
                </a:lnTo>
                <a:lnTo>
                  <a:pt x="672653" y="154777"/>
                </a:lnTo>
                <a:lnTo>
                  <a:pt x="662879" y="148529"/>
                </a:lnTo>
                <a:lnTo>
                  <a:pt x="661985" y="146822"/>
                </a:lnTo>
                <a:lnTo>
                  <a:pt x="661596" y="143164"/>
                </a:lnTo>
                <a:lnTo>
                  <a:pt x="661534" y="81686"/>
                </a:lnTo>
                <a:lnTo>
                  <a:pt x="668160" y="75383"/>
                </a:lnTo>
                <a:lnTo>
                  <a:pt x="668527" y="75133"/>
                </a:lnTo>
                <a:lnTo>
                  <a:pt x="661534" y="75133"/>
                </a:lnTo>
                <a:lnTo>
                  <a:pt x="661534" y="68305"/>
                </a:lnTo>
                <a:close/>
              </a:path>
              <a:path w="945514" h="161925">
                <a:moveTo>
                  <a:pt x="718314" y="67269"/>
                </a:moveTo>
                <a:lnTo>
                  <a:pt x="693788" y="67269"/>
                </a:lnTo>
                <a:lnTo>
                  <a:pt x="697873" y="69372"/>
                </a:lnTo>
                <a:lnTo>
                  <a:pt x="702743" y="77784"/>
                </a:lnTo>
                <a:lnTo>
                  <a:pt x="703956" y="84521"/>
                </a:lnTo>
                <a:lnTo>
                  <a:pt x="703911" y="142585"/>
                </a:lnTo>
                <a:lnTo>
                  <a:pt x="703801" y="145054"/>
                </a:lnTo>
                <a:lnTo>
                  <a:pt x="702719" y="149016"/>
                </a:lnTo>
                <a:lnTo>
                  <a:pt x="701372" y="151180"/>
                </a:lnTo>
                <a:lnTo>
                  <a:pt x="697598" y="154045"/>
                </a:lnTo>
                <a:lnTo>
                  <a:pt x="694276" y="154777"/>
                </a:lnTo>
                <a:lnTo>
                  <a:pt x="733019" y="154777"/>
                </a:lnTo>
                <a:lnTo>
                  <a:pt x="729672" y="154259"/>
                </a:lnTo>
                <a:lnTo>
                  <a:pt x="727841" y="153192"/>
                </a:lnTo>
                <a:lnTo>
                  <a:pt x="726006" y="152156"/>
                </a:lnTo>
                <a:lnTo>
                  <a:pt x="724686" y="150693"/>
                </a:lnTo>
                <a:lnTo>
                  <a:pt x="723900" y="148833"/>
                </a:lnTo>
                <a:lnTo>
                  <a:pt x="722805" y="146547"/>
                </a:lnTo>
                <a:lnTo>
                  <a:pt x="722382" y="143164"/>
                </a:lnTo>
                <a:lnTo>
                  <a:pt x="722257" y="82753"/>
                </a:lnTo>
                <a:lnTo>
                  <a:pt x="721470" y="75895"/>
                </a:lnTo>
                <a:lnTo>
                  <a:pt x="719625" y="70774"/>
                </a:lnTo>
                <a:lnTo>
                  <a:pt x="718314" y="67269"/>
                </a:lnTo>
                <a:close/>
              </a:path>
              <a:path w="945514" h="161925">
                <a:moveTo>
                  <a:pt x="701469" y="53583"/>
                </a:moveTo>
                <a:lnTo>
                  <a:pt x="695919" y="53583"/>
                </a:lnTo>
                <a:lnTo>
                  <a:pt x="687630" y="54932"/>
                </a:lnTo>
                <a:lnTo>
                  <a:pt x="679137" y="58974"/>
                </a:lnTo>
                <a:lnTo>
                  <a:pt x="670439" y="65709"/>
                </a:lnTo>
                <a:lnTo>
                  <a:pt x="661534" y="75133"/>
                </a:lnTo>
                <a:lnTo>
                  <a:pt x="668527" y="75133"/>
                </a:lnTo>
                <a:lnTo>
                  <a:pt x="674784" y="70877"/>
                </a:lnTo>
                <a:lnTo>
                  <a:pt x="681406" y="68171"/>
                </a:lnTo>
                <a:lnTo>
                  <a:pt x="688025" y="67269"/>
                </a:lnTo>
                <a:lnTo>
                  <a:pt x="718314" y="67269"/>
                </a:lnTo>
                <a:lnTo>
                  <a:pt x="717493" y="65074"/>
                </a:lnTo>
                <a:lnTo>
                  <a:pt x="714301" y="60502"/>
                </a:lnTo>
                <a:lnTo>
                  <a:pt x="706267" y="54955"/>
                </a:lnTo>
                <a:lnTo>
                  <a:pt x="701469" y="53583"/>
                </a:lnTo>
                <a:close/>
              </a:path>
              <a:path w="945514" h="161925">
                <a:moveTo>
                  <a:pt x="661534" y="53583"/>
                </a:moveTo>
                <a:lnTo>
                  <a:pt x="656773" y="53583"/>
                </a:lnTo>
                <a:lnTo>
                  <a:pt x="625970" y="66080"/>
                </a:lnTo>
                <a:lnTo>
                  <a:pt x="627601" y="70073"/>
                </a:lnTo>
                <a:lnTo>
                  <a:pt x="630579" y="68884"/>
                </a:lnTo>
                <a:lnTo>
                  <a:pt x="633115" y="68305"/>
                </a:lnTo>
                <a:lnTo>
                  <a:pt x="661534" y="68305"/>
                </a:lnTo>
                <a:lnTo>
                  <a:pt x="661534" y="53583"/>
                </a:lnTo>
                <a:close/>
              </a:path>
              <a:path w="945514" h="161925">
                <a:moveTo>
                  <a:pt x="804958" y="53400"/>
                </a:moveTo>
                <a:lnTo>
                  <a:pt x="795933" y="53400"/>
                </a:lnTo>
                <a:lnTo>
                  <a:pt x="785559" y="54543"/>
                </a:lnTo>
                <a:lnTo>
                  <a:pt x="754303" y="81001"/>
                </a:lnTo>
                <a:lnTo>
                  <a:pt x="746522" y="111922"/>
                </a:lnTo>
                <a:lnTo>
                  <a:pt x="747303" y="122420"/>
                </a:lnTo>
                <a:lnTo>
                  <a:pt x="772604" y="158412"/>
                </a:lnTo>
                <a:lnTo>
                  <a:pt x="788337" y="161909"/>
                </a:lnTo>
                <a:lnTo>
                  <a:pt x="793802" y="161909"/>
                </a:lnTo>
                <a:lnTo>
                  <a:pt x="798908" y="160782"/>
                </a:lnTo>
                <a:lnTo>
                  <a:pt x="808433" y="156210"/>
                </a:lnTo>
                <a:lnTo>
                  <a:pt x="813291" y="152491"/>
                </a:lnTo>
                <a:lnTo>
                  <a:pt x="816112" y="149565"/>
                </a:lnTo>
                <a:lnTo>
                  <a:pt x="790575" y="149565"/>
                </a:lnTo>
                <a:lnTo>
                  <a:pt x="783275" y="145572"/>
                </a:lnTo>
                <a:lnTo>
                  <a:pt x="766904" y="103113"/>
                </a:lnTo>
                <a:lnTo>
                  <a:pt x="767547" y="92626"/>
                </a:lnTo>
                <a:lnTo>
                  <a:pt x="788039" y="60258"/>
                </a:lnTo>
                <a:lnTo>
                  <a:pt x="816428" y="60258"/>
                </a:lnTo>
                <a:lnTo>
                  <a:pt x="812398" y="56296"/>
                </a:lnTo>
                <a:lnTo>
                  <a:pt x="804958" y="53400"/>
                </a:lnTo>
                <a:close/>
              </a:path>
              <a:path w="945514" h="161925">
                <a:moveTo>
                  <a:pt x="852629" y="145389"/>
                </a:moveTo>
                <a:lnTo>
                  <a:pt x="849261" y="146669"/>
                </a:lnTo>
                <a:lnTo>
                  <a:pt x="846582" y="147340"/>
                </a:lnTo>
                <a:lnTo>
                  <a:pt x="818256" y="147340"/>
                </a:lnTo>
                <a:lnTo>
                  <a:pt x="818256" y="161909"/>
                </a:lnTo>
                <a:lnTo>
                  <a:pt x="823459" y="161909"/>
                </a:lnTo>
                <a:lnTo>
                  <a:pt x="853821" y="149260"/>
                </a:lnTo>
                <a:lnTo>
                  <a:pt x="852629" y="145389"/>
                </a:lnTo>
                <a:close/>
              </a:path>
              <a:path w="945514" h="161925">
                <a:moveTo>
                  <a:pt x="816428" y="60258"/>
                </a:moveTo>
                <a:lnTo>
                  <a:pt x="798158" y="60258"/>
                </a:lnTo>
                <a:lnTo>
                  <a:pt x="801779" y="61325"/>
                </a:lnTo>
                <a:lnTo>
                  <a:pt x="809125" y="65592"/>
                </a:lnTo>
                <a:lnTo>
                  <a:pt x="812078" y="68762"/>
                </a:lnTo>
                <a:lnTo>
                  <a:pt x="816540" y="77083"/>
                </a:lnTo>
                <a:lnTo>
                  <a:pt x="817851" y="81686"/>
                </a:lnTo>
                <a:lnTo>
                  <a:pt x="818256" y="86746"/>
                </a:lnTo>
                <a:lnTo>
                  <a:pt x="818256" y="139446"/>
                </a:lnTo>
                <a:lnTo>
                  <a:pt x="812005" y="146182"/>
                </a:lnTo>
                <a:lnTo>
                  <a:pt x="805458" y="149565"/>
                </a:lnTo>
                <a:lnTo>
                  <a:pt x="816112" y="149565"/>
                </a:lnTo>
                <a:lnTo>
                  <a:pt x="818256" y="147340"/>
                </a:lnTo>
                <a:lnTo>
                  <a:pt x="842915" y="147340"/>
                </a:lnTo>
                <a:lnTo>
                  <a:pt x="841449" y="146822"/>
                </a:lnTo>
                <a:lnTo>
                  <a:pt x="840211" y="145755"/>
                </a:lnTo>
                <a:lnTo>
                  <a:pt x="838962" y="144719"/>
                </a:lnTo>
                <a:lnTo>
                  <a:pt x="838068" y="142859"/>
                </a:lnTo>
                <a:lnTo>
                  <a:pt x="836983" y="137495"/>
                </a:lnTo>
                <a:lnTo>
                  <a:pt x="836776" y="131921"/>
                </a:lnTo>
                <a:lnTo>
                  <a:pt x="836712" y="62057"/>
                </a:lnTo>
                <a:lnTo>
                  <a:pt x="818256" y="62057"/>
                </a:lnTo>
                <a:lnTo>
                  <a:pt x="816428" y="60258"/>
                </a:lnTo>
                <a:close/>
              </a:path>
              <a:path w="945514" h="161925">
                <a:moveTo>
                  <a:pt x="836712" y="14721"/>
                </a:moveTo>
                <a:lnTo>
                  <a:pt x="812148" y="14721"/>
                </a:lnTo>
                <a:lnTo>
                  <a:pt x="813636" y="15209"/>
                </a:lnTo>
                <a:lnTo>
                  <a:pt x="816019" y="17068"/>
                </a:lnTo>
                <a:lnTo>
                  <a:pt x="816888" y="18897"/>
                </a:lnTo>
                <a:lnTo>
                  <a:pt x="817982" y="24231"/>
                </a:lnTo>
                <a:lnTo>
                  <a:pt x="818256" y="31424"/>
                </a:lnTo>
                <a:lnTo>
                  <a:pt x="818256" y="62057"/>
                </a:lnTo>
                <a:lnTo>
                  <a:pt x="836712" y="62057"/>
                </a:lnTo>
                <a:lnTo>
                  <a:pt x="836712" y="14721"/>
                </a:lnTo>
                <a:close/>
              </a:path>
              <a:path w="945514" h="161925">
                <a:moveTo>
                  <a:pt x="836712" y="0"/>
                </a:moveTo>
                <a:lnTo>
                  <a:pt x="831649" y="0"/>
                </a:lnTo>
                <a:lnTo>
                  <a:pt x="801291" y="12496"/>
                </a:lnTo>
                <a:lnTo>
                  <a:pt x="802623" y="16520"/>
                </a:lnTo>
                <a:lnTo>
                  <a:pt x="805897" y="15300"/>
                </a:lnTo>
                <a:lnTo>
                  <a:pt x="808482" y="14721"/>
                </a:lnTo>
                <a:lnTo>
                  <a:pt x="836712" y="14721"/>
                </a:lnTo>
                <a:lnTo>
                  <a:pt x="836712" y="0"/>
                </a:lnTo>
                <a:close/>
              </a:path>
              <a:path w="945514" h="161925">
                <a:moveTo>
                  <a:pt x="928952" y="10241"/>
                </a:moveTo>
                <a:lnTo>
                  <a:pt x="906161" y="10241"/>
                </a:lnTo>
                <a:lnTo>
                  <a:pt x="912315" y="13045"/>
                </a:lnTo>
                <a:lnTo>
                  <a:pt x="922437" y="24140"/>
                </a:lnTo>
                <a:lnTo>
                  <a:pt x="924961" y="31638"/>
                </a:lnTo>
                <a:lnTo>
                  <a:pt x="924956" y="45750"/>
                </a:lnTo>
                <a:lnTo>
                  <a:pt x="924293" y="50322"/>
                </a:lnTo>
                <a:lnTo>
                  <a:pt x="921614" y="59344"/>
                </a:lnTo>
                <a:lnTo>
                  <a:pt x="918709" y="65775"/>
                </a:lnTo>
                <a:lnTo>
                  <a:pt x="914244" y="74096"/>
                </a:lnTo>
                <a:lnTo>
                  <a:pt x="910297" y="81905"/>
                </a:lnTo>
                <a:lnTo>
                  <a:pt x="899361" y="123078"/>
                </a:lnTo>
                <a:lnTo>
                  <a:pt x="903981" y="123078"/>
                </a:lnTo>
                <a:lnTo>
                  <a:pt x="904469" y="114147"/>
                </a:lnTo>
                <a:lnTo>
                  <a:pt x="905935" y="107106"/>
                </a:lnTo>
                <a:lnTo>
                  <a:pt x="928091" y="76047"/>
                </a:lnTo>
                <a:lnTo>
                  <a:pt x="934937" y="68305"/>
                </a:lnTo>
                <a:lnTo>
                  <a:pt x="939546" y="61569"/>
                </a:lnTo>
                <a:lnTo>
                  <a:pt x="944307" y="50170"/>
                </a:lnTo>
                <a:lnTo>
                  <a:pt x="945498" y="44592"/>
                </a:lnTo>
                <a:lnTo>
                  <a:pt x="945385" y="30876"/>
                </a:lnTo>
                <a:lnTo>
                  <a:pt x="942819" y="23957"/>
                </a:lnTo>
                <a:lnTo>
                  <a:pt x="937461" y="17404"/>
                </a:lnTo>
                <a:lnTo>
                  <a:pt x="931332" y="11540"/>
                </a:lnTo>
                <a:lnTo>
                  <a:pt x="928952" y="10241"/>
                </a:lnTo>
                <a:close/>
              </a:path>
              <a:path w="945514" h="161925">
                <a:moveTo>
                  <a:pt x="903683" y="3992"/>
                </a:moveTo>
                <a:lnTo>
                  <a:pt x="867119" y="20116"/>
                </a:lnTo>
                <a:lnTo>
                  <a:pt x="863501" y="41452"/>
                </a:lnTo>
                <a:lnTo>
                  <a:pt x="864787" y="45750"/>
                </a:lnTo>
                <a:lnTo>
                  <a:pt x="869941" y="51998"/>
                </a:lnTo>
                <a:lnTo>
                  <a:pt x="872776" y="53583"/>
                </a:lnTo>
                <a:lnTo>
                  <a:pt x="878336" y="53583"/>
                </a:lnTo>
                <a:lnTo>
                  <a:pt x="879204" y="30876"/>
                </a:lnTo>
                <a:lnTo>
                  <a:pt x="878116" y="27553"/>
                </a:lnTo>
                <a:lnTo>
                  <a:pt x="878086" y="21122"/>
                </a:lnTo>
                <a:lnTo>
                  <a:pt x="879942" y="17830"/>
                </a:lnTo>
                <a:lnTo>
                  <a:pt x="887385" y="11765"/>
                </a:lnTo>
                <a:lnTo>
                  <a:pt x="892469" y="10241"/>
                </a:lnTo>
                <a:lnTo>
                  <a:pt x="928952" y="10241"/>
                </a:lnTo>
                <a:lnTo>
                  <a:pt x="923658" y="7349"/>
                </a:lnTo>
                <a:lnTo>
                  <a:pt x="914441" y="4832"/>
                </a:lnTo>
                <a:lnTo>
                  <a:pt x="903683" y="3992"/>
                </a:lnTo>
                <a:close/>
              </a:path>
              <a:path w="945514" h="161925">
                <a:moveTo>
                  <a:pt x="905816" y="136916"/>
                </a:moveTo>
                <a:lnTo>
                  <a:pt x="898968" y="136916"/>
                </a:lnTo>
                <a:lnTo>
                  <a:pt x="896063" y="138135"/>
                </a:lnTo>
                <a:lnTo>
                  <a:pt x="891207" y="142981"/>
                </a:lnTo>
                <a:lnTo>
                  <a:pt x="889991" y="145938"/>
                </a:lnTo>
                <a:lnTo>
                  <a:pt x="889991" y="152796"/>
                </a:lnTo>
                <a:lnTo>
                  <a:pt x="891207" y="155691"/>
                </a:lnTo>
                <a:lnTo>
                  <a:pt x="896063" y="160538"/>
                </a:lnTo>
                <a:lnTo>
                  <a:pt x="898968" y="161757"/>
                </a:lnTo>
                <a:lnTo>
                  <a:pt x="905816" y="161757"/>
                </a:lnTo>
                <a:lnTo>
                  <a:pt x="908767" y="160538"/>
                </a:lnTo>
                <a:lnTo>
                  <a:pt x="913625" y="155691"/>
                </a:lnTo>
                <a:lnTo>
                  <a:pt x="914838" y="152796"/>
                </a:lnTo>
                <a:lnTo>
                  <a:pt x="914838" y="145938"/>
                </a:lnTo>
                <a:lnTo>
                  <a:pt x="913625" y="142981"/>
                </a:lnTo>
                <a:lnTo>
                  <a:pt x="908767" y="138135"/>
                </a:lnTo>
                <a:lnTo>
                  <a:pt x="905816" y="136916"/>
                </a:lnTo>
                <a:close/>
              </a:path>
            </a:pathLst>
          </a:custGeom>
          <a:solidFill>
            <a:srgbClr val="000000"/>
          </a:solidFill>
        </p:spPr>
        <p:txBody>
          <a:bodyPr wrap="square" lIns="0" tIns="0" rIns="0" bIns="0" rtlCol="0"/>
          <a:lstStyle/>
          <a:p>
            <a:endParaRPr sz="1980"/>
          </a:p>
        </p:txBody>
      </p:sp>
      <p:sp>
        <p:nvSpPr>
          <p:cNvPr id="17" name="object 17"/>
          <p:cNvSpPr/>
          <p:nvPr/>
        </p:nvSpPr>
        <p:spPr>
          <a:xfrm>
            <a:off x="4601533" y="3837581"/>
            <a:ext cx="2052466" cy="200396"/>
          </a:xfrm>
          <a:prstGeom prst="rect">
            <a:avLst/>
          </a:prstGeom>
          <a:blipFill>
            <a:blip r:embed="rId15" cstate="print"/>
            <a:stretch>
              <a:fillRect/>
            </a:stretch>
          </a:blipFill>
        </p:spPr>
        <p:txBody>
          <a:bodyPr wrap="square" lIns="0" tIns="0" rIns="0" bIns="0" rtlCol="0"/>
          <a:lstStyle/>
          <a:p>
            <a:endParaRPr sz="1980"/>
          </a:p>
        </p:txBody>
      </p:sp>
      <p:sp>
        <p:nvSpPr>
          <p:cNvPr id="18" name="object 18"/>
          <p:cNvSpPr/>
          <p:nvPr/>
        </p:nvSpPr>
        <p:spPr>
          <a:xfrm>
            <a:off x="3496003" y="4865214"/>
            <a:ext cx="6683804" cy="152552"/>
          </a:xfrm>
          <a:prstGeom prst="rect">
            <a:avLst/>
          </a:prstGeom>
          <a:blipFill>
            <a:blip r:embed="rId16" cstate="print"/>
            <a:stretch>
              <a:fillRect/>
            </a:stretch>
          </a:blipFill>
        </p:spPr>
        <p:txBody>
          <a:bodyPr wrap="square" lIns="0" tIns="0" rIns="0" bIns="0" rtlCol="0"/>
          <a:lstStyle/>
          <a:p>
            <a:endParaRPr sz="1980"/>
          </a:p>
        </p:txBody>
      </p:sp>
      <p:sp>
        <p:nvSpPr>
          <p:cNvPr id="19" name="object 19"/>
          <p:cNvSpPr/>
          <p:nvPr/>
        </p:nvSpPr>
        <p:spPr>
          <a:xfrm>
            <a:off x="3498294" y="5095719"/>
            <a:ext cx="6803485" cy="152552"/>
          </a:xfrm>
          <a:prstGeom prst="rect">
            <a:avLst/>
          </a:prstGeom>
          <a:blipFill>
            <a:blip r:embed="rId17" cstate="print"/>
            <a:stretch>
              <a:fillRect/>
            </a:stretch>
          </a:blipFill>
        </p:spPr>
        <p:txBody>
          <a:bodyPr wrap="square" lIns="0" tIns="0" rIns="0" bIns="0" rtlCol="0"/>
          <a:lstStyle/>
          <a:p>
            <a:endParaRPr sz="1980"/>
          </a:p>
        </p:txBody>
      </p:sp>
      <p:sp>
        <p:nvSpPr>
          <p:cNvPr id="20" name="object 20"/>
          <p:cNvSpPr/>
          <p:nvPr/>
        </p:nvSpPr>
        <p:spPr>
          <a:xfrm>
            <a:off x="3497689" y="5326224"/>
            <a:ext cx="5414262" cy="152552"/>
          </a:xfrm>
          <a:prstGeom prst="rect">
            <a:avLst/>
          </a:prstGeom>
          <a:blipFill>
            <a:blip r:embed="rId18" cstate="print"/>
            <a:stretch>
              <a:fillRect/>
            </a:stretch>
          </a:blipFill>
        </p:spPr>
        <p:txBody>
          <a:bodyPr wrap="square" lIns="0" tIns="0" rIns="0" bIns="0" rtlCol="0"/>
          <a:lstStyle/>
          <a:p>
            <a:endParaRPr sz="1980"/>
          </a:p>
        </p:txBody>
      </p:sp>
      <p:sp>
        <p:nvSpPr>
          <p:cNvPr id="21" name="object 21"/>
          <p:cNvSpPr/>
          <p:nvPr/>
        </p:nvSpPr>
        <p:spPr>
          <a:xfrm>
            <a:off x="3487816" y="5860559"/>
            <a:ext cx="6556132" cy="152585"/>
          </a:xfrm>
          <a:prstGeom prst="rect">
            <a:avLst/>
          </a:prstGeom>
          <a:blipFill>
            <a:blip r:embed="rId19" cstate="print"/>
            <a:stretch>
              <a:fillRect/>
            </a:stretch>
          </a:blipFill>
        </p:spPr>
        <p:txBody>
          <a:bodyPr wrap="square" lIns="0" tIns="0" rIns="0" bIns="0" rtlCol="0"/>
          <a:lstStyle/>
          <a:p>
            <a:endParaRPr sz="1980"/>
          </a:p>
        </p:txBody>
      </p:sp>
      <p:sp>
        <p:nvSpPr>
          <p:cNvPr id="22" name="object 22"/>
          <p:cNvSpPr/>
          <p:nvPr/>
        </p:nvSpPr>
        <p:spPr>
          <a:xfrm>
            <a:off x="3494692" y="6095660"/>
            <a:ext cx="1585860" cy="118990"/>
          </a:xfrm>
          <a:prstGeom prst="rect">
            <a:avLst/>
          </a:prstGeom>
          <a:blipFill>
            <a:blip r:embed="rId20" cstate="print"/>
            <a:stretch>
              <a:fillRect/>
            </a:stretch>
          </a:blipFill>
        </p:spPr>
        <p:txBody>
          <a:bodyPr wrap="square" lIns="0" tIns="0" rIns="0" bIns="0" rtlCol="0"/>
          <a:lstStyle/>
          <a:p>
            <a:endParaRPr sz="1980"/>
          </a:p>
        </p:txBody>
      </p:sp>
      <p:sp>
        <p:nvSpPr>
          <p:cNvPr id="23" name="object 23"/>
          <p:cNvSpPr/>
          <p:nvPr/>
        </p:nvSpPr>
        <p:spPr>
          <a:xfrm>
            <a:off x="3483561" y="6624126"/>
            <a:ext cx="3942826" cy="152548"/>
          </a:xfrm>
          <a:prstGeom prst="rect">
            <a:avLst/>
          </a:prstGeom>
          <a:blipFill>
            <a:blip r:embed="rId21" cstate="print"/>
            <a:stretch>
              <a:fillRect/>
            </a:stretch>
          </a:blipFill>
        </p:spPr>
        <p:txBody>
          <a:bodyPr wrap="square" lIns="0" tIns="0" rIns="0" bIns="0" rtlCol="0"/>
          <a:lstStyle/>
          <a:p>
            <a:endParaRPr sz="1980"/>
          </a:p>
        </p:txBody>
      </p:sp>
      <p:sp>
        <p:nvSpPr>
          <p:cNvPr id="24" name="object 24"/>
          <p:cNvSpPr/>
          <p:nvPr/>
        </p:nvSpPr>
        <p:spPr>
          <a:xfrm>
            <a:off x="3494524" y="7158449"/>
            <a:ext cx="6709354" cy="152579"/>
          </a:xfrm>
          <a:prstGeom prst="rect">
            <a:avLst/>
          </a:prstGeom>
          <a:blipFill>
            <a:blip r:embed="rId22" cstate="print"/>
            <a:stretch>
              <a:fillRect/>
            </a:stretch>
          </a:blipFill>
        </p:spPr>
        <p:txBody>
          <a:bodyPr wrap="square" lIns="0" tIns="0" rIns="0" bIns="0" rtlCol="0"/>
          <a:lstStyle/>
          <a:p>
            <a:endParaRPr sz="1980"/>
          </a:p>
        </p:txBody>
      </p:sp>
      <p:sp>
        <p:nvSpPr>
          <p:cNvPr id="25" name="object 25"/>
          <p:cNvSpPr/>
          <p:nvPr/>
        </p:nvSpPr>
        <p:spPr>
          <a:xfrm>
            <a:off x="3493213" y="7393541"/>
            <a:ext cx="6335286" cy="152576"/>
          </a:xfrm>
          <a:prstGeom prst="rect">
            <a:avLst/>
          </a:prstGeom>
          <a:blipFill>
            <a:blip r:embed="rId23" cstate="print"/>
            <a:stretch>
              <a:fillRect/>
            </a:stretch>
          </a:blipFill>
        </p:spPr>
        <p:txBody>
          <a:bodyPr wrap="square" lIns="0" tIns="0" rIns="0" bIns="0" rtlCol="0"/>
          <a:lstStyle/>
          <a:p>
            <a:endParaRPr sz="1980"/>
          </a:p>
        </p:txBody>
      </p:sp>
      <p:sp>
        <p:nvSpPr>
          <p:cNvPr id="26" name="object 26"/>
          <p:cNvSpPr/>
          <p:nvPr/>
        </p:nvSpPr>
        <p:spPr>
          <a:xfrm>
            <a:off x="3492884" y="7628628"/>
            <a:ext cx="6618189" cy="152579"/>
          </a:xfrm>
          <a:prstGeom prst="rect">
            <a:avLst/>
          </a:prstGeom>
          <a:blipFill>
            <a:blip r:embed="rId24" cstate="print"/>
            <a:stretch>
              <a:fillRect/>
            </a:stretch>
          </a:blipFill>
        </p:spPr>
        <p:txBody>
          <a:bodyPr wrap="square" lIns="0" tIns="0" rIns="0" bIns="0" rtlCol="0"/>
          <a:lstStyle/>
          <a:p>
            <a:endParaRPr sz="1980"/>
          </a:p>
        </p:txBody>
      </p:sp>
      <p:sp>
        <p:nvSpPr>
          <p:cNvPr id="27" name="object 27"/>
          <p:cNvSpPr/>
          <p:nvPr/>
        </p:nvSpPr>
        <p:spPr>
          <a:xfrm>
            <a:off x="3492884" y="7863717"/>
            <a:ext cx="6533229" cy="152579"/>
          </a:xfrm>
          <a:prstGeom prst="rect">
            <a:avLst/>
          </a:prstGeom>
          <a:blipFill>
            <a:blip r:embed="rId25" cstate="print"/>
            <a:stretch>
              <a:fillRect/>
            </a:stretch>
          </a:blipFill>
        </p:spPr>
        <p:txBody>
          <a:bodyPr wrap="square" lIns="0" tIns="0" rIns="0" bIns="0" rtlCol="0"/>
          <a:lstStyle/>
          <a:p>
            <a:endParaRPr sz="1980"/>
          </a:p>
        </p:txBody>
      </p:sp>
      <p:sp>
        <p:nvSpPr>
          <p:cNvPr id="28" name="object 28"/>
          <p:cNvSpPr/>
          <p:nvPr/>
        </p:nvSpPr>
        <p:spPr>
          <a:xfrm>
            <a:off x="3493213" y="8098805"/>
            <a:ext cx="6383902" cy="152579"/>
          </a:xfrm>
          <a:prstGeom prst="rect">
            <a:avLst/>
          </a:prstGeom>
          <a:blipFill>
            <a:blip r:embed="rId26" cstate="print"/>
            <a:stretch>
              <a:fillRect/>
            </a:stretch>
          </a:blipFill>
        </p:spPr>
        <p:txBody>
          <a:bodyPr wrap="square" lIns="0" tIns="0" rIns="0" bIns="0" rtlCol="0"/>
          <a:lstStyle/>
          <a:p>
            <a:endParaRPr sz="1980"/>
          </a:p>
        </p:txBody>
      </p:sp>
      <p:sp>
        <p:nvSpPr>
          <p:cNvPr id="29" name="object 29"/>
          <p:cNvSpPr/>
          <p:nvPr/>
        </p:nvSpPr>
        <p:spPr>
          <a:xfrm>
            <a:off x="3492885" y="8333894"/>
            <a:ext cx="6329546" cy="152579"/>
          </a:xfrm>
          <a:prstGeom prst="rect">
            <a:avLst/>
          </a:prstGeom>
          <a:blipFill>
            <a:blip r:embed="rId27" cstate="print"/>
            <a:stretch>
              <a:fillRect/>
            </a:stretch>
          </a:blipFill>
        </p:spPr>
        <p:txBody>
          <a:bodyPr wrap="square" lIns="0" tIns="0" rIns="0" bIns="0" rtlCol="0"/>
          <a:lstStyle/>
          <a:p>
            <a:endParaRPr sz="1980"/>
          </a:p>
        </p:txBody>
      </p:sp>
      <p:sp>
        <p:nvSpPr>
          <p:cNvPr id="30" name="object 30"/>
          <p:cNvSpPr/>
          <p:nvPr/>
        </p:nvSpPr>
        <p:spPr>
          <a:xfrm>
            <a:off x="7389369" y="8497449"/>
            <a:ext cx="94996" cy="0"/>
          </a:xfrm>
          <a:custGeom>
            <a:avLst/>
            <a:gdLst/>
            <a:ahLst/>
            <a:cxnLst/>
            <a:rect l="l" t="t" r="r" b="b"/>
            <a:pathLst>
              <a:path w="86360">
                <a:moveTo>
                  <a:pt x="0" y="0"/>
                </a:moveTo>
                <a:lnTo>
                  <a:pt x="85740" y="0"/>
                </a:lnTo>
              </a:path>
            </a:pathLst>
          </a:custGeom>
          <a:ln w="9524">
            <a:solidFill>
              <a:srgbClr val="000000"/>
            </a:solidFill>
          </a:ln>
        </p:spPr>
        <p:txBody>
          <a:bodyPr wrap="square" lIns="0" tIns="0" rIns="0" bIns="0" rtlCol="0"/>
          <a:lstStyle/>
          <a:p>
            <a:endParaRPr sz="1980"/>
          </a:p>
        </p:txBody>
      </p:sp>
      <p:sp>
        <p:nvSpPr>
          <p:cNvPr id="31" name="object 31"/>
          <p:cNvSpPr/>
          <p:nvPr/>
        </p:nvSpPr>
        <p:spPr>
          <a:xfrm>
            <a:off x="7965649" y="8497449"/>
            <a:ext cx="125730" cy="0"/>
          </a:xfrm>
          <a:custGeom>
            <a:avLst/>
            <a:gdLst/>
            <a:ahLst/>
            <a:cxnLst/>
            <a:rect l="l" t="t" r="r" b="b"/>
            <a:pathLst>
              <a:path w="114300">
                <a:moveTo>
                  <a:pt x="0" y="0"/>
                </a:moveTo>
                <a:lnTo>
                  <a:pt x="114299" y="0"/>
                </a:lnTo>
              </a:path>
            </a:pathLst>
          </a:custGeom>
          <a:ln w="9524">
            <a:solidFill>
              <a:srgbClr val="000000"/>
            </a:solidFill>
          </a:ln>
        </p:spPr>
        <p:txBody>
          <a:bodyPr wrap="square" lIns="0" tIns="0" rIns="0" bIns="0" rtlCol="0"/>
          <a:lstStyle/>
          <a:p>
            <a:endParaRPr sz="1980"/>
          </a:p>
        </p:txBody>
      </p:sp>
      <p:sp>
        <p:nvSpPr>
          <p:cNvPr id="32" name="object 32"/>
          <p:cNvSpPr/>
          <p:nvPr/>
        </p:nvSpPr>
        <p:spPr>
          <a:xfrm>
            <a:off x="8751444" y="8497449"/>
            <a:ext cx="115951" cy="0"/>
          </a:xfrm>
          <a:custGeom>
            <a:avLst/>
            <a:gdLst/>
            <a:ahLst/>
            <a:cxnLst/>
            <a:rect l="l" t="t" r="r" b="b"/>
            <a:pathLst>
              <a:path w="105410">
                <a:moveTo>
                  <a:pt x="0" y="0"/>
                </a:moveTo>
                <a:lnTo>
                  <a:pt x="104790" y="0"/>
                </a:lnTo>
              </a:path>
            </a:pathLst>
          </a:custGeom>
          <a:ln w="9524">
            <a:solidFill>
              <a:srgbClr val="000000"/>
            </a:solidFill>
          </a:ln>
        </p:spPr>
        <p:txBody>
          <a:bodyPr wrap="square" lIns="0" tIns="0" rIns="0" bIns="0" rtlCol="0"/>
          <a:lstStyle/>
          <a:p>
            <a:endParaRPr sz="1980"/>
          </a:p>
        </p:txBody>
      </p:sp>
      <p:sp>
        <p:nvSpPr>
          <p:cNvPr id="33" name="object 33"/>
          <p:cNvSpPr/>
          <p:nvPr/>
        </p:nvSpPr>
        <p:spPr>
          <a:xfrm>
            <a:off x="9191499" y="8497449"/>
            <a:ext cx="94996" cy="0"/>
          </a:xfrm>
          <a:custGeom>
            <a:avLst/>
            <a:gdLst/>
            <a:ahLst/>
            <a:cxnLst/>
            <a:rect l="l" t="t" r="r" b="b"/>
            <a:pathLst>
              <a:path w="86360">
                <a:moveTo>
                  <a:pt x="0" y="0"/>
                </a:moveTo>
                <a:lnTo>
                  <a:pt x="85740" y="0"/>
                </a:lnTo>
              </a:path>
            </a:pathLst>
          </a:custGeom>
          <a:ln w="9524">
            <a:solidFill>
              <a:srgbClr val="000000"/>
            </a:solidFill>
          </a:ln>
        </p:spPr>
        <p:txBody>
          <a:bodyPr wrap="square" lIns="0" tIns="0" rIns="0" bIns="0" rtlCol="0"/>
          <a:lstStyle/>
          <a:p>
            <a:endParaRPr sz="1980"/>
          </a:p>
        </p:txBody>
      </p:sp>
      <p:sp>
        <p:nvSpPr>
          <p:cNvPr id="34" name="object 34"/>
          <p:cNvSpPr/>
          <p:nvPr/>
        </p:nvSpPr>
        <p:spPr>
          <a:xfrm>
            <a:off x="3495178" y="8579630"/>
            <a:ext cx="6674168" cy="152579"/>
          </a:xfrm>
          <a:prstGeom prst="rect">
            <a:avLst/>
          </a:prstGeom>
          <a:blipFill>
            <a:blip r:embed="rId28" cstate="print"/>
            <a:stretch>
              <a:fillRect/>
            </a:stretch>
          </a:blipFill>
        </p:spPr>
        <p:txBody>
          <a:bodyPr wrap="square" lIns="0" tIns="0" rIns="0" bIns="0" rtlCol="0"/>
          <a:lstStyle/>
          <a:p>
            <a:endParaRPr sz="1980"/>
          </a:p>
        </p:txBody>
      </p:sp>
      <p:sp>
        <p:nvSpPr>
          <p:cNvPr id="35" name="object 35"/>
          <p:cNvSpPr/>
          <p:nvPr/>
        </p:nvSpPr>
        <p:spPr>
          <a:xfrm>
            <a:off x="3491745" y="8743173"/>
            <a:ext cx="94298" cy="0"/>
          </a:xfrm>
          <a:custGeom>
            <a:avLst/>
            <a:gdLst/>
            <a:ahLst/>
            <a:cxnLst/>
            <a:rect l="l" t="t" r="r" b="b"/>
            <a:pathLst>
              <a:path w="85725">
                <a:moveTo>
                  <a:pt x="0" y="0"/>
                </a:moveTo>
                <a:lnTo>
                  <a:pt x="85724" y="0"/>
                </a:lnTo>
              </a:path>
            </a:pathLst>
          </a:custGeom>
          <a:ln w="9524">
            <a:solidFill>
              <a:srgbClr val="000000"/>
            </a:solidFill>
          </a:ln>
        </p:spPr>
        <p:txBody>
          <a:bodyPr wrap="square" lIns="0" tIns="0" rIns="0" bIns="0" rtlCol="0"/>
          <a:lstStyle/>
          <a:p>
            <a:endParaRPr sz="1980"/>
          </a:p>
        </p:txBody>
      </p:sp>
      <p:sp>
        <p:nvSpPr>
          <p:cNvPr id="36" name="object 36"/>
          <p:cNvSpPr/>
          <p:nvPr/>
        </p:nvSpPr>
        <p:spPr>
          <a:xfrm>
            <a:off x="3492884" y="8814718"/>
            <a:ext cx="6449409" cy="152579"/>
          </a:xfrm>
          <a:prstGeom prst="rect">
            <a:avLst/>
          </a:prstGeom>
          <a:blipFill>
            <a:blip r:embed="rId29"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1308865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8209" y="9669698"/>
            <a:ext cx="55182" cy="83122"/>
          </a:xfrm>
          <a:custGeom>
            <a:avLst/>
            <a:gdLst/>
            <a:ahLst/>
            <a:cxnLst/>
            <a:rect l="l" t="t" r="r" b="b"/>
            <a:pathLst>
              <a:path w="50164" h="75565">
                <a:moveTo>
                  <a:pt x="9662" y="53424"/>
                </a:moveTo>
                <a:lnTo>
                  <a:pt x="0" y="54317"/>
                </a:lnTo>
                <a:lnTo>
                  <a:pt x="579" y="60675"/>
                </a:lnTo>
                <a:lnTo>
                  <a:pt x="3048" y="65759"/>
                </a:lnTo>
                <a:lnTo>
                  <a:pt x="11673" y="73391"/>
                </a:lnTo>
                <a:lnTo>
                  <a:pt x="17251" y="75308"/>
                </a:lnTo>
                <a:lnTo>
                  <a:pt x="32430" y="75308"/>
                </a:lnTo>
                <a:lnTo>
                  <a:pt x="38983" y="72224"/>
                </a:lnTo>
                <a:lnTo>
                  <a:pt x="42476" y="67711"/>
                </a:lnTo>
                <a:lnTo>
                  <a:pt x="20452" y="67711"/>
                </a:lnTo>
                <a:lnTo>
                  <a:pt x="17282" y="66521"/>
                </a:lnTo>
                <a:lnTo>
                  <a:pt x="12039" y="61758"/>
                </a:lnTo>
                <a:lnTo>
                  <a:pt x="10363" y="58186"/>
                </a:lnTo>
                <a:lnTo>
                  <a:pt x="9662" y="53424"/>
                </a:lnTo>
                <a:close/>
              </a:path>
              <a:path w="50164" h="75565">
                <a:moveTo>
                  <a:pt x="44423" y="32445"/>
                </a:moveTo>
                <a:lnTo>
                  <a:pt x="28712" y="32445"/>
                </a:lnTo>
                <a:lnTo>
                  <a:pt x="32583" y="33957"/>
                </a:lnTo>
                <a:lnTo>
                  <a:pt x="38557" y="40005"/>
                </a:lnTo>
                <a:lnTo>
                  <a:pt x="40020" y="44150"/>
                </a:lnTo>
                <a:lnTo>
                  <a:pt x="40020" y="54865"/>
                </a:lnTo>
                <a:lnTo>
                  <a:pt x="38496" y="59282"/>
                </a:lnTo>
                <a:lnTo>
                  <a:pt x="32339" y="66033"/>
                </a:lnTo>
                <a:lnTo>
                  <a:pt x="28559" y="67711"/>
                </a:lnTo>
                <a:lnTo>
                  <a:pt x="42476" y="67711"/>
                </a:lnTo>
                <a:lnTo>
                  <a:pt x="43777" y="66033"/>
                </a:lnTo>
                <a:lnTo>
                  <a:pt x="47731" y="61211"/>
                </a:lnTo>
                <a:lnTo>
                  <a:pt x="49712" y="55365"/>
                </a:lnTo>
                <a:lnTo>
                  <a:pt x="49712" y="41376"/>
                </a:lnTo>
                <a:lnTo>
                  <a:pt x="47487" y="35542"/>
                </a:lnTo>
                <a:lnTo>
                  <a:pt x="44423" y="32445"/>
                </a:lnTo>
                <a:close/>
              </a:path>
              <a:path w="50164" h="75565">
                <a:moveTo>
                  <a:pt x="46299" y="0"/>
                </a:moveTo>
                <a:lnTo>
                  <a:pt x="8930" y="0"/>
                </a:lnTo>
                <a:lnTo>
                  <a:pt x="1645" y="38541"/>
                </a:lnTo>
                <a:lnTo>
                  <a:pt x="10271" y="39590"/>
                </a:lnTo>
                <a:lnTo>
                  <a:pt x="11643" y="37505"/>
                </a:lnTo>
                <a:lnTo>
                  <a:pt x="13533" y="35792"/>
                </a:lnTo>
                <a:lnTo>
                  <a:pt x="15910" y="34445"/>
                </a:lnTo>
                <a:lnTo>
                  <a:pt x="18318" y="33113"/>
                </a:lnTo>
                <a:lnTo>
                  <a:pt x="20970" y="32445"/>
                </a:lnTo>
                <a:lnTo>
                  <a:pt x="44423" y="32445"/>
                </a:lnTo>
                <a:lnTo>
                  <a:pt x="40888" y="28873"/>
                </a:lnTo>
                <a:lnTo>
                  <a:pt x="12192" y="28873"/>
                </a:lnTo>
                <a:lnTo>
                  <a:pt x="16367" y="8775"/>
                </a:lnTo>
                <a:lnTo>
                  <a:pt x="46299" y="8775"/>
                </a:lnTo>
                <a:lnTo>
                  <a:pt x="46299" y="0"/>
                </a:lnTo>
                <a:close/>
              </a:path>
              <a:path w="50164" h="75565">
                <a:moveTo>
                  <a:pt x="33040" y="24252"/>
                </a:moveTo>
                <a:lnTo>
                  <a:pt x="21518" y="24252"/>
                </a:lnTo>
                <a:lnTo>
                  <a:pt x="16764" y="25789"/>
                </a:lnTo>
                <a:lnTo>
                  <a:pt x="12192" y="28873"/>
                </a:lnTo>
                <a:lnTo>
                  <a:pt x="40888" y="28873"/>
                </a:lnTo>
                <a:lnTo>
                  <a:pt x="38557" y="26517"/>
                </a:lnTo>
                <a:lnTo>
                  <a:pt x="33040" y="24252"/>
                </a:lnTo>
                <a:close/>
              </a:path>
            </a:pathLst>
          </a:custGeom>
          <a:solidFill>
            <a:srgbClr val="000000"/>
          </a:solidFill>
        </p:spPr>
        <p:txBody>
          <a:bodyPr wrap="square" lIns="0" tIns="0" rIns="0" bIns="0" rtlCol="0"/>
          <a:lstStyle/>
          <a:p>
            <a:endParaRPr sz="1980"/>
          </a:p>
        </p:txBody>
      </p:sp>
      <p:grpSp>
        <p:nvGrpSpPr>
          <p:cNvPr id="91" name="Group 90"/>
          <p:cNvGrpSpPr/>
          <p:nvPr/>
        </p:nvGrpSpPr>
        <p:grpSpPr>
          <a:xfrm>
            <a:off x="2772002" y="370183"/>
            <a:ext cx="7867594" cy="9049170"/>
            <a:chOff x="2753642" y="336530"/>
            <a:chExt cx="6155722" cy="7080205"/>
          </a:xfrm>
        </p:grpSpPr>
        <p:sp>
          <p:nvSpPr>
            <p:cNvPr id="3" name="object 3"/>
            <p:cNvSpPr/>
            <p:nvPr/>
          </p:nvSpPr>
          <p:spPr>
            <a:xfrm>
              <a:off x="5052774" y="336530"/>
              <a:ext cx="1778191" cy="161635"/>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2773024" y="781964"/>
              <a:ext cx="5327614" cy="138714"/>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2775311" y="991514"/>
              <a:ext cx="6123050" cy="138714"/>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2770799" y="1201065"/>
              <a:ext cx="4324060" cy="131277"/>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2804434" y="6439830"/>
              <a:ext cx="6104930" cy="138705"/>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2773181" y="6649380"/>
              <a:ext cx="5675997" cy="138705"/>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2762463" y="7068480"/>
              <a:ext cx="5833780" cy="138705"/>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2774668" y="7278030"/>
              <a:ext cx="4204703" cy="138705"/>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6039399" y="2024572"/>
              <a:ext cx="1418021" cy="138714"/>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6039399" y="2234122"/>
              <a:ext cx="2098761" cy="138714"/>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6039399" y="2443672"/>
              <a:ext cx="1390771" cy="138714"/>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6039399" y="2653222"/>
              <a:ext cx="1571457" cy="138714"/>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6039399" y="2862772"/>
              <a:ext cx="1557619" cy="138714"/>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6039398" y="3072322"/>
              <a:ext cx="2449830" cy="138714"/>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6039399" y="3281872"/>
              <a:ext cx="1578589" cy="138714"/>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6046957" y="3700972"/>
              <a:ext cx="1421922" cy="138714"/>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6039398" y="4042988"/>
              <a:ext cx="76200" cy="6350"/>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20" name="object 20"/>
            <p:cNvSpPr/>
            <p:nvPr/>
          </p:nvSpPr>
          <p:spPr>
            <a:xfrm>
              <a:off x="6115599" y="40429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21" name="object 21"/>
            <p:cNvSpPr/>
            <p:nvPr/>
          </p:nvSpPr>
          <p:spPr>
            <a:xfrm>
              <a:off x="6118250" y="404298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22" name="object 22"/>
            <p:cNvSpPr/>
            <p:nvPr/>
          </p:nvSpPr>
          <p:spPr>
            <a:xfrm>
              <a:off x="6191799" y="40429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23" name="object 23"/>
            <p:cNvSpPr/>
            <p:nvPr/>
          </p:nvSpPr>
          <p:spPr>
            <a:xfrm>
              <a:off x="6194450" y="404298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24" name="object 24"/>
            <p:cNvSpPr/>
            <p:nvPr/>
          </p:nvSpPr>
          <p:spPr>
            <a:xfrm>
              <a:off x="6267999" y="40429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25" name="object 25"/>
            <p:cNvSpPr/>
            <p:nvPr/>
          </p:nvSpPr>
          <p:spPr>
            <a:xfrm>
              <a:off x="6270650" y="404298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26" name="object 26"/>
            <p:cNvSpPr/>
            <p:nvPr/>
          </p:nvSpPr>
          <p:spPr>
            <a:xfrm>
              <a:off x="6344199" y="40429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27" name="object 27"/>
            <p:cNvSpPr/>
            <p:nvPr/>
          </p:nvSpPr>
          <p:spPr>
            <a:xfrm>
              <a:off x="6346850" y="404298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28" name="object 28"/>
            <p:cNvSpPr/>
            <p:nvPr/>
          </p:nvSpPr>
          <p:spPr>
            <a:xfrm>
              <a:off x="6420399" y="40429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29" name="object 29"/>
            <p:cNvSpPr/>
            <p:nvPr/>
          </p:nvSpPr>
          <p:spPr>
            <a:xfrm>
              <a:off x="6423050" y="404298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30" name="object 30"/>
            <p:cNvSpPr/>
            <p:nvPr/>
          </p:nvSpPr>
          <p:spPr>
            <a:xfrm>
              <a:off x="6496599" y="40429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31" name="object 31"/>
            <p:cNvSpPr/>
            <p:nvPr/>
          </p:nvSpPr>
          <p:spPr>
            <a:xfrm>
              <a:off x="6499250" y="4042988"/>
              <a:ext cx="76200" cy="6350"/>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32" name="object 32"/>
            <p:cNvSpPr/>
            <p:nvPr/>
          </p:nvSpPr>
          <p:spPr>
            <a:xfrm>
              <a:off x="6039398" y="4252538"/>
              <a:ext cx="76200" cy="6350"/>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33" name="object 33"/>
            <p:cNvSpPr/>
            <p:nvPr/>
          </p:nvSpPr>
          <p:spPr>
            <a:xfrm>
              <a:off x="6115599" y="42525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34" name="object 34"/>
            <p:cNvSpPr/>
            <p:nvPr/>
          </p:nvSpPr>
          <p:spPr>
            <a:xfrm>
              <a:off x="6118250" y="425253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35" name="object 35"/>
            <p:cNvSpPr/>
            <p:nvPr/>
          </p:nvSpPr>
          <p:spPr>
            <a:xfrm>
              <a:off x="6191799" y="42525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36" name="object 36"/>
            <p:cNvSpPr/>
            <p:nvPr/>
          </p:nvSpPr>
          <p:spPr>
            <a:xfrm>
              <a:off x="6194450" y="425253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37" name="object 37"/>
            <p:cNvSpPr/>
            <p:nvPr/>
          </p:nvSpPr>
          <p:spPr>
            <a:xfrm>
              <a:off x="6267999" y="42525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38" name="object 38"/>
            <p:cNvSpPr/>
            <p:nvPr/>
          </p:nvSpPr>
          <p:spPr>
            <a:xfrm>
              <a:off x="6270650" y="425253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39" name="object 39"/>
            <p:cNvSpPr/>
            <p:nvPr/>
          </p:nvSpPr>
          <p:spPr>
            <a:xfrm>
              <a:off x="6344199" y="42525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40" name="object 40"/>
            <p:cNvSpPr/>
            <p:nvPr/>
          </p:nvSpPr>
          <p:spPr>
            <a:xfrm>
              <a:off x="6346850" y="425253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41" name="object 41"/>
            <p:cNvSpPr/>
            <p:nvPr/>
          </p:nvSpPr>
          <p:spPr>
            <a:xfrm>
              <a:off x="6420399" y="42525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42" name="object 42"/>
            <p:cNvSpPr/>
            <p:nvPr/>
          </p:nvSpPr>
          <p:spPr>
            <a:xfrm>
              <a:off x="6423050" y="425253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43" name="object 43"/>
            <p:cNvSpPr/>
            <p:nvPr/>
          </p:nvSpPr>
          <p:spPr>
            <a:xfrm>
              <a:off x="6496599" y="42525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44" name="object 44"/>
            <p:cNvSpPr/>
            <p:nvPr/>
          </p:nvSpPr>
          <p:spPr>
            <a:xfrm>
              <a:off x="6499250" y="4252538"/>
              <a:ext cx="76200" cy="6350"/>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45" name="object 45"/>
            <p:cNvSpPr/>
            <p:nvPr/>
          </p:nvSpPr>
          <p:spPr>
            <a:xfrm>
              <a:off x="6039398" y="4462088"/>
              <a:ext cx="76200" cy="6350"/>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46" name="object 46"/>
            <p:cNvSpPr/>
            <p:nvPr/>
          </p:nvSpPr>
          <p:spPr>
            <a:xfrm>
              <a:off x="6115599" y="44620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47" name="object 47"/>
            <p:cNvSpPr/>
            <p:nvPr/>
          </p:nvSpPr>
          <p:spPr>
            <a:xfrm>
              <a:off x="6118250" y="446208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48" name="object 48"/>
            <p:cNvSpPr/>
            <p:nvPr/>
          </p:nvSpPr>
          <p:spPr>
            <a:xfrm>
              <a:off x="6191799" y="44620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49" name="object 49"/>
            <p:cNvSpPr/>
            <p:nvPr/>
          </p:nvSpPr>
          <p:spPr>
            <a:xfrm>
              <a:off x="6194450" y="446208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50" name="object 50"/>
            <p:cNvSpPr/>
            <p:nvPr/>
          </p:nvSpPr>
          <p:spPr>
            <a:xfrm>
              <a:off x="6267999" y="44620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51" name="object 51"/>
            <p:cNvSpPr/>
            <p:nvPr/>
          </p:nvSpPr>
          <p:spPr>
            <a:xfrm>
              <a:off x="6270650" y="446208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52" name="object 52"/>
            <p:cNvSpPr/>
            <p:nvPr/>
          </p:nvSpPr>
          <p:spPr>
            <a:xfrm>
              <a:off x="6344199" y="44620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53" name="object 53"/>
            <p:cNvSpPr/>
            <p:nvPr/>
          </p:nvSpPr>
          <p:spPr>
            <a:xfrm>
              <a:off x="6346850" y="446208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54" name="object 54"/>
            <p:cNvSpPr/>
            <p:nvPr/>
          </p:nvSpPr>
          <p:spPr>
            <a:xfrm>
              <a:off x="6420399" y="44620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55" name="object 55"/>
            <p:cNvSpPr/>
            <p:nvPr/>
          </p:nvSpPr>
          <p:spPr>
            <a:xfrm>
              <a:off x="6423050" y="446208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56" name="object 56"/>
            <p:cNvSpPr/>
            <p:nvPr/>
          </p:nvSpPr>
          <p:spPr>
            <a:xfrm>
              <a:off x="6496599" y="446208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57" name="object 57"/>
            <p:cNvSpPr/>
            <p:nvPr/>
          </p:nvSpPr>
          <p:spPr>
            <a:xfrm>
              <a:off x="6499250" y="4462088"/>
              <a:ext cx="76200" cy="6350"/>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58" name="object 58"/>
            <p:cNvSpPr/>
            <p:nvPr/>
          </p:nvSpPr>
          <p:spPr>
            <a:xfrm>
              <a:off x="6039398" y="4671638"/>
              <a:ext cx="76200" cy="6350"/>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59" name="object 59"/>
            <p:cNvSpPr/>
            <p:nvPr/>
          </p:nvSpPr>
          <p:spPr>
            <a:xfrm>
              <a:off x="6115599" y="46716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60" name="object 60"/>
            <p:cNvSpPr/>
            <p:nvPr/>
          </p:nvSpPr>
          <p:spPr>
            <a:xfrm>
              <a:off x="6118250" y="467163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61" name="object 61"/>
            <p:cNvSpPr/>
            <p:nvPr/>
          </p:nvSpPr>
          <p:spPr>
            <a:xfrm>
              <a:off x="6191799" y="46716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62" name="object 62"/>
            <p:cNvSpPr/>
            <p:nvPr/>
          </p:nvSpPr>
          <p:spPr>
            <a:xfrm>
              <a:off x="6194450" y="467163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63" name="object 63"/>
            <p:cNvSpPr/>
            <p:nvPr/>
          </p:nvSpPr>
          <p:spPr>
            <a:xfrm>
              <a:off x="6267999" y="46716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64" name="object 64"/>
            <p:cNvSpPr/>
            <p:nvPr/>
          </p:nvSpPr>
          <p:spPr>
            <a:xfrm>
              <a:off x="6270650" y="467163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65" name="object 65"/>
            <p:cNvSpPr/>
            <p:nvPr/>
          </p:nvSpPr>
          <p:spPr>
            <a:xfrm>
              <a:off x="6344199" y="46716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66" name="object 66"/>
            <p:cNvSpPr/>
            <p:nvPr/>
          </p:nvSpPr>
          <p:spPr>
            <a:xfrm>
              <a:off x="6346850" y="467163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67" name="object 67"/>
            <p:cNvSpPr/>
            <p:nvPr/>
          </p:nvSpPr>
          <p:spPr>
            <a:xfrm>
              <a:off x="6420399" y="46716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68" name="object 68"/>
            <p:cNvSpPr/>
            <p:nvPr/>
          </p:nvSpPr>
          <p:spPr>
            <a:xfrm>
              <a:off x="6423050" y="4671638"/>
              <a:ext cx="73660" cy="6350"/>
            </a:xfrm>
            <a:custGeom>
              <a:avLst/>
              <a:gdLst/>
              <a:ahLst/>
              <a:cxnLst/>
              <a:rect l="l" t="t" r="r" b="b"/>
              <a:pathLst>
                <a:path w="73660" h="6350">
                  <a:moveTo>
                    <a:pt x="73548" y="0"/>
                  </a:moveTo>
                  <a:lnTo>
                    <a:pt x="0" y="0"/>
                  </a:lnTo>
                  <a:lnTo>
                    <a:pt x="0" y="6248"/>
                  </a:lnTo>
                  <a:lnTo>
                    <a:pt x="73548" y="6248"/>
                  </a:lnTo>
                  <a:lnTo>
                    <a:pt x="73548" y="0"/>
                  </a:lnTo>
                  <a:close/>
                </a:path>
              </a:pathLst>
            </a:custGeom>
            <a:solidFill>
              <a:srgbClr val="000000"/>
            </a:solidFill>
          </p:spPr>
          <p:txBody>
            <a:bodyPr wrap="square" lIns="0" tIns="0" rIns="0" bIns="0" rtlCol="0"/>
            <a:lstStyle/>
            <a:p>
              <a:endParaRPr sz="1980"/>
            </a:p>
          </p:txBody>
        </p:sp>
        <p:sp>
          <p:nvSpPr>
            <p:cNvPr id="69" name="object 69"/>
            <p:cNvSpPr/>
            <p:nvPr/>
          </p:nvSpPr>
          <p:spPr>
            <a:xfrm>
              <a:off x="6496599" y="4671638"/>
              <a:ext cx="3175" cy="6350"/>
            </a:xfrm>
            <a:custGeom>
              <a:avLst/>
              <a:gdLst/>
              <a:ahLst/>
              <a:cxnLst/>
              <a:rect l="l" t="t" r="r" b="b"/>
              <a:pathLst>
                <a:path w="3175" h="6350">
                  <a:moveTo>
                    <a:pt x="2651" y="0"/>
                  </a:moveTo>
                  <a:lnTo>
                    <a:pt x="0" y="0"/>
                  </a:lnTo>
                  <a:lnTo>
                    <a:pt x="0" y="6248"/>
                  </a:lnTo>
                  <a:lnTo>
                    <a:pt x="2651" y="6248"/>
                  </a:lnTo>
                  <a:lnTo>
                    <a:pt x="2651" y="0"/>
                  </a:lnTo>
                  <a:close/>
                </a:path>
              </a:pathLst>
            </a:custGeom>
            <a:solidFill>
              <a:srgbClr val="000000"/>
            </a:solidFill>
          </p:spPr>
          <p:txBody>
            <a:bodyPr wrap="square" lIns="0" tIns="0" rIns="0" bIns="0" rtlCol="0"/>
            <a:lstStyle/>
            <a:p>
              <a:endParaRPr sz="1980"/>
            </a:p>
          </p:txBody>
        </p:sp>
        <p:sp>
          <p:nvSpPr>
            <p:cNvPr id="70" name="object 70"/>
            <p:cNvSpPr/>
            <p:nvPr/>
          </p:nvSpPr>
          <p:spPr>
            <a:xfrm>
              <a:off x="6499250" y="4671638"/>
              <a:ext cx="76200" cy="6350"/>
            </a:xfrm>
            <a:custGeom>
              <a:avLst/>
              <a:gdLst/>
              <a:ahLst/>
              <a:cxnLst/>
              <a:rect l="l" t="t" r="r" b="b"/>
              <a:pathLst>
                <a:path w="76200" h="6350">
                  <a:moveTo>
                    <a:pt x="76200" y="0"/>
                  </a:moveTo>
                  <a:lnTo>
                    <a:pt x="0" y="0"/>
                  </a:lnTo>
                  <a:lnTo>
                    <a:pt x="0" y="6248"/>
                  </a:lnTo>
                  <a:lnTo>
                    <a:pt x="76200" y="6248"/>
                  </a:lnTo>
                  <a:lnTo>
                    <a:pt x="76200" y="0"/>
                  </a:lnTo>
                  <a:close/>
                </a:path>
              </a:pathLst>
            </a:custGeom>
            <a:solidFill>
              <a:srgbClr val="000000"/>
            </a:solidFill>
          </p:spPr>
          <p:txBody>
            <a:bodyPr wrap="square" lIns="0" tIns="0" rIns="0" bIns="0" rtlCol="0"/>
            <a:lstStyle/>
            <a:p>
              <a:endParaRPr sz="1980"/>
            </a:p>
          </p:txBody>
        </p:sp>
        <p:sp>
          <p:nvSpPr>
            <p:cNvPr id="71" name="object 71"/>
            <p:cNvSpPr/>
            <p:nvPr/>
          </p:nvSpPr>
          <p:spPr>
            <a:xfrm>
              <a:off x="2753642" y="2024572"/>
              <a:ext cx="1629070" cy="138714"/>
            </a:xfrm>
            <a:prstGeom prst="rect">
              <a:avLst/>
            </a:prstGeom>
            <a:blipFill>
              <a:blip r:embed="rId19" cstate="print"/>
              <a:stretch>
                <a:fillRect/>
              </a:stretch>
            </a:blipFill>
          </p:spPr>
          <p:txBody>
            <a:bodyPr wrap="square" lIns="0" tIns="0" rIns="0" bIns="0" rtlCol="0"/>
            <a:lstStyle/>
            <a:p>
              <a:endParaRPr sz="1980"/>
            </a:p>
          </p:txBody>
        </p:sp>
        <p:sp>
          <p:nvSpPr>
            <p:cNvPr id="72" name="object 72"/>
            <p:cNvSpPr/>
            <p:nvPr/>
          </p:nvSpPr>
          <p:spPr>
            <a:xfrm>
              <a:off x="2753643" y="2234122"/>
              <a:ext cx="1269799" cy="138714"/>
            </a:xfrm>
            <a:prstGeom prst="rect">
              <a:avLst/>
            </a:prstGeom>
            <a:blipFill>
              <a:blip r:embed="rId20" cstate="print"/>
              <a:stretch>
                <a:fillRect/>
              </a:stretch>
            </a:blipFill>
          </p:spPr>
          <p:txBody>
            <a:bodyPr wrap="square" lIns="0" tIns="0" rIns="0" bIns="0" rtlCol="0"/>
            <a:lstStyle/>
            <a:p>
              <a:endParaRPr sz="1980"/>
            </a:p>
          </p:txBody>
        </p:sp>
        <p:sp>
          <p:nvSpPr>
            <p:cNvPr id="73" name="object 73"/>
            <p:cNvSpPr/>
            <p:nvPr/>
          </p:nvSpPr>
          <p:spPr>
            <a:xfrm>
              <a:off x="2753642" y="2443672"/>
              <a:ext cx="1735192" cy="138714"/>
            </a:xfrm>
            <a:prstGeom prst="rect">
              <a:avLst/>
            </a:prstGeom>
            <a:blipFill>
              <a:blip r:embed="rId21" cstate="print"/>
              <a:stretch>
                <a:fillRect/>
              </a:stretch>
            </a:blipFill>
          </p:spPr>
          <p:txBody>
            <a:bodyPr wrap="square" lIns="0" tIns="0" rIns="0" bIns="0" rtlCol="0"/>
            <a:lstStyle/>
            <a:p>
              <a:endParaRPr sz="1980"/>
            </a:p>
          </p:txBody>
        </p:sp>
        <p:sp>
          <p:nvSpPr>
            <p:cNvPr id="74" name="object 74"/>
            <p:cNvSpPr/>
            <p:nvPr/>
          </p:nvSpPr>
          <p:spPr>
            <a:xfrm>
              <a:off x="2753642" y="2653222"/>
              <a:ext cx="1571780" cy="138714"/>
            </a:xfrm>
            <a:prstGeom prst="rect">
              <a:avLst/>
            </a:prstGeom>
            <a:blipFill>
              <a:blip r:embed="rId22" cstate="print"/>
              <a:stretch>
                <a:fillRect/>
              </a:stretch>
            </a:blipFill>
          </p:spPr>
          <p:txBody>
            <a:bodyPr wrap="square" lIns="0" tIns="0" rIns="0" bIns="0" rtlCol="0"/>
            <a:lstStyle/>
            <a:p>
              <a:endParaRPr sz="1980"/>
            </a:p>
          </p:txBody>
        </p:sp>
        <p:sp>
          <p:nvSpPr>
            <p:cNvPr id="75" name="object 75"/>
            <p:cNvSpPr/>
            <p:nvPr/>
          </p:nvSpPr>
          <p:spPr>
            <a:xfrm>
              <a:off x="2753642" y="2862772"/>
              <a:ext cx="1472802" cy="138714"/>
            </a:xfrm>
            <a:prstGeom prst="rect">
              <a:avLst/>
            </a:prstGeom>
            <a:blipFill>
              <a:blip r:embed="rId23" cstate="print"/>
              <a:stretch>
                <a:fillRect/>
              </a:stretch>
            </a:blipFill>
          </p:spPr>
          <p:txBody>
            <a:bodyPr wrap="square" lIns="0" tIns="0" rIns="0" bIns="0" rtlCol="0"/>
            <a:lstStyle/>
            <a:p>
              <a:endParaRPr sz="1980"/>
            </a:p>
          </p:txBody>
        </p:sp>
        <p:sp>
          <p:nvSpPr>
            <p:cNvPr id="76" name="object 76"/>
            <p:cNvSpPr/>
            <p:nvPr/>
          </p:nvSpPr>
          <p:spPr>
            <a:xfrm>
              <a:off x="2753643" y="3072322"/>
              <a:ext cx="1011731" cy="138714"/>
            </a:xfrm>
            <a:prstGeom prst="rect">
              <a:avLst/>
            </a:prstGeom>
            <a:blipFill>
              <a:blip r:embed="rId24" cstate="print"/>
              <a:stretch>
                <a:fillRect/>
              </a:stretch>
            </a:blipFill>
          </p:spPr>
          <p:txBody>
            <a:bodyPr wrap="square" lIns="0" tIns="0" rIns="0" bIns="0" rtlCol="0"/>
            <a:lstStyle/>
            <a:p>
              <a:endParaRPr sz="1980"/>
            </a:p>
          </p:txBody>
        </p:sp>
        <p:sp>
          <p:nvSpPr>
            <p:cNvPr id="77" name="object 77"/>
            <p:cNvSpPr/>
            <p:nvPr/>
          </p:nvSpPr>
          <p:spPr>
            <a:xfrm>
              <a:off x="2753643" y="3281873"/>
              <a:ext cx="1030605" cy="139065"/>
            </a:xfrm>
            <a:custGeom>
              <a:avLst/>
              <a:gdLst/>
              <a:ahLst/>
              <a:cxnLst/>
              <a:rect l="l" t="t" r="r" b="b"/>
              <a:pathLst>
                <a:path w="1030605" h="139064">
                  <a:moveTo>
                    <a:pt x="76200" y="132466"/>
                  </a:moveTo>
                  <a:lnTo>
                    <a:pt x="0" y="132466"/>
                  </a:lnTo>
                  <a:lnTo>
                    <a:pt x="0" y="138714"/>
                  </a:lnTo>
                  <a:lnTo>
                    <a:pt x="76200" y="138714"/>
                  </a:lnTo>
                  <a:lnTo>
                    <a:pt x="76200" y="132466"/>
                  </a:lnTo>
                  <a:close/>
                </a:path>
                <a:path w="1030605" h="139064">
                  <a:moveTo>
                    <a:pt x="78879" y="132466"/>
                  </a:moveTo>
                  <a:lnTo>
                    <a:pt x="76200" y="132466"/>
                  </a:lnTo>
                  <a:lnTo>
                    <a:pt x="76200" y="138714"/>
                  </a:lnTo>
                  <a:lnTo>
                    <a:pt x="78879" y="138714"/>
                  </a:lnTo>
                  <a:lnTo>
                    <a:pt x="78879" y="132466"/>
                  </a:lnTo>
                  <a:close/>
                </a:path>
                <a:path w="1030605" h="139064">
                  <a:moveTo>
                    <a:pt x="152400" y="132466"/>
                  </a:moveTo>
                  <a:lnTo>
                    <a:pt x="78879" y="132466"/>
                  </a:lnTo>
                  <a:lnTo>
                    <a:pt x="78879" y="138714"/>
                  </a:lnTo>
                  <a:lnTo>
                    <a:pt x="152400" y="138714"/>
                  </a:lnTo>
                  <a:lnTo>
                    <a:pt x="152400" y="132466"/>
                  </a:lnTo>
                  <a:close/>
                </a:path>
                <a:path w="1030605" h="139064">
                  <a:moveTo>
                    <a:pt x="155079" y="132466"/>
                  </a:moveTo>
                  <a:lnTo>
                    <a:pt x="152400" y="132466"/>
                  </a:lnTo>
                  <a:lnTo>
                    <a:pt x="152400" y="138714"/>
                  </a:lnTo>
                  <a:lnTo>
                    <a:pt x="155079" y="138714"/>
                  </a:lnTo>
                  <a:lnTo>
                    <a:pt x="155079" y="132466"/>
                  </a:lnTo>
                  <a:close/>
                </a:path>
                <a:path w="1030605" h="139064">
                  <a:moveTo>
                    <a:pt x="228600" y="132466"/>
                  </a:moveTo>
                  <a:lnTo>
                    <a:pt x="155079" y="132466"/>
                  </a:lnTo>
                  <a:lnTo>
                    <a:pt x="155079" y="138714"/>
                  </a:lnTo>
                  <a:lnTo>
                    <a:pt x="228600" y="138714"/>
                  </a:lnTo>
                  <a:lnTo>
                    <a:pt x="228600" y="132466"/>
                  </a:lnTo>
                  <a:close/>
                </a:path>
                <a:path w="1030605" h="139064">
                  <a:moveTo>
                    <a:pt x="231279" y="132466"/>
                  </a:moveTo>
                  <a:lnTo>
                    <a:pt x="228600" y="132466"/>
                  </a:lnTo>
                  <a:lnTo>
                    <a:pt x="228600" y="138714"/>
                  </a:lnTo>
                  <a:lnTo>
                    <a:pt x="231279" y="138714"/>
                  </a:lnTo>
                  <a:lnTo>
                    <a:pt x="231279" y="132466"/>
                  </a:lnTo>
                  <a:close/>
                </a:path>
                <a:path w="1030605" h="139064">
                  <a:moveTo>
                    <a:pt x="304800" y="132466"/>
                  </a:moveTo>
                  <a:lnTo>
                    <a:pt x="231279" y="132466"/>
                  </a:lnTo>
                  <a:lnTo>
                    <a:pt x="231279" y="138714"/>
                  </a:lnTo>
                  <a:lnTo>
                    <a:pt x="304800" y="138714"/>
                  </a:lnTo>
                  <a:lnTo>
                    <a:pt x="304800" y="132466"/>
                  </a:lnTo>
                  <a:close/>
                </a:path>
                <a:path w="1030605" h="139064">
                  <a:moveTo>
                    <a:pt x="307479" y="132466"/>
                  </a:moveTo>
                  <a:lnTo>
                    <a:pt x="304800" y="132466"/>
                  </a:lnTo>
                  <a:lnTo>
                    <a:pt x="304800" y="138714"/>
                  </a:lnTo>
                  <a:lnTo>
                    <a:pt x="307479" y="138714"/>
                  </a:lnTo>
                  <a:lnTo>
                    <a:pt x="307479" y="132466"/>
                  </a:lnTo>
                  <a:close/>
                </a:path>
                <a:path w="1030605" h="139064">
                  <a:moveTo>
                    <a:pt x="381000" y="132466"/>
                  </a:moveTo>
                  <a:lnTo>
                    <a:pt x="307479" y="132466"/>
                  </a:lnTo>
                  <a:lnTo>
                    <a:pt x="307479" y="138714"/>
                  </a:lnTo>
                  <a:lnTo>
                    <a:pt x="381000" y="138714"/>
                  </a:lnTo>
                  <a:lnTo>
                    <a:pt x="381000" y="132466"/>
                  </a:lnTo>
                  <a:close/>
                </a:path>
                <a:path w="1030605" h="139064">
                  <a:moveTo>
                    <a:pt x="383679" y="132466"/>
                  </a:moveTo>
                  <a:lnTo>
                    <a:pt x="381000" y="132466"/>
                  </a:lnTo>
                  <a:lnTo>
                    <a:pt x="381000" y="138714"/>
                  </a:lnTo>
                  <a:lnTo>
                    <a:pt x="383679" y="138714"/>
                  </a:lnTo>
                  <a:lnTo>
                    <a:pt x="383679" y="132466"/>
                  </a:lnTo>
                  <a:close/>
                </a:path>
                <a:path w="1030605" h="139064">
                  <a:moveTo>
                    <a:pt x="457200" y="132466"/>
                  </a:moveTo>
                  <a:lnTo>
                    <a:pt x="383679" y="132466"/>
                  </a:lnTo>
                  <a:lnTo>
                    <a:pt x="383679" y="138714"/>
                  </a:lnTo>
                  <a:lnTo>
                    <a:pt x="457200" y="138714"/>
                  </a:lnTo>
                  <a:lnTo>
                    <a:pt x="457200" y="132466"/>
                  </a:lnTo>
                  <a:close/>
                </a:path>
                <a:path w="1030605" h="139064">
                  <a:moveTo>
                    <a:pt x="459879" y="132466"/>
                  </a:moveTo>
                  <a:lnTo>
                    <a:pt x="457200" y="132466"/>
                  </a:lnTo>
                  <a:lnTo>
                    <a:pt x="457200" y="138714"/>
                  </a:lnTo>
                  <a:lnTo>
                    <a:pt x="459879" y="138714"/>
                  </a:lnTo>
                  <a:lnTo>
                    <a:pt x="459879" y="132466"/>
                  </a:lnTo>
                  <a:close/>
                </a:path>
                <a:path w="1030605" h="139064">
                  <a:moveTo>
                    <a:pt x="536079" y="132466"/>
                  </a:moveTo>
                  <a:lnTo>
                    <a:pt x="459879" y="132466"/>
                  </a:lnTo>
                  <a:lnTo>
                    <a:pt x="459879" y="138714"/>
                  </a:lnTo>
                  <a:lnTo>
                    <a:pt x="536079" y="138714"/>
                  </a:lnTo>
                  <a:lnTo>
                    <a:pt x="536079" y="132466"/>
                  </a:lnTo>
                  <a:close/>
                </a:path>
                <a:path w="1030605" h="139064">
                  <a:moveTo>
                    <a:pt x="657974" y="102991"/>
                  </a:moveTo>
                  <a:lnTo>
                    <a:pt x="614815" y="102991"/>
                  </a:lnTo>
                  <a:lnTo>
                    <a:pt x="614815" y="105826"/>
                  </a:lnTo>
                  <a:lnTo>
                    <a:pt x="657974" y="105826"/>
                  </a:lnTo>
                  <a:lnTo>
                    <a:pt x="657974" y="102991"/>
                  </a:lnTo>
                  <a:close/>
                </a:path>
                <a:path w="1030605" h="139064">
                  <a:moveTo>
                    <a:pt x="650235" y="7589"/>
                  </a:moveTo>
                  <a:lnTo>
                    <a:pt x="620767" y="7589"/>
                  </a:lnTo>
                  <a:lnTo>
                    <a:pt x="623041" y="8199"/>
                  </a:lnTo>
                  <a:lnTo>
                    <a:pt x="625233" y="9387"/>
                  </a:lnTo>
                  <a:lnTo>
                    <a:pt x="626720" y="10271"/>
                  </a:lnTo>
                  <a:lnTo>
                    <a:pt x="627708" y="11369"/>
                  </a:lnTo>
                  <a:lnTo>
                    <a:pt x="628314" y="12893"/>
                  </a:lnTo>
                  <a:lnTo>
                    <a:pt x="628899" y="14234"/>
                  </a:lnTo>
                  <a:lnTo>
                    <a:pt x="629154" y="16733"/>
                  </a:lnTo>
                  <a:lnTo>
                    <a:pt x="629244" y="94000"/>
                  </a:lnTo>
                  <a:lnTo>
                    <a:pt x="628650" y="97840"/>
                  </a:lnTo>
                  <a:lnTo>
                    <a:pt x="627458" y="99425"/>
                  </a:lnTo>
                  <a:lnTo>
                    <a:pt x="625577" y="101803"/>
                  </a:lnTo>
                  <a:lnTo>
                    <a:pt x="622554" y="102991"/>
                  </a:lnTo>
                  <a:lnTo>
                    <a:pt x="652022" y="102991"/>
                  </a:lnTo>
                  <a:lnTo>
                    <a:pt x="643533" y="16733"/>
                  </a:lnTo>
                  <a:lnTo>
                    <a:pt x="644127" y="12893"/>
                  </a:lnTo>
                  <a:lnTo>
                    <a:pt x="647212" y="8839"/>
                  </a:lnTo>
                  <a:lnTo>
                    <a:pt x="650235" y="7589"/>
                  </a:lnTo>
                  <a:close/>
                </a:path>
                <a:path w="1030605" h="139064">
                  <a:moveTo>
                    <a:pt x="657974" y="4907"/>
                  </a:moveTo>
                  <a:lnTo>
                    <a:pt x="614815" y="4907"/>
                  </a:lnTo>
                  <a:lnTo>
                    <a:pt x="614815" y="7589"/>
                  </a:lnTo>
                  <a:lnTo>
                    <a:pt x="657974" y="7589"/>
                  </a:lnTo>
                  <a:lnTo>
                    <a:pt x="657974" y="4907"/>
                  </a:lnTo>
                  <a:close/>
                </a:path>
                <a:path w="1030605" h="139064">
                  <a:moveTo>
                    <a:pt x="705247" y="104942"/>
                  </a:moveTo>
                  <a:lnTo>
                    <a:pt x="675631" y="104942"/>
                  </a:lnTo>
                  <a:lnTo>
                    <a:pt x="676976" y="105186"/>
                  </a:lnTo>
                  <a:lnTo>
                    <a:pt x="678655" y="105674"/>
                  </a:lnTo>
                  <a:lnTo>
                    <a:pt x="684013" y="107167"/>
                  </a:lnTo>
                  <a:lnTo>
                    <a:pt x="688774" y="107899"/>
                  </a:lnTo>
                  <a:lnTo>
                    <a:pt x="698705" y="107899"/>
                  </a:lnTo>
                  <a:lnTo>
                    <a:pt x="703932" y="106009"/>
                  </a:lnTo>
                  <a:lnTo>
                    <a:pt x="705247" y="104942"/>
                  </a:lnTo>
                  <a:close/>
                </a:path>
                <a:path w="1030605" h="139064">
                  <a:moveTo>
                    <a:pt x="671965" y="82448"/>
                  </a:moveTo>
                  <a:lnTo>
                    <a:pt x="669429" y="82448"/>
                  </a:lnTo>
                  <a:lnTo>
                    <a:pt x="669429" y="106862"/>
                  </a:lnTo>
                  <a:lnTo>
                    <a:pt x="671965" y="106862"/>
                  </a:lnTo>
                  <a:lnTo>
                    <a:pt x="672559" y="105582"/>
                  </a:lnTo>
                  <a:lnTo>
                    <a:pt x="673452" y="104942"/>
                  </a:lnTo>
                  <a:lnTo>
                    <a:pt x="705247" y="104942"/>
                  </a:lnTo>
                  <a:lnTo>
                    <a:pt x="707088" y="103449"/>
                  </a:lnTo>
                  <a:lnTo>
                    <a:pt x="688229" y="103449"/>
                  </a:lnTo>
                  <a:lnTo>
                    <a:pt x="683846" y="101681"/>
                  </a:lnTo>
                  <a:lnTo>
                    <a:pt x="679929" y="98145"/>
                  </a:lnTo>
                  <a:lnTo>
                    <a:pt x="676000" y="94640"/>
                  </a:lnTo>
                  <a:lnTo>
                    <a:pt x="673345" y="89397"/>
                  </a:lnTo>
                  <a:lnTo>
                    <a:pt x="671965" y="82448"/>
                  </a:lnTo>
                  <a:close/>
                </a:path>
                <a:path w="1030605" h="139064">
                  <a:moveTo>
                    <a:pt x="692502" y="35570"/>
                  </a:moveTo>
                  <a:lnTo>
                    <a:pt x="683763" y="35570"/>
                  </a:lnTo>
                  <a:lnTo>
                    <a:pt x="678810" y="37459"/>
                  </a:lnTo>
                  <a:lnTo>
                    <a:pt x="671072" y="45018"/>
                  </a:lnTo>
                  <a:lnTo>
                    <a:pt x="669130" y="49712"/>
                  </a:lnTo>
                  <a:lnTo>
                    <a:pt x="669130" y="59649"/>
                  </a:lnTo>
                  <a:lnTo>
                    <a:pt x="670273" y="63215"/>
                  </a:lnTo>
                  <a:lnTo>
                    <a:pt x="672559" y="66080"/>
                  </a:lnTo>
                  <a:lnTo>
                    <a:pt x="674738" y="68976"/>
                  </a:lnTo>
                  <a:lnTo>
                    <a:pt x="679429" y="72176"/>
                  </a:lnTo>
                  <a:lnTo>
                    <a:pt x="693813" y="79339"/>
                  </a:lnTo>
                  <a:lnTo>
                    <a:pt x="698622" y="82296"/>
                  </a:lnTo>
                  <a:lnTo>
                    <a:pt x="701064" y="84612"/>
                  </a:lnTo>
                  <a:lnTo>
                    <a:pt x="703490" y="86959"/>
                  </a:lnTo>
                  <a:lnTo>
                    <a:pt x="704706" y="89794"/>
                  </a:lnTo>
                  <a:lnTo>
                    <a:pt x="704706" y="96042"/>
                  </a:lnTo>
                  <a:lnTo>
                    <a:pt x="703612" y="98480"/>
                  </a:lnTo>
                  <a:lnTo>
                    <a:pt x="699241" y="102443"/>
                  </a:lnTo>
                  <a:lnTo>
                    <a:pt x="696468" y="103449"/>
                  </a:lnTo>
                  <a:lnTo>
                    <a:pt x="707088" y="103449"/>
                  </a:lnTo>
                  <a:lnTo>
                    <a:pt x="713363" y="98358"/>
                  </a:lnTo>
                  <a:lnTo>
                    <a:pt x="715719" y="93360"/>
                  </a:lnTo>
                  <a:lnTo>
                    <a:pt x="715719" y="79187"/>
                  </a:lnTo>
                  <a:lnTo>
                    <a:pt x="710659" y="72694"/>
                  </a:lnTo>
                  <a:lnTo>
                    <a:pt x="700540" y="67726"/>
                  </a:lnTo>
                  <a:lnTo>
                    <a:pt x="689667" y="62514"/>
                  </a:lnTo>
                  <a:lnTo>
                    <a:pt x="685013" y="60228"/>
                  </a:lnTo>
                  <a:lnTo>
                    <a:pt x="681883" y="58033"/>
                  </a:lnTo>
                  <a:lnTo>
                    <a:pt x="680298" y="55961"/>
                  </a:lnTo>
                  <a:lnTo>
                    <a:pt x="678704" y="53980"/>
                  </a:lnTo>
                  <a:lnTo>
                    <a:pt x="677917" y="51602"/>
                  </a:lnTo>
                  <a:lnTo>
                    <a:pt x="677933" y="46603"/>
                  </a:lnTo>
                  <a:lnTo>
                    <a:pt x="678978" y="44622"/>
                  </a:lnTo>
                  <a:lnTo>
                    <a:pt x="683251" y="40965"/>
                  </a:lnTo>
                  <a:lnTo>
                    <a:pt x="686049" y="40050"/>
                  </a:lnTo>
                  <a:lnTo>
                    <a:pt x="710504" y="40050"/>
                  </a:lnTo>
                  <a:lnTo>
                    <a:pt x="710504" y="38404"/>
                  </a:lnTo>
                  <a:lnTo>
                    <a:pt x="703813" y="38404"/>
                  </a:lnTo>
                  <a:lnTo>
                    <a:pt x="702122" y="38039"/>
                  </a:lnTo>
                  <a:lnTo>
                    <a:pt x="699647" y="37368"/>
                  </a:lnTo>
                  <a:lnTo>
                    <a:pt x="695776" y="36179"/>
                  </a:lnTo>
                  <a:lnTo>
                    <a:pt x="692502" y="35570"/>
                  </a:lnTo>
                  <a:close/>
                </a:path>
                <a:path w="1030605" h="139064">
                  <a:moveTo>
                    <a:pt x="710504" y="40050"/>
                  </a:moveTo>
                  <a:lnTo>
                    <a:pt x="694087" y="40050"/>
                  </a:lnTo>
                  <a:lnTo>
                    <a:pt x="697860" y="41361"/>
                  </a:lnTo>
                  <a:lnTo>
                    <a:pt x="703813" y="46603"/>
                  </a:lnTo>
                  <a:lnTo>
                    <a:pt x="706258" y="51602"/>
                  </a:lnTo>
                  <a:lnTo>
                    <a:pt x="708123" y="58795"/>
                  </a:lnTo>
                  <a:lnTo>
                    <a:pt x="710504" y="58795"/>
                  </a:lnTo>
                  <a:lnTo>
                    <a:pt x="710504" y="40050"/>
                  </a:lnTo>
                  <a:close/>
                </a:path>
                <a:path w="1030605" h="139064">
                  <a:moveTo>
                    <a:pt x="710504" y="35570"/>
                  </a:moveTo>
                  <a:lnTo>
                    <a:pt x="708123" y="35570"/>
                  </a:lnTo>
                  <a:lnTo>
                    <a:pt x="707529" y="36758"/>
                  </a:lnTo>
                  <a:lnTo>
                    <a:pt x="707017" y="37551"/>
                  </a:lnTo>
                  <a:lnTo>
                    <a:pt x="706124" y="38221"/>
                  </a:lnTo>
                  <a:lnTo>
                    <a:pt x="705493" y="38404"/>
                  </a:lnTo>
                  <a:lnTo>
                    <a:pt x="710504" y="38404"/>
                  </a:lnTo>
                  <a:lnTo>
                    <a:pt x="710504" y="35570"/>
                  </a:lnTo>
                  <a:close/>
                </a:path>
                <a:path w="1030605" h="139064">
                  <a:moveTo>
                    <a:pt x="784024" y="9692"/>
                  </a:moveTo>
                  <a:lnTo>
                    <a:pt x="767608" y="9692"/>
                  </a:lnTo>
                  <a:lnTo>
                    <a:pt x="768653" y="9997"/>
                  </a:lnTo>
                  <a:lnTo>
                    <a:pt x="770238" y="11277"/>
                  </a:lnTo>
                  <a:lnTo>
                    <a:pt x="770808" y="12496"/>
                  </a:lnTo>
                  <a:lnTo>
                    <a:pt x="771500" y="16062"/>
                  </a:lnTo>
                  <a:lnTo>
                    <a:pt x="771680" y="20909"/>
                  </a:lnTo>
                  <a:lnTo>
                    <a:pt x="771680" y="94853"/>
                  </a:lnTo>
                  <a:lnTo>
                    <a:pt x="771275" y="97688"/>
                  </a:lnTo>
                  <a:lnTo>
                    <a:pt x="770488" y="99273"/>
                  </a:lnTo>
                  <a:lnTo>
                    <a:pt x="769988" y="100462"/>
                  </a:lnTo>
                  <a:lnTo>
                    <a:pt x="769190" y="101315"/>
                  </a:lnTo>
                  <a:lnTo>
                    <a:pt x="768108" y="101803"/>
                  </a:lnTo>
                  <a:lnTo>
                    <a:pt x="766416" y="102687"/>
                  </a:lnTo>
                  <a:lnTo>
                    <a:pt x="763831" y="103144"/>
                  </a:lnTo>
                  <a:lnTo>
                    <a:pt x="760369" y="103144"/>
                  </a:lnTo>
                  <a:lnTo>
                    <a:pt x="760369" y="105826"/>
                  </a:lnTo>
                  <a:lnTo>
                    <a:pt x="795040" y="105826"/>
                  </a:lnTo>
                  <a:lnTo>
                    <a:pt x="795040" y="103144"/>
                  </a:lnTo>
                  <a:lnTo>
                    <a:pt x="791169" y="103052"/>
                  </a:lnTo>
                  <a:lnTo>
                    <a:pt x="788670" y="102687"/>
                  </a:lnTo>
                  <a:lnTo>
                    <a:pt x="786384" y="101498"/>
                  </a:lnTo>
                  <a:lnTo>
                    <a:pt x="785515" y="100523"/>
                  </a:lnTo>
                  <a:lnTo>
                    <a:pt x="784336" y="97779"/>
                  </a:lnTo>
                  <a:lnTo>
                    <a:pt x="784024" y="94853"/>
                  </a:lnTo>
                  <a:lnTo>
                    <a:pt x="784024" y="9692"/>
                  </a:lnTo>
                  <a:close/>
                </a:path>
                <a:path w="1030605" h="139064">
                  <a:moveTo>
                    <a:pt x="832698" y="37673"/>
                  </a:moveTo>
                  <a:lnTo>
                    <a:pt x="803074" y="37673"/>
                  </a:lnTo>
                  <a:lnTo>
                    <a:pt x="803074" y="40050"/>
                  </a:lnTo>
                  <a:lnTo>
                    <a:pt x="804967" y="40142"/>
                  </a:lnTo>
                  <a:lnTo>
                    <a:pt x="806302" y="40538"/>
                  </a:lnTo>
                  <a:lnTo>
                    <a:pt x="807884" y="41910"/>
                  </a:lnTo>
                  <a:lnTo>
                    <a:pt x="808290" y="42763"/>
                  </a:lnTo>
                  <a:lnTo>
                    <a:pt x="808290" y="44348"/>
                  </a:lnTo>
                  <a:lnTo>
                    <a:pt x="808088" y="44958"/>
                  </a:lnTo>
                  <a:lnTo>
                    <a:pt x="807101" y="46421"/>
                  </a:lnTo>
                  <a:lnTo>
                    <a:pt x="804967" y="48585"/>
                  </a:lnTo>
                  <a:lnTo>
                    <a:pt x="801288" y="51937"/>
                  </a:lnTo>
                  <a:lnTo>
                    <a:pt x="784024" y="67878"/>
                  </a:lnTo>
                  <a:lnTo>
                    <a:pt x="804861" y="94518"/>
                  </a:lnTo>
                  <a:lnTo>
                    <a:pt x="806851" y="97109"/>
                  </a:lnTo>
                  <a:lnTo>
                    <a:pt x="807838" y="98938"/>
                  </a:lnTo>
                  <a:lnTo>
                    <a:pt x="807838" y="101010"/>
                  </a:lnTo>
                  <a:lnTo>
                    <a:pt x="803074" y="103144"/>
                  </a:lnTo>
                  <a:lnTo>
                    <a:pt x="803074" y="105826"/>
                  </a:lnTo>
                  <a:lnTo>
                    <a:pt x="836115" y="105826"/>
                  </a:lnTo>
                  <a:lnTo>
                    <a:pt x="836115" y="103144"/>
                  </a:lnTo>
                  <a:lnTo>
                    <a:pt x="833042" y="103144"/>
                  </a:lnTo>
                  <a:lnTo>
                    <a:pt x="830912" y="102900"/>
                  </a:lnTo>
                  <a:lnTo>
                    <a:pt x="829723" y="102382"/>
                  </a:lnTo>
                  <a:lnTo>
                    <a:pt x="827937" y="101711"/>
                  </a:lnTo>
                  <a:lnTo>
                    <a:pt x="825852" y="100157"/>
                  </a:lnTo>
                  <a:lnTo>
                    <a:pt x="823374" y="97688"/>
                  </a:lnTo>
                  <a:lnTo>
                    <a:pt x="821780" y="96194"/>
                  </a:lnTo>
                  <a:lnTo>
                    <a:pt x="818506" y="92323"/>
                  </a:lnTo>
                  <a:lnTo>
                    <a:pt x="813648" y="86166"/>
                  </a:lnTo>
                  <a:lnTo>
                    <a:pt x="796085" y="64160"/>
                  </a:lnTo>
                  <a:lnTo>
                    <a:pt x="813648" y="47914"/>
                  </a:lnTo>
                  <a:lnTo>
                    <a:pt x="816815" y="45049"/>
                  </a:lnTo>
                  <a:lnTo>
                    <a:pt x="819768" y="43037"/>
                  </a:lnTo>
                  <a:lnTo>
                    <a:pt x="822505" y="41910"/>
                  </a:lnTo>
                  <a:lnTo>
                    <a:pt x="825233" y="40751"/>
                  </a:lnTo>
                  <a:lnTo>
                    <a:pt x="828626" y="40142"/>
                  </a:lnTo>
                  <a:lnTo>
                    <a:pt x="832698" y="40050"/>
                  </a:lnTo>
                  <a:lnTo>
                    <a:pt x="832698" y="37673"/>
                  </a:lnTo>
                  <a:close/>
                </a:path>
                <a:path w="1030605" h="139064">
                  <a:moveTo>
                    <a:pt x="784024" y="0"/>
                  </a:moveTo>
                  <a:lnTo>
                    <a:pt x="780608" y="0"/>
                  </a:lnTo>
                  <a:lnTo>
                    <a:pt x="760369" y="8321"/>
                  </a:lnTo>
                  <a:lnTo>
                    <a:pt x="761558" y="10881"/>
                  </a:lnTo>
                  <a:lnTo>
                    <a:pt x="763642" y="10088"/>
                  </a:lnTo>
                  <a:lnTo>
                    <a:pt x="765224" y="9692"/>
                  </a:lnTo>
                  <a:lnTo>
                    <a:pt x="784024" y="9692"/>
                  </a:lnTo>
                  <a:lnTo>
                    <a:pt x="784024" y="0"/>
                  </a:lnTo>
                  <a:close/>
                </a:path>
                <a:path w="1030605" h="139064">
                  <a:moveTo>
                    <a:pt x="859487" y="0"/>
                  </a:moveTo>
                  <a:lnTo>
                    <a:pt x="855213" y="0"/>
                  </a:lnTo>
                  <a:lnTo>
                    <a:pt x="853403" y="731"/>
                  </a:lnTo>
                  <a:lnTo>
                    <a:pt x="850535" y="3596"/>
                  </a:lnTo>
                  <a:lnTo>
                    <a:pt x="849806" y="5364"/>
                  </a:lnTo>
                  <a:lnTo>
                    <a:pt x="849806" y="9540"/>
                  </a:lnTo>
                  <a:lnTo>
                    <a:pt x="850556" y="11308"/>
                  </a:lnTo>
                  <a:lnTo>
                    <a:pt x="853534" y="14295"/>
                  </a:lnTo>
                  <a:lnTo>
                    <a:pt x="855320" y="15026"/>
                  </a:lnTo>
                  <a:lnTo>
                    <a:pt x="859487" y="15026"/>
                  </a:lnTo>
                  <a:lnTo>
                    <a:pt x="861249" y="14295"/>
                  </a:lnTo>
                  <a:lnTo>
                    <a:pt x="864120" y="11308"/>
                  </a:lnTo>
                  <a:lnTo>
                    <a:pt x="864845" y="9540"/>
                  </a:lnTo>
                  <a:lnTo>
                    <a:pt x="864845" y="5364"/>
                  </a:lnTo>
                  <a:lnTo>
                    <a:pt x="864120" y="3596"/>
                  </a:lnTo>
                  <a:lnTo>
                    <a:pt x="861249" y="731"/>
                  </a:lnTo>
                  <a:lnTo>
                    <a:pt x="859487" y="0"/>
                  </a:lnTo>
                  <a:close/>
                </a:path>
                <a:path w="1030605" h="139064">
                  <a:moveTo>
                    <a:pt x="873919" y="103144"/>
                  </a:moveTo>
                  <a:lnTo>
                    <a:pt x="840735" y="103144"/>
                  </a:lnTo>
                  <a:lnTo>
                    <a:pt x="840735" y="105826"/>
                  </a:lnTo>
                  <a:lnTo>
                    <a:pt x="873919" y="105826"/>
                  </a:lnTo>
                  <a:lnTo>
                    <a:pt x="873919" y="103144"/>
                  </a:lnTo>
                  <a:close/>
                </a:path>
                <a:path w="1030605" h="139064">
                  <a:moveTo>
                    <a:pt x="863501" y="45537"/>
                  </a:moveTo>
                  <a:lnTo>
                    <a:pt x="847081" y="45537"/>
                  </a:lnTo>
                  <a:lnTo>
                    <a:pt x="848106" y="45841"/>
                  </a:lnTo>
                  <a:lnTo>
                    <a:pt x="849593" y="47030"/>
                  </a:lnTo>
                  <a:lnTo>
                    <a:pt x="850154" y="48127"/>
                  </a:lnTo>
                  <a:lnTo>
                    <a:pt x="850556" y="49712"/>
                  </a:lnTo>
                  <a:lnTo>
                    <a:pt x="850949" y="51907"/>
                  </a:lnTo>
                  <a:lnTo>
                    <a:pt x="851154" y="56723"/>
                  </a:lnTo>
                  <a:lnTo>
                    <a:pt x="851154" y="94609"/>
                  </a:lnTo>
                  <a:lnTo>
                    <a:pt x="844104" y="103144"/>
                  </a:lnTo>
                  <a:lnTo>
                    <a:pt x="870642" y="103144"/>
                  </a:lnTo>
                  <a:lnTo>
                    <a:pt x="863501" y="94609"/>
                  </a:lnTo>
                  <a:lnTo>
                    <a:pt x="863501" y="45537"/>
                  </a:lnTo>
                  <a:close/>
                </a:path>
                <a:path w="1030605" h="139064">
                  <a:moveTo>
                    <a:pt x="863501" y="35570"/>
                  </a:moveTo>
                  <a:lnTo>
                    <a:pt x="860224" y="35570"/>
                  </a:lnTo>
                  <a:lnTo>
                    <a:pt x="839687" y="43921"/>
                  </a:lnTo>
                  <a:lnTo>
                    <a:pt x="840735" y="46603"/>
                  </a:lnTo>
                  <a:lnTo>
                    <a:pt x="842711" y="45902"/>
                  </a:lnTo>
                  <a:lnTo>
                    <a:pt x="844402" y="45537"/>
                  </a:lnTo>
                  <a:lnTo>
                    <a:pt x="863501" y="45537"/>
                  </a:lnTo>
                  <a:lnTo>
                    <a:pt x="863501" y="35570"/>
                  </a:lnTo>
                  <a:close/>
                </a:path>
                <a:path w="1030605" h="139064">
                  <a:moveTo>
                    <a:pt x="913208" y="103144"/>
                  </a:moveTo>
                  <a:lnTo>
                    <a:pt x="879573" y="103144"/>
                  </a:lnTo>
                  <a:lnTo>
                    <a:pt x="879573" y="105826"/>
                  </a:lnTo>
                  <a:lnTo>
                    <a:pt x="913208" y="105826"/>
                  </a:lnTo>
                  <a:lnTo>
                    <a:pt x="913208" y="103144"/>
                  </a:lnTo>
                  <a:close/>
                </a:path>
                <a:path w="1030605" h="139064">
                  <a:moveTo>
                    <a:pt x="953094" y="103144"/>
                  </a:moveTo>
                  <a:lnTo>
                    <a:pt x="919316" y="103144"/>
                  </a:lnTo>
                  <a:lnTo>
                    <a:pt x="919316" y="105826"/>
                  </a:lnTo>
                  <a:lnTo>
                    <a:pt x="953094" y="105826"/>
                  </a:lnTo>
                  <a:lnTo>
                    <a:pt x="953094" y="103144"/>
                  </a:lnTo>
                  <a:close/>
                </a:path>
                <a:path w="1030605" h="139064">
                  <a:moveTo>
                    <a:pt x="902195" y="45537"/>
                  </a:moveTo>
                  <a:lnTo>
                    <a:pt x="885776" y="45537"/>
                  </a:lnTo>
                  <a:lnTo>
                    <a:pt x="886824" y="45872"/>
                  </a:lnTo>
                  <a:lnTo>
                    <a:pt x="888406" y="47152"/>
                  </a:lnTo>
                  <a:lnTo>
                    <a:pt x="888979" y="48371"/>
                  </a:lnTo>
                  <a:lnTo>
                    <a:pt x="889633" y="51755"/>
                  </a:lnTo>
                  <a:lnTo>
                    <a:pt x="889760" y="54467"/>
                  </a:lnTo>
                  <a:lnTo>
                    <a:pt x="889848" y="95310"/>
                  </a:lnTo>
                  <a:lnTo>
                    <a:pt x="889254" y="98694"/>
                  </a:lnTo>
                  <a:lnTo>
                    <a:pt x="886873" y="102260"/>
                  </a:lnTo>
                  <a:lnTo>
                    <a:pt x="884538" y="103144"/>
                  </a:lnTo>
                  <a:lnTo>
                    <a:pt x="909541" y="103144"/>
                  </a:lnTo>
                  <a:lnTo>
                    <a:pt x="902195" y="54467"/>
                  </a:lnTo>
                  <a:lnTo>
                    <a:pt x="906249" y="50017"/>
                  </a:lnTo>
                  <a:lnTo>
                    <a:pt x="902195" y="50017"/>
                  </a:lnTo>
                  <a:lnTo>
                    <a:pt x="902195" y="45537"/>
                  </a:lnTo>
                  <a:close/>
                </a:path>
                <a:path w="1030605" h="139064">
                  <a:moveTo>
                    <a:pt x="939982" y="44805"/>
                  </a:moveTo>
                  <a:lnTo>
                    <a:pt x="923626" y="44805"/>
                  </a:lnTo>
                  <a:lnTo>
                    <a:pt x="926354" y="46207"/>
                  </a:lnTo>
                  <a:lnTo>
                    <a:pt x="929533" y="51755"/>
                  </a:lnTo>
                  <a:lnTo>
                    <a:pt x="930135" y="55168"/>
                  </a:lnTo>
                  <a:lnTo>
                    <a:pt x="930222" y="96652"/>
                  </a:lnTo>
                  <a:lnTo>
                    <a:pt x="929533" y="99242"/>
                  </a:lnTo>
                  <a:lnTo>
                    <a:pt x="928661" y="100675"/>
                  </a:lnTo>
                  <a:lnTo>
                    <a:pt x="926186" y="102656"/>
                  </a:lnTo>
                  <a:lnTo>
                    <a:pt x="923970" y="103144"/>
                  </a:lnTo>
                  <a:lnTo>
                    <a:pt x="949820" y="103144"/>
                  </a:lnTo>
                  <a:lnTo>
                    <a:pt x="947571" y="102809"/>
                  </a:lnTo>
                  <a:lnTo>
                    <a:pt x="945081" y="101406"/>
                  </a:lnTo>
                  <a:lnTo>
                    <a:pt x="944212" y="100431"/>
                  </a:lnTo>
                  <a:lnTo>
                    <a:pt x="943652" y="98968"/>
                  </a:lnTo>
                  <a:lnTo>
                    <a:pt x="943020" y="97627"/>
                  </a:lnTo>
                  <a:lnTo>
                    <a:pt x="942748" y="95310"/>
                  </a:lnTo>
                  <a:lnTo>
                    <a:pt x="942676" y="55168"/>
                  </a:lnTo>
                  <a:lnTo>
                    <a:pt x="942127" y="50596"/>
                  </a:lnTo>
                  <a:lnTo>
                    <a:pt x="939982" y="44805"/>
                  </a:lnTo>
                  <a:close/>
                </a:path>
                <a:path w="1030605" h="139064">
                  <a:moveTo>
                    <a:pt x="928734" y="35570"/>
                  </a:moveTo>
                  <a:lnTo>
                    <a:pt x="924973" y="35570"/>
                  </a:lnTo>
                  <a:lnTo>
                    <a:pt x="919471" y="36473"/>
                  </a:lnTo>
                  <a:lnTo>
                    <a:pt x="913843" y="39182"/>
                  </a:lnTo>
                  <a:lnTo>
                    <a:pt x="908084" y="43696"/>
                  </a:lnTo>
                  <a:lnTo>
                    <a:pt x="902195" y="50017"/>
                  </a:lnTo>
                  <a:lnTo>
                    <a:pt x="906249" y="50017"/>
                  </a:lnTo>
                  <a:lnTo>
                    <a:pt x="908054" y="48036"/>
                  </a:lnTo>
                  <a:lnTo>
                    <a:pt x="913912" y="44805"/>
                  </a:lnTo>
                  <a:lnTo>
                    <a:pt x="939982" y="44805"/>
                  </a:lnTo>
                  <a:lnTo>
                    <a:pt x="939451" y="43373"/>
                  </a:lnTo>
                  <a:lnTo>
                    <a:pt x="937317" y="40294"/>
                  </a:lnTo>
                  <a:lnTo>
                    <a:pt x="931962" y="36515"/>
                  </a:lnTo>
                  <a:lnTo>
                    <a:pt x="928734" y="35570"/>
                  </a:lnTo>
                  <a:close/>
                </a:path>
                <a:path w="1030605" h="139064">
                  <a:moveTo>
                    <a:pt x="902195" y="35570"/>
                  </a:moveTo>
                  <a:lnTo>
                    <a:pt x="898922" y="35570"/>
                  </a:lnTo>
                  <a:lnTo>
                    <a:pt x="878381" y="43921"/>
                  </a:lnTo>
                  <a:lnTo>
                    <a:pt x="879573" y="46603"/>
                  </a:lnTo>
                  <a:lnTo>
                    <a:pt x="881466" y="45902"/>
                  </a:lnTo>
                  <a:lnTo>
                    <a:pt x="883097" y="45537"/>
                  </a:lnTo>
                  <a:lnTo>
                    <a:pt x="902195" y="45537"/>
                  </a:lnTo>
                  <a:lnTo>
                    <a:pt x="902195" y="35570"/>
                  </a:lnTo>
                  <a:close/>
                </a:path>
                <a:path w="1030605" h="139064">
                  <a:moveTo>
                    <a:pt x="997744" y="35570"/>
                  </a:moveTo>
                  <a:lnTo>
                    <a:pt x="991788" y="35570"/>
                  </a:lnTo>
                  <a:lnTo>
                    <a:pt x="984835" y="36329"/>
                  </a:lnTo>
                  <a:lnTo>
                    <a:pt x="959328" y="67370"/>
                  </a:lnTo>
                  <a:lnTo>
                    <a:pt x="958751" y="74584"/>
                  </a:lnTo>
                  <a:lnTo>
                    <a:pt x="958751" y="84307"/>
                  </a:lnTo>
                  <a:lnTo>
                    <a:pt x="961537" y="92262"/>
                  </a:lnTo>
                  <a:lnTo>
                    <a:pt x="972644" y="104790"/>
                  </a:lnTo>
                  <a:lnTo>
                    <a:pt x="979145" y="107899"/>
                  </a:lnTo>
                  <a:lnTo>
                    <a:pt x="990252" y="107899"/>
                  </a:lnTo>
                  <a:lnTo>
                    <a:pt x="993684" y="107137"/>
                  </a:lnTo>
                  <a:lnTo>
                    <a:pt x="1000030" y="104058"/>
                  </a:lnTo>
                  <a:lnTo>
                    <a:pt x="1003304" y="101559"/>
                  </a:lnTo>
                  <a:lnTo>
                    <a:pt x="1005076" y="99730"/>
                  </a:lnTo>
                  <a:lnTo>
                    <a:pt x="988219" y="99730"/>
                  </a:lnTo>
                  <a:lnTo>
                    <a:pt x="983361" y="97048"/>
                  </a:lnTo>
                  <a:lnTo>
                    <a:pt x="974634" y="86319"/>
                  </a:lnTo>
                  <a:lnTo>
                    <a:pt x="972443" y="78638"/>
                  </a:lnTo>
                  <a:lnTo>
                    <a:pt x="972443" y="58704"/>
                  </a:lnTo>
                  <a:lnTo>
                    <a:pt x="974680" y="51145"/>
                  </a:lnTo>
                  <a:lnTo>
                    <a:pt x="979145" y="45994"/>
                  </a:lnTo>
                  <a:lnTo>
                    <a:pt x="982611" y="42123"/>
                  </a:lnTo>
                  <a:lnTo>
                    <a:pt x="986540" y="40172"/>
                  </a:lnTo>
                  <a:lnTo>
                    <a:pt x="1005552" y="40172"/>
                  </a:lnTo>
                  <a:lnTo>
                    <a:pt x="1002706" y="37459"/>
                  </a:lnTo>
                  <a:lnTo>
                    <a:pt x="997744" y="35570"/>
                  </a:lnTo>
                  <a:close/>
                </a:path>
                <a:path w="1030605" h="139064">
                  <a:moveTo>
                    <a:pt x="1029449" y="96895"/>
                  </a:moveTo>
                  <a:lnTo>
                    <a:pt x="1027258" y="97688"/>
                  </a:lnTo>
                  <a:lnTo>
                    <a:pt x="1025472" y="98084"/>
                  </a:lnTo>
                  <a:lnTo>
                    <a:pt x="1006672" y="98084"/>
                  </a:lnTo>
                  <a:lnTo>
                    <a:pt x="1006672" y="107899"/>
                  </a:lnTo>
                  <a:lnTo>
                    <a:pt x="1010101" y="107899"/>
                  </a:lnTo>
                  <a:lnTo>
                    <a:pt x="1030342" y="99425"/>
                  </a:lnTo>
                  <a:lnTo>
                    <a:pt x="1029449" y="96895"/>
                  </a:lnTo>
                  <a:close/>
                </a:path>
                <a:path w="1030605" h="139064">
                  <a:moveTo>
                    <a:pt x="1005552" y="40172"/>
                  </a:moveTo>
                  <a:lnTo>
                    <a:pt x="993181" y="40172"/>
                  </a:lnTo>
                  <a:lnTo>
                    <a:pt x="995565" y="40873"/>
                  </a:lnTo>
                  <a:lnTo>
                    <a:pt x="998040" y="42275"/>
                  </a:lnTo>
                  <a:lnTo>
                    <a:pt x="1006672" y="57759"/>
                  </a:lnTo>
                  <a:lnTo>
                    <a:pt x="1006672" y="92872"/>
                  </a:lnTo>
                  <a:lnTo>
                    <a:pt x="1002411" y="97444"/>
                  </a:lnTo>
                  <a:lnTo>
                    <a:pt x="998040" y="99730"/>
                  </a:lnTo>
                  <a:lnTo>
                    <a:pt x="1005076" y="99730"/>
                  </a:lnTo>
                  <a:lnTo>
                    <a:pt x="1006672" y="98084"/>
                  </a:lnTo>
                  <a:lnTo>
                    <a:pt x="1022997" y="98084"/>
                  </a:lnTo>
                  <a:lnTo>
                    <a:pt x="1022055" y="97749"/>
                  </a:lnTo>
                  <a:lnTo>
                    <a:pt x="1020473" y="96347"/>
                  </a:lnTo>
                  <a:lnTo>
                    <a:pt x="1019876" y="95128"/>
                  </a:lnTo>
                  <a:lnTo>
                    <a:pt x="1019080" y="91653"/>
                  </a:lnTo>
                  <a:lnTo>
                    <a:pt x="1018876" y="86776"/>
                  </a:lnTo>
                  <a:lnTo>
                    <a:pt x="1018876" y="41239"/>
                  </a:lnTo>
                  <a:lnTo>
                    <a:pt x="1006672" y="41239"/>
                  </a:lnTo>
                  <a:lnTo>
                    <a:pt x="1005552" y="40172"/>
                  </a:lnTo>
                  <a:close/>
                </a:path>
                <a:path w="1030605" h="139064">
                  <a:moveTo>
                    <a:pt x="1018876" y="9692"/>
                  </a:moveTo>
                  <a:lnTo>
                    <a:pt x="1002505" y="9692"/>
                  </a:lnTo>
                  <a:lnTo>
                    <a:pt x="1003505" y="9997"/>
                  </a:lnTo>
                  <a:lnTo>
                    <a:pt x="1005090" y="11277"/>
                  </a:lnTo>
                  <a:lnTo>
                    <a:pt x="1005684" y="12496"/>
                  </a:lnTo>
                  <a:lnTo>
                    <a:pt x="1006483" y="16062"/>
                  </a:lnTo>
                  <a:lnTo>
                    <a:pt x="1006672" y="20909"/>
                  </a:lnTo>
                  <a:lnTo>
                    <a:pt x="1006672" y="41239"/>
                  </a:lnTo>
                  <a:lnTo>
                    <a:pt x="1018876" y="41239"/>
                  </a:lnTo>
                  <a:lnTo>
                    <a:pt x="1018876" y="9692"/>
                  </a:lnTo>
                  <a:close/>
                </a:path>
                <a:path w="1030605" h="139064">
                  <a:moveTo>
                    <a:pt x="1018876" y="0"/>
                  </a:moveTo>
                  <a:lnTo>
                    <a:pt x="1015602" y="0"/>
                  </a:lnTo>
                  <a:lnTo>
                    <a:pt x="995217" y="8321"/>
                  </a:lnTo>
                  <a:lnTo>
                    <a:pt x="996254" y="10881"/>
                  </a:lnTo>
                  <a:lnTo>
                    <a:pt x="998338" y="10088"/>
                  </a:lnTo>
                  <a:lnTo>
                    <a:pt x="1000030" y="9692"/>
                  </a:lnTo>
                  <a:lnTo>
                    <a:pt x="1018876" y="9692"/>
                  </a:lnTo>
                  <a:lnTo>
                    <a:pt x="1018876" y="0"/>
                  </a:lnTo>
                  <a:close/>
                </a:path>
              </a:pathLst>
            </a:custGeom>
            <a:solidFill>
              <a:srgbClr val="000000"/>
            </a:solidFill>
          </p:spPr>
          <p:txBody>
            <a:bodyPr wrap="square" lIns="0" tIns="0" rIns="0" bIns="0" rtlCol="0"/>
            <a:lstStyle/>
            <a:p>
              <a:endParaRPr sz="1980"/>
            </a:p>
          </p:txBody>
        </p:sp>
        <p:sp>
          <p:nvSpPr>
            <p:cNvPr id="78" name="object 78"/>
            <p:cNvSpPr/>
            <p:nvPr/>
          </p:nvSpPr>
          <p:spPr>
            <a:xfrm>
              <a:off x="2753643" y="3491422"/>
              <a:ext cx="1931645" cy="138714"/>
            </a:xfrm>
            <a:prstGeom prst="rect">
              <a:avLst/>
            </a:prstGeom>
            <a:blipFill>
              <a:blip r:embed="rId25" cstate="print"/>
              <a:stretch>
                <a:fillRect/>
              </a:stretch>
            </a:blipFill>
          </p:spPr>
          <p:txBody>
            <a:bodyPr wrap="square" lIns="0" tIns="0" rIns="0" bIns="0" rtlCol="0"/>
            <a:lstStyle/>
            <a:p>
              <a:endParaRPr sz="1980"/>
            </a:p>
          </p:txBody>
        </p:sp>
        <p:sp>
          <p:nvSpPr>
            <p:cNvPr id="79" name="object 79"/>
            <p:cNvSpPr/>
            <p:nvPr/>
          </p:nvSpPr>
          <p:spPr>
            <a:xfrm>
              <a:off x="2753643" y="3700972"/>
              <a:ext cx="1519391" cy="138714"/>
            </a:xfrm>
            <a:prstGeom prst="rect">
              <a:avLst/>
            </a:prstGeom>
            <a:blipFill>
              <a:blip r:embed="rId26" cstate="print"/>
              <a:stretch>
                <a:fillRect/>
              </a:stretch>
            </a:blipFill>
          </p:spPr>
          <p:txBody>
            <a:bodyPr wrap="square" lIns="0" tIns="0" rIns="0" bIns="0" rtlCol="0"/>
            <a:lstStyle/>
            <a:p>
              <a:endParaRPr sz="1980"/>
            </a:p>
          </p:txBody>
        </p:sp>
        <p:sp>
          <p:nvSpPr>
            <p:cNvPr id="80" name="object 80"/>
            <p:cNvSpPr/>
            <p:nvPr/>
          </p:nvSpPr>
          <p:spPr>
            <a:xfrm>
              <a:off x="2753642" y="3910522"/>
              <a:ext cx="1781924" cy="138714"/>
            </a:xfrm>
            <a:prstGeom prst="rect">
              <a:avLst/>
            </a:prstGeom>
            <a:blipFill>
              <a:blip r:embed="rId27" cstate="print"/>
              <a:stretch>
                <a:fillRect/>
              </a:stretch>
            </a:blipFill>
          </p:spPr>
          <p:txBody>
            <a:bodyPr wrap="square" lIns="0" tIns="0" rIns="0" bIns="0" rtlCol="0"/>
            <a:lstStyle/>
            <a:p>
              <a:endParaRPr sz="1980"/>
            </a:p>
          </p:txBody>
        </p:sp>
        <p:sp>
          <p:nvSpPr>
            <p:cNvPr id="81" name="object 81"/>
            <p:cNvSpPr/>
            <p:nvPr/>
          </p:nvSpPr>
          <p:spPr>
            <a:xfrm>
              <a:off x="2753643" y="4120072"/>
              <a:ext cx="1689649" cy="138714"/>
            </a:xfrm>
            <a:prstGeom prst="rect">
              <a:avLst/>
            </a:prstGeom>
            <a:blipFill>
              <a:blip r:embed="rId28" cstate="print"/>
              <a:stretch>
                <a:fillRect/>
              </a:stretch>
            </a:blipFill>
          </p:spPr>
          <p:txBody>
            <a:bodyPr wrap="square" lIns="0" tIns="0" rIns="0" bIns="0" rtlCol="0"/>
            <a:lstStyle/>
            <a:p>
              <a:endParaRPr sz="1980"/>
            </a:p>
          </p:txBody>
        </p:sp>
        <p:sp>
          <p:nvSpPr>
            <p:cNvPr id="82" name="object 82"/>
            <p:cNvSpPr/>
            <p:nvPr/>
          </p:nvSpPr>
          <p:spPr>
            <a:xfrm>
              <a:off x="2753642" y="4329622"/>
              <a:ext cx="1756172" cy="138714"/>
            </a:xfrm>
            <a:prstGeom prst="rect">
              <a:avLst/>
            </a:prstGeom>
            <a:blipFill>
              <a:blip r:embed="rId29" cstate="print"/>
              <a:stretch>
                <a:fillRect/>
              </a:stretch>
            </a:blipFill>
          </p:spPr>
          <p:txBody>
            <a:bodyPr wrap="square" lIns="0" tIns="0" rIns="0" bIns="0" rtlCol="0"/>
            <a:lstStyle/>
            <a:p>
              <a:endParaRPr sz="1980"/>
            </a:p>
          </p:txBody>
        </p:sp>
        <p:sp>
          <p:nvSpPr>
            <p:cNvPr id="83" name="object 83"/>
            <p:cNvSpPr/>
            <p:nvPr/>
          </p:nvSpPr>
          <p:spPr>
            <a:xfrm>
              <a:off x="2753643" y="4539172"/>
              <a:ext cx="1187503" cy="138714"/>
            </a:xfrm>
            <a:prstGeom prst="rect">
              <a:avLst/>
            </a:prstGeom>
            <a:blipFill>
              <a:blip r:embed="rId30" cstate="print"/>
              <a:stretch>
                <a:fillRect/>
              </a:stretch>
            </a:blipFill>
          </p:spPr>
          <p:txBody>
            <a:bodyPr wrap="square" lIns="0" tIns="0" rIns="0" bIns="0" rtlCol="0"/>
            <a:lstStyle/>
            <a:p>
              <a:endParaRPr sz="1980"/>
            </a:p>
          </p:txBody>
        </p:sp>
        <p:sp>
          <p:nvSpPr>
            <p:cNvPr id="84" name="object 84"/>
            <p:cNvSpPr/>
            <p:nvPr/>
          </p:nvSpPr>
          <p:spPr>
            <a:xfrm>
              <a:off x="2753642" y="4748722"/>
              <a:ext cx="1874934" cy="138714"/>
            </a:xfrm>
            <a:prstGeom prst="rect">
              <a:avLst/>
            </a:prstGeom>
            <a:blipFill>
              <a:blip r:embed="rId31" cstate="print"/>
              <a:stretch>
                <a:fillRect/>
              </a:stretch>
            </a:blipFill>
          </p:spPr>
          <p:txBody>
            <a:bodyPr wrap="square" lIns="0" tIns="0" rIns="0" bIns="0" rtlCol="0"/>
            <a:lstStyle/>
            <a:p>
              <a:endParaRPr sz="1980"/>
            </a:p>
          </p:txBody>
        </p:sp>
        <p:sp>
          <p:nvSpPr>
            <p:cNvPr id="85" name="object 85"/>
            <p:cNvSpPr/>
            <p:nvPr/>
          </p:nvSpPr>
          <p:spPr>
            <a:xfrm>
              <a:off x="2753643" y="4958272"/>
              <a:ext cx="1782961" cy="138714"/>
            </a:xfrm>
            <a:prstGeom prst="rect">
              <a:avLst/>
            </a:prstGeom>
            <a:blipFill>
              <a:blip r:embed="rId32" cstate="print"/>
              <a:stretch>
                <a:fillRect/>
              </a:stretch>
            </a:blipFill>
          </p:spPr>
          <p:txBody>
            <a:bodyPr wrap="square" lIns="0" tIns="0" rIns="0" bIns="0" rtlCol="0"/>
            <a:lstStyle/>
            <a:p>
              <a:endParaRPr sz="1980"/>
            </a:p>
          </p:txBody>
        </p:sp>
        <p:sp>
          <p:nvSpPr>
            <p:cNvPr id="86" name="object 86"/>
            <p:cNvSpPr/>
            <p:nvPr/>
          </p:nvSpPr>
          <p:spPr>
            <a:xfrm>
              <a:off x="2753642" y="5167822"/>
              <a:ext cx="1954862" cy="138714"/>
            </a:xfrm>
            <a:prstGeom prst="rect">
              <a:avLst/>
            </a:prstGeom>
            <a:blipFill>
              <a:blip r:embed="rId33" cstate="print"/>
              <a:stretch>
                <a:fillRect/>
              </a:stretch>
            </a:blipFill>
          </p:spPr>
          <p:txBody>
            <a:bodyPr wrap="square" lIns="0" tIns="0" rIns="0" bIns="0" rtlCol="0"/>
            <a:lstStyle/>
            <a:p>
              <a:endParaRPr sz="1980"/>
            </a:p>
          </p:txBody>
        </p:sp>
        <p:sp>
          <p:nvSpPr>
            <p:cNvPr id="87" name="object 87"/>
            <p:cNvSpPr/>
            <p:nvPr/>
          </p:nvSpPr>
          <p:spPr>
            <a:xfrm>
              <a:off x="2753643" y="5377372"/>
              <a:ext cx="2806001" cy="138714"/>
            </a:xfrm>
            <a:prstGeom prst="rect">
              <a:avLst/>
            </a:prstGeom>
            <a:blipFill>
              <a:blip r:embed="rId34" cstate="print"/>
              <a:stretch>
                <a:fillRect/>
              </a:stretch>
            </a:blipFill>
          </p:spPr>
          <p:txBody>
            <a:bodyPr wrap="square" lIns="0" tIns="0" rIns="0" bIns="0" rtlCol="0"/>
            <a:lstStyle/>
            <a:p>
              <a:endParaRPr sz="1980"/>
            </a:p>
          </p:txBody>
        </p:sp>
        <p:sp>
          <p:nvSpPr>
            <p:cNvPr id="88" name="object 88"/>
            <p:cNvSpPr/>
            <p:nvPr/>
          </p:nvSpPr>
          <p:spPr>
            <a:xfrm>
              <a:off x="2753643" y="5586922"/>
              <a:ext cx="2574581" cy="138714"/>
            </a:xfrm>
            <a:prstGeom prst="rect">
              <a:avLst/>
            </a:prstGeom>
            <a:blipFill>
              <a:blip r:embed="rId35" cstate="print"/>
              <a:stretch>
                <a:fillRect/>
              </a:stretch>
            </a:blipFill>
          </p:spPr>
          <p:txBody>
            <a:bodyPr wrap="square" lIns="0" tIns="0" rIns="0" bIns="0" rtlCol="0"/>
            <a:lstStyle/>
            <a:p>
              <a:endParaRPr sz="1980"/>
            </a:p>
          </p:txBody>
        </p:sp>
        <p:sp>
          <p:nvSpPr>
            <p:cNvPr id="89" name="object 89"/>
            <p:cNvSpPr/>
            <p:nvPr/>
          </p:nvSpPr>
          <p:spPr>
            <a:xfrm>
              <a:off x="2753643" y="5796472"/>
              <a:ext cx="3092513" cy="138714"/>
            </a:xfrm>
            <a:prstGeom prst="rect">
              <a:avLst/>
            </a:prstGeom>
            <a:blipFill>
              <a:blip r:embed="rId36" cstate="print"/>
              <a:stretch>
                <a:fillRect/>
              </a:stretch>
            </a:blipFill>
          </p:spPr>
          <p:txBody>
            <a:bodyPr wrap="square" lIns="0" tIns="0" rIns="0" bIns="0" rtlCol="0"/>
            <a:lstStyle/>
            <a:p>
              <a:endParaRPr sz="1980"/>
            </a:p>
          </p:txBody>
        </p:sp>
        <p:sp>
          <p:nvSpPr>
            <p:cNvPr id="90" name="object 90"/>
            <p:cNvSpPr/>
            <p:nvPr/>
          </p:nvSpPr>
          <p:spPr>
            <a:xfrm>
              <a:off x="2753643" y="6006022"/>
              <a:ext cx="3645999" cy="138708"/>
            </a:xfrm>
            <a:prstGeom prst="rect">
              <a:avLst/>
            </a:prstGeom>
            <a:blipFill>
              <a:blip r:embed="rId37" cstate="print"/>
              <a:stretch>
                <a:fillRect/>
              </a:stretch>
            </a:blipFill>
          </p:spPr>
          <p:txBody>
            <a:bodyPr wrap="square" lIns="0" tIns="0" rIns="0" bIns="0" rtlCol="0"/>
            <a:lstStyle/>
            <a:p>
              <a:endParaRPr sz="1980"/>
            </a:p>
          </p:txBody>
        </p:sp>
      </p:grpSp>
    </p:spTree>
    <p:custDataLst>
      <p:tags r:id="rId1"/>
    </p:custDataLst>
    <p:extLst>
      <p:ext uri="{BB962C8B-B14F-4D97-AF65-F5344CB8AC3E}">
        <p14:creationId xmlns:p14="http://schemas.microsoft.com/office/powerpoint/2010/main" val="848562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Our thoughts, our feelings, and our behaviors are all connected. </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25645" y="1666266"/>
            <a:ext cx="2652564" cy="2469474"/>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3404" y="2000253"/>
            <a:ext cx="2644587" cy="276530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184" y="1647216"/>
            <a:ext cx="2202281" cy="21230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5270" y="3804888"/>
            <a:ext cx="2504364" cy="2713704"/>
          </a:xfrm>
          <a:prstGeom prst="rect">
            <a:avLst/>
          </a:prstGeom>
        </p:spPr>
      </p:pic>
      <p:pic>
        <p:nvPicPr>
          <p:cNvPr id="7170" name="Picture 2" descr="C:\Users\dgomez\Desktop\Pictur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577" y="4098957"/>
            <a:ext cx="2323884" cy="31316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19200" y="6553201"/>
            <a:ext cx="10972800" cy="2431435"/>
          </a:xfrm>
          <a:prstGeom prst="rect">
            <a:avLst/>
          </a:prstGeom>
          <a:noFill/>
        </p:spPr>
        <p:txBody>
          <a:bodyPr wrap="square" rtlCol="0">
            <a:spAutoFit/>
          </a:bodyPr>
          <a:lstStyle/>
          <a:p>
            <a:r>
              <a:rPr lang="en-US" sz="2400" dirty="0"/>
              <a:t>Watch your thoughts, they become words. Watch your words, they become actions. Watch your actions, they become habits. Watch your habits, they become character. Watch your character, for it becomes your destiny</a:t>
            </a:r>
            <a:r>
              <a:rPr lang="en-US" sz="1200" dirty="0"/>
              <a:t>.                   				(Anonymous)</a:t>
            </a:r>
          </a:p>
          <a:p>
            <a:endParaRPr lang="en-US" sz="2400" dirty="0"/>
          </a:p>
          <a:p>
            <a:r>
              <a:rPr lang="en-US" sz="2000" i="1" dirty="0"/>
              <a:t>“True test of  a persons character is what you do when no one is watching.”</a:t>
            </a:r>
          </a:p>
          <a:p>
            <a:r>
              <a:rPr lang="en-US" sz="2400" dirty="0"/>
              <a:t>					</a:t>
            </a:r>
            <a:r>
              <a:rPr lang="en-US" sz="1200" dirty="0"/>
              <a:t>John Wooden</a:t>
            </a:r>
          </a:p>
        </p:txBody>
      </p:sp>
    </p:spTree>
    <p:extLst>
      <p:ext uri="{BB962C8B-B14F-4D97-AF65-F5344CB8AC3E}">
        <p14:creationId xmlns:p14="http://schemas.microsoft.com/office/powerpoint/2010/main" val="21241235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7820" y="9668219"/>
            <a:ext cx="54483" cy="84519"/>
          </a:xfrm>
          <a:custGeom>
            <a:avLst/>
            <a:gdLst/>
            <a:ahLst/>
            <a:cxnLst/>
            <a:rect l="l" t="t" r="r" b="b"/>
            <a:pathLst>
              <a:path w="49529" h="76834">
                <a:moveTo>
                  <a:pt x="32782" y="0"/>
                </a:moveTo>
                <a:lnTo>
                  <a:pt x="19006" y="0"/>
                </a:lnTo>
                <a:lnTo>
                  <a:pt x="12696" y="2880"/>
                </a:lnTo>
                <a:lnTo>
                  <a:pt x="0" y="42266"/>
                </a:lnTo>
                <a:lnTo>
                  <a:pt x="351" y="49245"/>
                </a:lnTo>
                <a:lnTo>
                  <a:pt x="18304" y="76652"/>
                </a:lnTo>
                <a:lnTo>
                  <a:pt x="30527" y="76652"/>
                </a:lnTo>
                <a:lnTo>
                  <a:pt x="34550" y="75557"/>
                </a:lnTo>
                <a:lnTo>
                  <a:pt x="41591" y="71187"/>
                </a:lnTo>
                <a:lnTo>
                  <a:pt x="43501" y="69056"/>
                </a:lnTo>
                <a:lnTo>
                  <a:pt x="23212" y="69056"/>
                </a:lnTo>
                <a:lnTo>
                  <a:pt x="20712" y="68294"/>
                </a:lnTo>
                <a:lnTo>
                  <a:pt x="15836" y="65210"/>
                </a:lnTo>
                <a:lnTo>
                  <a:pt x="13976" y="63007"/>
                </a:lnTo>
                <a:lnTo>
                  <a:pt x="11294" y="57257"/>
                </a:lnTo>
                <a:lnTo>
                  <a:pt x="10624" y="54221"/>
                </a:lnTo>
                <a:lnTo>
                  <a:pt x="10624" y="46183"/>
                </a:lnTo>
                <a:lnTo>
                  <a:pt x="12056" y="42266"/>
                </a:lnTo>
                <a:lnTo>
                  <a:pt x="17528" y="36612"/>
                </a:lnTo>
                <a:lnTo>
                  <a:pt x="9130" y="36612"/>
                </a:lnTo>
                <a:lnTo>
                  <a:pt x="9249" y="28895"/>
                </a:lnTo>
                <a:lnTo>
                  <a:pt x="10105" y="23289"/>
                </a:lnTo>
                <a:lnTo>
                  <a:pt x="11751" y="19275"/>
                </a:lnTo>
                <a:lnTo>
                  <a:pt x="13367" y="15252"/>
                </a:lnTo>
                <a:lnTo>
                  <a:pt x="15683" y="12155"/>
                </a:lnTo>
                <a:lnTo>
                  <a:pt x="20834" y="8382"/>
                </a:lnTo>
                <a:lnTo>
                  <a:pt x="23425" y="7595"/>
                </a:lnTo>
                <a:lnTo>
                  <a:pt x="44376" y="7595"/>
                </a:lnTo>
                <a:lnTo>
                  <a:pt x="37659" y="1667"/>
                </a:lnTo>
                <a:lnTo>
                  <a:pt x="32782" y="0"/>
                </a:lnTo>
                <a:close/>
              </a:path>
              <a:path w="49529" h="76834">
                <a:moveTo>
                  <a:pt x="44340" y="34826"/>
                </a:moveTo>
                <a:lnTo>
                  <a:pt x="29674" y="34826"/>
                </a:lnTo>
                <a:lnTo>
                  <a:pt x="33148" y="36313"/>
                </a:lnTo>
                <a:lnTo>
                  <a:pt x="38696" y="42266"/>
                </a:lnTo>
                <a:lnTo>
                  <a:pt x="40044" y="46183"/>
                </a:lnTo>
                <a:lnTo>
                  <a:pt x="40073" y="56928"/>
                </a:lnTo>
                <a:lnTo>
                  <a:pt x="38696" y="61126"/>
                </a:lnTo>
                <a:lnTo>
                  <a:pt x="33148" y="67472"/>
                </a:lnTo>
                <a:lnTo>
                  <a:pt x="29765" y="69056"/>
                </a:lnTo>
                <a:lnTo>
                  <a:pt x="43501" y="69056"/>
                </a:lnTo>
                <a:lnTo>
                  <a:pt x="44365" y="68091"/>
                </a:lnTo>
                <a:lnTo>
                  <a:pt x="48449" y="60055"/>
                </a:lnTo>
                <a:lnTo>
                  <a:pt x="49455" y="55661"/>
                </a:lnTo>
                <a:lnTo>
                  <a:pt x="49455" y="43754"/>
                </a:lnTo>
                <a:lnTo>
                  <a:pt x="47291" y="37932"/>
                </a:lnTo>
                <a:lnTo>
                  <a:pt x="44340" y="34826"/>
                </a:lnTo>
                <a:close/>
              </a:path>
              <a:path w="49529" h="76834">
                <a:moveTo>
                  <a:pt x="33423" y="26645"/>
                </a:moveTo>
                <a:lnTo>
                  <a:pt x="23821" y="26645"/>
                </a:lnTo>
                <a:lnTo>
                  <a:pt x="20469" y="27456"/>
                </a:lnTo>
                <a:lnTo>
                  <a:pt x="14007" y="30729"/>
                </a:lnTo>
                <a:lnTo>
                  <a:pt x="11325" y="33241"/>
                </a:lnTo>
                <a:lnTo>
                  <a:pt x="9130" y="36612"/>
                </a:lnTo>
                <a:lnTo>
                  <a:pt x="17528" y="36612"/>
                </a:lnTo>
                <a:lnTo>
                  <a:pt x="17817" y="36313"/>
                </a:lnTo>
                <a:lnTo>
                  <a:pt x="21322" y="34826"/>
                </a:lnTo>
                <a:lnTo>
                  <a:pt x="44340" y="34826"/>
                </a:lnTo>
                <a:lnTo>
                  <a:pt x="38665" y="28895"/>
                </a:lnTo>
                <a:lnTo>
                  <a:pt x="33423" y="26645"/>
                </a:lnTo>
                <a:close/>
              </a:path>
              <a:path w="49529" h="76834">
                <a:moveTo>
                  <a:pt x="44376" y="7595"/>
                </a:moveTo>
                <a:lnTo>
                  <a:pt x="29978" y="7595"/>
                </a:lnTo>
                <a:lnTo>
                  <a:pt x="32996" y="8881"/>
                </a:lnTo>
                <a:lnTo>
                  <a:pt x="37080" y="13146"/>
                </a:lnTo>
                <a:lnTo>
                  <a:pt x="38269" y="15776"/>
                </a:lnTo>
                <a:lnTo>
                  <a:pt x="39031" y="19348"/>
                </a:lnTo>
                <a:lnTo>
                  <a:pt x="48114" y="18608"/>
                </a:lnTo>
                <a:lnTo>
                  <a:pt x="47413" y="12847"/>
                </a:lnTo>
                <a:lnTo>
                  <a:pt x="45188" y="8311"/>
                </a:lnTo>
                <a:lnTo>
                  <a:pt x="44376" y="7595"/>
                </a:lnTo>
                <a:close/>
              </a:path>
            </a:pathLst>
          </a:custGeom>
          <a:solidFill>
            <a:srgbClr val="000000"/>
          </a:solidFill>
        </p:spPr>
        <p:txBody>
          <a:bodyPr wrap="square" lIns="0" tIns="0" rIns="0" bIns="0" rtlCol="0"/>
          <a:lstStyle/>
          <a:p>
            <a:endParaRPr sz="1980"/>
          </a:p>
        </p:txBody>
      </p:sp>
      <p:sp>
        <p:nvSpPr>
          <p:cNvPr id="3" name="object 3"/>
          <p:cNvSpPr/>
          <p:nvPr/>
        </p:nvSpPr>
        <p:spPr>
          <a:xfrm>
            <a:off x="6052476" y="370183"/>
            <a:ext cx="1687126" cy="138001"/>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459279" y="870185"/>
            <a:ext cx="6594596" cy="152552"/>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456174" y="1105249"/>
            <a:ext cx="6801215"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456659" y="1340348"/>
            <a:ext cx="6775850" cy="152585"/>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460758" y="1575447"/>
            <a:ext cx="939531" cy="152552"/>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4446300" y="1575447"/>
            <a:ext cx="1227661" cy="152552"/>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5730932" y="1575447"/>
            <a:ext cx="4377962" cy="152552"/>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3456002" y="1810511"/>
            <a:ext cx="6620302" cy="152585"/>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456173" y="2045610"/>
            <a:ext cx="3700512" cy="152585"/>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3456332" y="2532336"/>
            <a:ext cx="6834451" cy="152552"/>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3456661" y="2767400"/>
            <a:ext cx="2566501" cy="152585"/>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3459278" y="3258854"/>
            <a:ext cx="6562173" cy="152585"/>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4466427" y="3515745"/>
            <a:ext cx="994379" cy="124087"/>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7678448" y="3515745"/>
            <a:ext cx="1739432" cy="124087"/>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3457967" y="3975917"/>
            <a:ext cx="6471014" cy="152585"/>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3461570" y="4213295"/>
            <a:ext cx="6654198" cy="152585"/>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463207" y="4450674"/>
            <a:ext cx="6740301" cy="152585"/>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3456659" y="4704750"/>
            <a:ext cx="1080332" cy="135889"/>
          </a:xfrm>
          <a:prstGeom prst="rect">
            <a:avLst/>
          </a:prstGeom>
          <a:blipFill>
            <a:blip r:embed="rId20" cstate="print"/>
            <a:stretch>
              <a:fillRect/>
            </a:stretch>
          </a:blipFill>
        </p:spPr>
        <p:txBody>
          <a:bodyPr wrap="square" lIns="0" tIns="0" rIns="0" bIns="0" rtlCol="0"/>
          <a:lstStyle/>
          <a:p>
            <a:endParaRPr sz="1980"/>
          </a:p>
        </p:txBody>
      </p:sp>
      <p:sp>
        <p:nvSpPr>
          <p:cNvPr id="21" name="object 21"/>
          <p:cNvSpPr/>
          <p:nvPr/>
        </p:nvSpPr>
        <p:spPr>
          <a:xfrm>
            <a:off x="3451090" y="5184434"/>
            <a:ext cx="6627661" cy="152585"/>
          </a:xfrm>
          <a:prstGeom prst="rect">
            <a:avLst/>
          </a:prstGeom>
          <a:blipFill>
            <a:blip r:embed="rId21" cstate="print"/>
            <a:stretch>
              <a:fillRect/>
            </a:stretch>
          </a:blipFill>
        </p:spPr>
        <p:txBody>
          <a:bodyPr wrap="square" lIns="0" tIns="0" rIns="0" bIns="0" rtlCol="0"/>
          <a:lstStyle/>
          <a:p>
            <a:endParaRPr sz="1980"/>
          </a:p>
        </p:txBody>
      </p:sp>
      <p:sp>
        <p:nvSpPr>
          <p:cNvPr id="22" name="object 22"/>
          <p:cNvSpPr/>
          <p:nvPr/>
        </p:nvSpPr>
        <p:spPr>
          <a:xfrm>
            <a:off x="3458950" y="5421812"/>
            <a:ext cx="5576645" cy="152585"/>
          </a:xfrm>
          <a:prstGeom prst="rect">
            <a:avLst/>
          </a:prstGeom>
          <a:blipFill>
            <a:blip r:embed="rId22" cstate="print"/>
            <a:stretch>
              <a:fillRect/>
            </a:stretch>
          </a:blipFill>
        </p:spPr>
        <p:txBody>
          <a:bodyPr wrap="square" lIns="0" tIns="0" rIns="0" bIns="0" rtlCol="0"/>
          <a:lstStyle/>
          <a:p>
            <a:endParaRPr sz="1980"/>
          </a:p>
        </p:txBody>
      </p:sp>
      <p:sp>
        <p:nvSpPr>
          <p:cNvPr id="23" name="object 23"/>
          <p:cNvSpPr/>
          <p:nvPr/>
        </p:nvSpPr>
        <p:spPr>
          <a:xfrm>
            <a:off x="3446836" y="5896569"/>
            <a:ext cx="2538345" cy="152585"/>
          </a:xfrm>
          <a:prstGeom prst="rect">
            <a:avLst/>
          </a:prstGeom>
          <a:blipFill>
            <a:blip r:embed="rId23" cstate="print"/>
            <a:stretch>
              <a:fillRect/>
            </a:stretch>
          </a:blipFill>
        </p:spPr>
        <p:txBody>
          <a:bodyPr wrap="square" lIns="0" tIns="0" rIns="0" bIns="0" rtlCol="0"/>
          <a:lstStyle/>
          <a:p>
            <a:endParaRPr sz="1980"/>
          </a:p>
        </p:txBody>
      </p:sp>
      <p:sp>
        <p:nvSpPr>
          <p:cNvPr id="24" name="object 24"/>
          <p:cNvSpPr/>
          <p:nvPr/>
        </p:nvSpPr>
        <p:spPr>
          <a:xfrm>
            <a:off x="3544107" y="6396940"/>
            <a:ext cx="453633" cy="111648"/>
          </a:xfrm>
          <a:prstGeom prst="rect">
            <a:avLst/>
          </a:prstGeom>
          <a:blipFill>
            <a:blip r:embed="rId24" cstate="print"/>
            <a:stretch>
              <a:fillRect/>
            </a:stretch>
          </a:blipFill>
        </p:spPr>
        <p:txBody>
          <a:bodyPr wrap="square" lIns="0" tIns="0" rIns="0" bIns="0" rtlCol="0"/>
          <a:lstStyle/>
          <a:p>
            <a:endParaRPr sz="1980"/>
          </a:p>
        </p:txBody>
      </p:sp>
      <p:sp>
        <p:nvSpPr>
          <p:cNvPr id="25" name="object 25"/>
          <p:cNvSpPr/>
          <p:nvPr/>
        </p:nvSpPr>
        <p:spPr>
          <a:xfrm>
            <a:off x="3538696" y="6624028"/>
            <a:ext cx="529463" cy="106871"/>
          </a:xfrm>
          <a:custGeom>
            <a:avLst/>
            <a:gdLst/>
            <a:ahLst/>
            <a:cxnLst/>
            <a:rect l="l" t="t" r="r" b="b"/>
            <a:pathLst>
              <a:path w="481330" h="97154">
                <a:moveTo>
                  <a:pt x="41970" y="19933"/>
                </a:moveTo>
                <a:lnTo>
                  <a:pt x="24862" y="19933"/>
                </a:lnTo>
                <a:lnTo>
                  <a:pt x="87215" y="96136"/>
                </a:lnTo>
                <a:lnTo>
                  <a:pt x="89751" y="96136"/>
                </a:lnTo>
                <a:lnTo>
                  <a:pt x="89751" y="70987"/>
                </a:lnTo>
                <a:lnTo>
                  <a:pt x="83499" y="70987"/>
                </a:lnTo>
                <a:lnTo>
                  <a:pt x="41970" y="19933"/>
                </a:lnTo>
                <a:close/>
              </a:path>
              <a:path w="481330" h="97154">
                <a:moveTo>
                  <a:pt x="38255" y="92113"/>
                </a:moveTo>
                <a:lnTo>
                  <a:pt x="5358" y="92113"/>
                </a:lnTo>
                <a:lnTo>
                  <a:pt x="5358" y="94649"/>
                </a:lnTo>
                <a:lnTo>
                  <a:pt x="38255" y="94649"/>
                </a:lnTo>
                <a:lnTo>
                  <a:pt x="38255" y="92113"/>
                </a:lnTo>
                <a:close/>
              </a:path>
              <a:path w="481330" h="97154">
                <a:moveTo>
                  <a:pt x="25755" y="0"/>
                </a:moveTo>
                <a:lnTo>
                  <a:pt x="0" y="0"/>
                </a:lnTo>
                <a:lnTo>
                  <a:pt x="0" y="2682"/>
                </a:lnTo>
                <a:lnTo>
                  <a:pt x="2773" y="2682"/>
                </a:lnTo>
                <a:lnTo>
                  <a:pt x="4858" y="2865"/>
                </a:lnTo>
                <a:lnTo>
                  <a:pt x="18754" y="12496"/>
                </a:lnTo>
                <a:lnTo>
                  <a:pt x="18674" y="84027"/>
                </a:lnTo>
                <a:lnTo>
                  <a:pt x="18205" y="86910"/>
                </a:lnTo>
                <a:lnTo>
                  <a:pt x="17120" y="88398"/>
                </a:lnTo>
                <a:lnTo>
                  <a:pt x="15432" y="90873"/>
                </a:lnTo>
                <a:lnTo>
                  <a:pt x="12597" y="92113"/>
                </a:lnTo>
                <a:lnTo>
                  <a:pt x="31159" y="92113"/>
                </a:lnTo>
                <a:lnTo>
                  <a:pt x="28431" y="91123"/>
                </a:lnTo>
                <a:lnTo>
                  <a:pt x="26648" y="89135"/>
                </a:lnTo>
                <a:lnTo>
                  <a:pt x="25456" y="87648"/>
                </a:lnTo>
                <a:lnTo>
                  <a:pt x="24862" y="84027"/>
                </a:lnTo>
                <a:lnTo>
                  <a:pt x="24862" y="19933"/>
                </a:lnTo>
                <a:lnTo>
                  <a:pt x="41970" y="19933"/>
                </a:lnTo>
                <a:lnTo>
                  <a:pt x="25755" y="0"/>
                </a:lnTo>
                <a:close/>
              </a:path>
              <a:path w="481330" h="97154">
                <a:moveTo>
                  <a:pt x="95749" y="2682"/>
                </a:moveTo>
                <a:lnTo>
                  <a:pt x="77141" y="2682"/>
                </a:lnTo>
                <a:lnTo>
                  <a:pt x="79866" y="3627"/>
                </a:lnTo>
                <a:lnTo>
                  <a:pt x="81558" y="5486"/>
                </a:lnTo>
                <a:lnTo>
                  <a:pt x="82844" y="6979"/>
                </a:lnTo>
                <a:lnTo>
                  <a:pt x="83499" y="10668"/>
                </a:lnTo>
                <a:lnTo>
                  <a:pt x="83499" y="70987"/>
                </a:lnTo>
                <a:lnTo>
                  <a:pt x="89751" y="70987"/>
                </a:lnTo>
                <a:lnTo>
                  <a:pt x="89821" y="10668"/>
                </a:lnTo>
                <a:lnTo>
                  <a:pt x="90239" y="7741"/>
                </a:lnTo>
                <a:lnTo>
                  <a:pt x="91238" y="6248"/>
                </a:lnTo>
                <a:lnTo>
                  <a:pt x="92918" y="3870"/>
                </a:lnTo>
                <a:lnTo>
                  <a:pt x="95749" y="2682"/>
                </a:lnTo>
                <a:close/>
              </a:path>
              <a:path w="481330" h="97154">
                <a:moveTo>
                  <a:pt x="103144" y="0"/>
                </a:moveTo>
                <a:lnTo>
                  <a:pt x="70104" y="0"/>
                </a:lnTo>
                <a:lnTo>
                  <a:pt x="70104" y="2682"/>
                </a:lnTo>
                <a:lnTo>
                  <a:pt x="103144" y="2682"/>
                </a:lnTo>
                <a:lnTo>
                  <a:pt x="103144" y="0"/>
                </a:lnTo>
                <a:close/>
              </a:path>
              <a:path w="481330" h="97154">
                <a:moveTo>
                  <a:pt x="147044" y="28712"/>
                </a:moveTo>
                <a:lnTo>
                  <a:pt x="131469" y="28712"/>
                </a:lnTo>
                <a:lnTo>
                  <a:pt x="124443" y="31790"/>
                </a:lnTo>
                <a:lnTo>
                  <a:pt x="110432" y="63550"/>
                </a:lnTo>
                <a:lnTo>
                  <a:pt x="110943" y="70748"/>
                </a:lnTo>
                <a:lnTo>
                  <a:pt x="130625" y="96575"/>
                </a:lnTo>
                <a:lnTo>
                  <a:pt x="145304" y="96575"/>
                </a:lnTo>
                <a:lnTo>
                  <a:pt x="151186" y="93982"/>
                </a:lnTo>
                <a:lnTo>
                  <a:pt x="159075" y="85267"/>
                </a:lnTo>
                <a:lnTo>
                  <a:pt x="137266" y="85267"/>
                </a:lnTo>
                <a:lnTo>
                  <a:pt x="131813" y="82539"/>
                </a:lnTo>
                <a:lnTo>
                  <a:pt x="127254" y="77086"/>
                </a:lnTo>
                <a:lnTo>
                  <a:pt x="122587" y="71719"/>
                </a:lnTo>
                <a:lnTo>
                  <a:pt x="120252" y="64282"/>
                </a:lnTo>
                <a:lnTo>
                  <a:pt x="120252" y="54772"/>
                </a:lnTo>
                <a:lnTo>
                  <a:pt x="164460" y="54772"/>
                </a:lnTo>
                <a:lnTo>
                  <a:pt x="164460" y="50749"/>
                </a:lnTo>
                <a:lnTo>
                  <a:pt x="120252" y="50749"/>
                </a:lnTo>
                <a:lnTo>
                  <a:pt x="120752" y="45384"/>
                </a:lnTo>
                <a:lnTo>
                  <a:pt x="122538" y="41208"/>
                </a:lnTo>
                <a:lnTo>
                  <a:pt x="128683" y="35265"/>
                </a:lnTo>
                <a:lnTo>
                  <a:pt x="132161" y="33771"/>
                </a:lnTo>
                <a:lnTo>
                  <a:pt x="155519" y="33771"/>
                </a:lnTo>
                <a:lnTo>
                  <a:pt x="152924" y="31089"/>
                </a:lnTo>
                <a:lnTo>
                  <a:pt x="147044" y="28712"/>
                </a:lnTo>
                <a:close/>
              </a:path>
              <a:path w="481330" h="97154">
                <a:moveTo>
                  <a:pt x="162223" y="69951"/>
                </a:moveTo>
                <a:lnTo>
                  <a:pt x="160138" y="75502"/>
                </a:lnTo>
                <a:lnTo>
                  <a:pt x="157557" y="79443"/>
                </a:lnTo>
                <a:lnTo>
                  <a:pt x="151412" y="84112"/>
                </a:lnTo>
                <a:lnTo>
                  <a:pt x="147794" y="85267"/>
                </a:lnTo>
                <a:lnTo>
                  <a:pt x="159075" y="85267"/>
                </a:lnTo>
                <a:lnTo>
                  <a:pt x="160617" y="83563"/>
                </a:lnTo>
                <a:lnTo>
                  <a:pt x="163461" y="77730"/>
                </a:lnTo>
                <a:lnTo>
                  <a:pt x="164460" y="71262"/>
                </a:lnTo>
                <a:lnTo>
                  <a:pt x="162223" y="69951"/>
                </a:lnTo>
                <a:close/>
              </a:path>
              <a:path w="481330" h="97154">
                <a:moveTo>
                  <a:pt x="155519" y="33771"/>
                </a:moveTo>
                <a:lnTo>
                  <a:pt x="138507" y="33771"/>
                </a:lnTo>
                <a:lnTo>
                  <a:pt x="140887" y="34533"/>
                </a:lnTo>
                <a:lnTo>
                  <a:pt x="143173" y="35996"/>
                </a:lnTo>
                <a:lnTo>
                  <a:pt x="149876" y="50749"/>
                </a:lnTo>
                <a:lnTo>
                  <a:pt x="164460" y="50749"/>
                </a:lnTo>
                <a:lnTo>
                  <a:pt x="164360" y="46664"/>
                </a:lnTo>
                <a:lnTo>
                  <a:pt x="162153" y="40629"/>
                </a:lnTo>
                <a:lnTo>
                  <a:pt x="155519" y="33771"/>
                </a:lnTo>
                <a:close/>
              </a:path>
              <a:path w="481330" h="97154">
                <a:moveTo>
                  <a:pt x="202859" y="92113"/>
                </a:moveTo>
                <a:lnTo>
                  <a:pt x="170118" y="92113"/>
                </a:lnTo>
                <a:lnTo>
                  <a:pt x="170118" y="94649"/>
                </a:lnTo>
                <a:lnTo>
                  <a:pt x="202859" y="94649"/>
                </a:lnTo>
                <a:lnTo>
                  <a:pt x="202859" y="92113"/>
                </a:lnTo>
                <a:close/>
              </a:path>
              <a:path w="481330" h="97154">
                <a:moveTo>
                  <a:pt x="191691" y="38100"/>
                </a:moveTo>
                <a:lnTo>
                  <a:pt x="176214" y="38100"/>
                </a:lnTo>
                <a:lnTo>
                  <a:pt x="177201" y="38404"/>
                </a:lnTo>
                <a:lnTo>
                  <a:pt x="178795" y="39715"/>
                </a:lnTo>
                <a:lnTo>
                  <a:pt x="179344" y="40751"/>
                </a:lnTo>
                <a:lnTo>
                  <a:pt x="179875" y="43312"/>
                </a:lnTo>
                <a:lnTo>
                  <a:pt x="179987" y="86267"/>
                </a:lnTo>
                <a:lnTo>
                  <a:pt x="179786" y="87050"/>
                </a:lnTo>
                <a:lnTo>
                  <a:pt x="173391" y="92113"/>
                </a:lnTo>
                <a:lnTo>
                  <a:pt x="199979" y="92113"/>
                </a:lnTo>
                <a:lnTo>
                  <a:pt x="191691" y="49103"/>
                </a:lnTo>
                <a:lnTo>
                  <a:pt x="193871" y="44744"/>
                </a:lnTo>
                <a:lnTo>
                  <a:pt x="194848" y="43312"/>
                </a:lnTo>
                <a:lnTo>
                  <a:pt x="191691" y="43312"/>
                </a:lnTo>
                <a:lnTo>
                  <a:pt x="191691" y="38100"/>
                </a:lnTo>
                <a:close/>
              </a:path>
              <a:path w="481330" h="97154">
                <a:moveTo>
                  <a:pt x="210647" y="28864"/>
                </a:moveTo>
                <a:lnTo>
                  <a:pt x="202503" y="28864"/>
                </a:lnTo>
                <a:lnTo>
                  <a:pt x="197050" y="33680"/>
                </a:lnTo>
                <a:lnTo>
                  <a:pt x="191691" y="43312"/>
                </a:lnTo>
                <a:lnTo>
                  <a:pt x="194848" y="43312"/>
                </a:lnTo>
                <a:lnTo>
                  <a:pt x="196013" y="41605"/>
                </a:lnTo>
                <a:lnTo>
                  <a:pt x="198098" y="39715"/>
                </a:lnTo>
                <a:lnTo>
                  <a:pt x="199086" y="38740"/>
                </a:lnTo>
                <a:lnTo>
                  <a:pt x="200025" y="38221"/>
                </a:lnTo>
                <a:lnTo>
                  <a:pt x="216993" y="38221"/>
                </a:lnTo>
                <a:lnTo>
                  <a:pt x="216993" y="34533"/>
                </a:lnTo>
                <a:lnTo>
                  <a:pt x="216145" y="32705"/>
                </a:lnTo>
                <a:lnTo>
                  <a:pt x="212777" y="29626"/>
                </a:lnTo>
                <a:lnTo>
                  <a:pt x="210647" y="28864"/>
                </a:lnTo>
                <a:close/>
              </a:path>
              <a:path w="481330" h="97154">
                <a:moveTo>
                  <a:pt x="216993" y="38221"/>
                </a:moveTo>
                <a:lnTo>
                  <a:pt x="201811" y="38221"/>
                </a:lnTo>
                <a:lnTo>
                  <a:pt x="203277" y="39044"/>
                </a:lnTo>
                <a:lnTo>
                  <a:pt x="207349" y="42336"/>
                </a:lnTo>
                <a:lnTo>
                  <a:pt x="209205" y="43159"/>
                </a:lnTo>
                <a:lnTo>
                  <a:pt x="212479" y="43159"/>
                </a:lnTo>
                <a:lnTo>
                  <a:pt x="213896" y="42519"/>
                </a:lnTo>
                <a:lnTo>
                  <a:pt x="216374" y="39928"/>
                </a:lnTo>
                <a:lnTo>
                  <a:pt x="216980" y="38435"/>
                </a:lnTo>
                <a:lnTo>
                  <a:pt x="216993" y="38221"/>
                </a:lnTo>
                <a:close/>
              </a:path>
              <a:path w="481330" h="97154">
                <a:moveTo>
                  <a:pt x="191691" y="28864"/>
                </a:moveTo>
                <a:lnTo>
                  <a:pt x="188713" y="28864"/>
                </a:lnTo>
                <a:lnTo>
                  <a:pt x="169368" y="36606"/>
                </a:lnTo>
                <a:lnTo>
                  <a:pt x="170118" y="39136"/>
                </a:lnTo>
                <a:lnTo>
                  <a:pt x="171904" y="38435"/>
                </a:lnTo>
                <a:lnTo>
                  <a:pt x="173534" y="38100"/>
                </a:lnTo>
                <a:lnTo>
                  <a:pt x="191691" y="38100"/>
                </a:lnTo>
                <a:lnTo>
                  <a:pt x="191691" y="28864"/>
                </a:lnTo>
                <a:close/>
              </a:path>
              <a:path w="481330" h="97154">
                <a:moveTo>
                  <a:pt x="247211" y="30784"/>
                </a:moveTo>
                <a:lnTo>
                  <a:pt x="217148" y="30784"/>
                </a:lnTo>
                <a:lnTo>
                  <a:pt x="217148" y="33345"/>
                </a:lnTo>
                <a:lnTo>
                  <a:pt x="219422" y="33710"/>
                </a:lnTo>
                <a:lnTo>
                  <a:pt x="220958" y="34137"/>
                </a:lnTo>
                <a:lnTo>
                  <a:pt x="221754" y="34533"/>
                </a:lnTo>
                <a:lnTo>
                  <a:pt x="223244" y="35204"/>
                </a:lnTo>
                <a:lnTo>
                  <a:pt x="224457" y="36118"/>
                </a:lnTo>
                <a:lnTo>
                  <a:pt x="226338" y="38282"/>
                </a:lnTo>
                <a:lnTo>
                  <a:pt x="227313" y="40142"/>
                </a:lnTo>
                <a:lnTo>
                  <a:pt x="228304" y="42702"/>
                </a:lnTo>
                <a:lnTo>
                  <a:pt x="251079" y="96575"/>
                </a:lnTo>
                <a:lnTo>
                  <a:pt x="253901" y="96575"/>
                </a:lnTo>
                <a:lnTo>
                  <a:pt x="261082" y="79312"/>
                </a:lnTo>
                <a:lnTo>
                  <a:pt x="255986" y="79312"/>
                </a:lnTo>
                <a:lnTo>
                  <a:pt x="241102" y="44043"/>
                </a:lnTo>
                <a:lnTo>
                  <a:pt x="240115" y="41757"/>
                </a:lnTo>
                <a:lnTo>
                  <a:pt x="239694" y="40142"/>
                </a:lnTo>
                <a:lnTo>
                  <a:pt x="239615" y="36758"/>
                </a:lnTo>
                <a:lnTo>
                  <a:pt x="240115" y="35570"/>
                </a:lnTo>
                <a:lnTo>
                  <a:pt x="242090" y="33771"/>
                </a:lnTo>
                <a:lnTo>
                  <a:pt x="243483" y="33345"/>
                </a:lnTo>
                <a:lnTo>
                  <a:pt x="247211" y="33345"/>
                </a:lnTo>
                <a:lnTo>
                  <a:pt x="247211" y="30784"/>
                </a:lnTo>
                <a:close/>
              </a:path>
              <a:path w="481330" h="97154">
                <a:moveTo>
                  <a:pt x="286048" y="30784"/>
                </a:moveTo>
                <a:lnTo>
                  <a:pt x="265212" y="30784"/>
                </a:lnTo>
                <a:lnTo>
                  <a:pt x="265212" y="33345"/>
                </a:lnTo>
                <a:lnTo>
                  <a:pt x="267593" y="33345"/>
                </a:lnTo>
                <a:lnTo>
                  <a:pt x="269178" y="33436"/>
                </a:lnTo>
                <a:lnTo>
                  <a:pt x="269976" y="33710"/>
                </a:lnTo>
                <a:lnTo>
                  <a:pt x="270772" y="33954"/>
                </a:lnTo>
                <a:lnTo>
                  <a:pt x="271415" y="34411"/>
                </a:lnTo>
                <a:lnTo>
                  <a:pt x="271915" y="35112"/>
                </a:lnTo>
                <a:lnTo>
                  <a:pt x="272308" y="35509"/>
                </a:lnTo>
                <a:lnTo>
                  <a:pt x="272404" y="38526"/>
                </a:lnTo>
                <a:lnTo>
                  <a:pt x="271963" y="40142"/>
                </a:lnTo>
                <a:lnTo>
                  <a:pt x="270866" y="42702"/>
                </a:lnTo>
                <a:lnTo>
                  <a:pt x="255986" y="79312"/>
                </a:lnTo>
                <a:lnTo>
                  <a:pt x="261082" y="79312"/>
                </a:lnTo>
                <a:lnTo>
                  <a:pt x="276702" y="41757"/>
                </a:lnTo>
                <a:lnTo>
                  <a:pt x="277965" y="38526"/>
                </a:lnTo>
                <a:lnTo>
                  <a:pt x="279404" y="36210"/>
                </a:lnTo>
                <a:lnTo>
                  <a:pt x="280989" y="34808"/>
                </a:lnTo>
                <a:lnTo>
                  <a:pt x="281976" y="34015"/>
                </a:lnTo>
                <a:lnTo>
                  <a:pt x="283668" y="33528"/>
                </a:lnTo>
                <a:lnTo>
                  <a:pt x="286048" y="33345"/>
                </a:lnTo>
                <a:lnTo>
                  <a:pt x="286048" y="30784"/>
                </a:lnTo>
                <a:close/>
              </a:path>
              <a:path w="481330" h="97154">
                <a:moveTo>
                  <a:pt x="323112" y="28864"/>
                </a:moveTo>
                <a:lnTo>
                  <a:pt x="317851" y="28864"/>
                </a:lnTo>
                <a:lnTo>
                  <a:pt x="312837" y="30266"/>
                </a:lnTo>
                <a:lnTo>
                  <a:pt x="303312" y="35814"/>
                </a:lnTo>
                <a:lnTo>
                  <a:pt x="299466" y="40081"/>
                </a:lnTo>
                <a:lnTo>
                  <a:pt x="293607" y="51572"/>
                </a:lnTo>
                <a:lnTo>
                  <a:pt x="292156" y="57454"/>
                </a:lnTo>
                <a:lnTo>
                  <a:pt x="292156" y="71445"/>
                </a:lnTo>
                <a:lnTo>
                  <a:pt x="322362" y="96575"/>
                </a:lnTo>
                <a:lnTo>
                  <a:pt x="328220" y="96575"/>
                </a:lnTo>
                <a:lnTo>
                  <a:pt x="333554" y="95088"/>
                </a:lnTo>
                <a:lnTo>
                  <a:pt x="339076" y="91671"/>
                </a:lnTo>
                <a:lnTo>
                  <a:pt x="319290" y="91671"/>
                </a:lnTo>
                <a:lnTo>
                  <a:pt x="314422" y="88303"/>
                </a:lnTo>
                <a:lnTo>
                  <a:pt x="307086" y="74800"/>
                </a:lnTo>
                <a:lnTo>
                  <a:pt x="305358" y="67208"/>
                </a:lnTo>
                <a:lnTo>
                  <a:pt x="305273" y="51572"/>
                </a:lnTo>
                <a:lnTo>
                  <a:pt x="305991" y="46969"/>
                </a:lnTo>
                <a:lnTo>
                  <a:pt x="308966" y="39624"/>
                </a:lnTo>
                <a:lnTo>
                  <a:pt x="310981" y="37033"/>
                </a:lnTo>
                <a:lnTo>
                  <a:pt x="316041" y="34076"/>
                </a:lnTo>
                <a:lnTo>
                  <a:pt x="318494" y="33345"/>
                </a:lnTo>
                <a:lnTo>
                  <a:pt x="339001" y="33345"/>
                </a:lnTo>
                <a:lnTo>
                  <a:pt x="336239" y="31611"/>
                </a:lnTo>
                <a:lnTo>
                  <a:pt x="330037" y="29550"/>
                </a:lnTo>
                <a:lnTo>
                  <a:pt x="323112" y="28864"/>
                </a:lnTo>
                <a:close/>
              </a:path>
              <a:path w="481330" h="97154">
                <a:moveTo>
                  <a:pt x="339001" y="33345"/>
                </a:moveTo>
                <a:lnTo>
                  <a:pt x="326029" y="33345"/>
                </a:lnTo>
                <a:lnTo>
                  <a:pt x="330256" y="35570"/>
                </a:lnTo>
                <a:lnTo>
                  <a:pt x="333567" y="40081"/>
                </a:lnTo>
                <a:lnTo>
                  <a:pt x="340970" y="75943"/>
                </a:lnTo>
                <a:lnTo>
                  <a:pt x="339483" y="82372"/>
                </a:lnTo>
                <a:lnTo>
                  <a:pt x="333530" y="89815"/>
                </a:lnTo>
                <a:lnTo>
                  <a:pt x="329802" y="91671"/>
                </a:lnTo>
                <a:lnTo>
                  <a:pt x="339076" y="91671"/>
                </a:lnTo>
                <a:lnTo>
                  <a:pt x="343174" y="89135"/>
                </a:lnTo>
                <a:lnTo>
                  <a:pt x="346972" y="84731"/>
                </a:lnTo>
                <a:lnTo>
                  <a:pt x="352522" y="72999"/>
                </a:lnTo>
                <a:lnTo>
                  <a:pt x="353915" y="67208"/>
                </a:lnTo>
                <a:lnTo>
                  <a:pt x="353915" y="53309"/>
                </a:lnTo>
                <a:lnTo>
                  <a:pt x="351437" y="46116"/>
                </a:lnTo>
                <a:lnTo>
                  <a:pt x="346472" y="39867"/>
                </a:lnTo>
                <a:lnTo>
                  <a:pt x="341717" y="35049"/>
                </a:lnTo>
                <a:lnTo>
                  <a:pt x="339001" y="33345"/>
                </a:lnTo>
                <a:close/>
              </a:path>
              <a:path w="481330" h="97154">
                <a:moveTo>
                  <a:pt x="381298" y="33223"/>
                </a:moveTo>
                <a:lnTo>
                  <a:pt x="362343" y="33223"/>
                </a:lnTo>
                <a:lnTo>
                  <a:pt x="364653" y="33497"/>
                </a:lnTo>
                <a:lnTo>
                  <a:pt x="365891" y="34168"/>
                </a:lnTo>
                <a:lnTo>
                  <a:pt x="367131" y="34808"/>
                </a:lnTo>
                <a:lnTo>
                  <a:pt x="368106" y="35722"/>
                </a:lnTo>
                <a:lnTo>
                  <a:pt x="369487" y="38100"/>
                </a:lnTo>
                <a:lnTo>
                  <a:pt x="369844" y="40172"/>
                </a:lnTo>
                <a:lnTo>
                  <a:pt x="369844" y="77681"/>
                </a:lnTo>
                <a:lnTo>
                  <a:pt x="370332" y="82265"/>
                </a:lnTo>
                <a:lnTo>
                  <a:pt x="372322" y="88718"/>
                </a:lnTo>
                <a:lnTo>
                  <a:pt x="374129" y="91372"/>
                </a:lnTo>
                <a:lnTo>
                  <a:pt x="379393" y="95542"/>
                </a:lnTo>
                <a:lnTo>
                  <a:pt x="382490" y="96575"/>
                </a:lnTo>
                <a:lnTo>
                  <a:pt x="389336" y="96575"/>
                </a:lnTo>
                <a:lnTo>
                  <a:pt x="392408" y="95813"/>
                </a:lnTo>
                <a:lnTo>
                  <a:pt x="398169" y="92744"/>
                </a:lnTo>
                <a:lnTo>
                  <a:pt x="402336" y="88992"/>
                </a:lnTo>
                <a:lnTo>
                  <a:pt x="403296" y="87943"/>
                </a:lnTo>
                <a:lnTo>
                  <a:pt x="389037" y="87943"/>
                </a:lnTo>
                <a:lnTo>
                  <a:pt x="386513" y="87029"/>
                </a:lnTo>
                <a:lnTo>
                  <a:pt x="382347" y="83362"/>
                </a:lnTo>
                <a:lnTo>
                  <a:pt x="381298" y="79467"/>
                </a:lnTo>
                <a:lnTo>
                  <a:pt x="381298" y="33223"/>
                </a:lnTo>
                <a:close/>
              </a:path>
              <a:path w="481330" h="97154">
                <a:moveTo>
                  <a:pt x="419767" y="83039"/>
                </a:moveTo>
                <a:lnTo>
                  <a:pt x="407788" y="83039"/>
                </a:lnTo>
                <a:lnTo>
                  <a:pt x="407788" y="96575"/>
                </a:lnTo>
                <a:lnTo>
                  <a:pt x="410922" y="96575"/>
                </a:lnTo>
                <a:lnTo>
                  <a:pt x="430115" y="88696"/>
                </a:lnTo>
                <a:lnTo>
                  <a:pt x="429597" y="87505"/>
                </a:lnTo>
                <a:lnTo>
                  <a:pt x="423172" y="87505"/>
                </a:lnTo>
                <a:lnTo>
                  <a:pt x="422279" y="87181"/>
                </a:lnTo>
                <a:lnTo>
                  <a:pt x="420684" y="85898"/>
                </a:lnTo>
                <a:lnTo>
                  <a:pt x="420111" y="84731"/>
                </a:lnTo>
                <a:lnTo>
                  <a:pt x="419767" y="83039"/>
                </a:lnTo>
                <a:close/>
              </a:path>
              <a:path w="481330" h="97154">
                <a:moveTo>
                  <a:pt x="419255" y="30784"/>
                </a:moveTo>
                <a:lnTo>
                  <a:pt x="397526" y="30784"/>
                </a:lnTo>
                <a:lnTo>
                  <a:pt x="397526" y="33345"/>
                </a:lnTo>
                <a:lnTo>
                  <a:pt x="401692" y="33436"/>
                </a:lnTo>
                <a:lnTo>
                  <a:pt x="404445" y="34137"/>
                </a:lnTo>
                <a:lnTo>
                  <a:pt x="407124" y="36697"/>
                </a:lnTo>
                <a:lnTo>
                  <a:pt x="407788" y="39136"/>
                </a:lnTo>
                <a:lnTo>
                  <a:pt x="407788" y="79016"/>
                </a:lnTo>
                <a:lnTo>
                  <a:pt x="404314" y="82491"/>
                </a:lnTo>
                <a:lnTo>
                  <a:pt x="401311" y="84850"/>
                </a:lnTo>
                <a:lnTo>
                  <a:pt x="396252" y="87325"/>
                </a:lnTo>
                <a:lnTo>
                  <a:pt x="394002" y="87943"/>
                </a:lnTo>
                <a:lnTo>
                  <a:pt x="403296" y="87943"/>
                </a:lnTo>
                <a:lnTo>
                  <a:pt x="407788" y="83039"/>
                </a:lnTo>
                <a:lnTo>
                  <a:pt x="419767" y="83039"/>
                </a:lnTo>
                <a:lnTo>
                  <a:pt x="419423" y="81348"/>
                </a:lnTo>
                <a:lnTo>
                  <a:pt x="419336" y="79016"/>
                </a:lnTo>
                <a:lnTo>
                  <a:pt x="419255" y="30784"/>
                </a:lnTo>
                <a:close/>
              </a:path>
              <a:path w="481330" h="97154">
                <a:moveTo>
                  <a:pt x="429079" y="86313"/>
                </a:moveTo>
                <a:lnTo>
                  <a:pt x="427293" y="87111"/>
                </a:lnTo>
                <a:lnTo>
                  <a:pt x="425650" y="87505"/>
                </a:lnTo>
                <a:lnTo>
                  <a:pt x="429597" y="87505"/>
                </a:lnTo>
                <a:lnTo>
                  <a:pt x="429079" y="86313"/>
                </a:lnTo>
                <a:close/>
              </a:path>
              <a:path w="481330" h="97154">
                <a:moveTo>
                  <a:pt x="381298" y="30784"/>
                </a:moveTo>
                <a:lnTo>
                  <a:pt x="358975" y="30784"/>
                </a:lnTo>
                <a:lnTo>
                  <a:pt x="358975" y="33345"/>
                </a:lnTo>
                <a:lnTo>
                  <a:pt x="362343" y="33223"/>
                </a:lnTo>
                <a:lnTo>
                  <a:pt x="381298" y="33223"/>
                </a:lnTo>
                <a:lnTo>
                  <a:pt x="381298" y="30784"/>
                </a:lnTo>
                <a:close/>
              </a:path>
              <a:path w="481330" h="97154">
                <a:moveTo>
                  <a:pt x="471103" y="93756"/>
                </a:moveTo>
                <a:lnTo>
                  <a:pt x="443307" y="93756"/>
                </a:lnTo>
                <a:lnTo>
                  <a:pt x="444556" y="94006"/>
                </a:lnTo>
                <a:lnTo>
                  <a:pt x="446044" y="94494"/>
                </a:lnTo>
                <a:lnTo>
                  <a:pt x="451104" y="95887"/>
                </a:lnTo>
                <a:lnTo>
                  <a:pt x="455569" y="96575"/>
                </a:lnTo>
                <a:lnTo>
                  <a:pt x="464893" y="96575"/>
                </a:lnTo>
                <a:lnTo>
                  <a:pt x="469821" y="94792"/>
                </a:lnTo>
                <a:lnTo>
                  <a:pt x="471103" y="93756"/>
                </a:lnTo>
                <a:close/>
              </a:path>
              <a:path w="481330" h="97154">
                <a:moveTo>
                  <a:pt x="439792" y="72755"/>
                </a:moveTo>
                <a:lnTo>
                  <a:pt x="437555" y="72755"/>
                </a:lnTo>
                <a:lnTo>
                  <a:pt x="437555" y="95682"/>
                </a:lnTo>
                <a:lnTo>
                  <a:pt x="439792" y="95682"/>
                </a:lnTo>
                <a:lnTo>
                  <a:pt x="440390" y="94399"/>
                </a:lnTo>
                <a:lnTo>
                  <a:pt x="441222" y="93756"/>
                </a:lnTo>
                <a:lnTo>
                  <a:pt x="471103" y="93756"/>
                </a:lnTo>
                <a:lnTo>
                  <a:pt x="472768" y="92409"/>
                </a:lnTo>
                <a:lnTo>
                  <a:pt x="455020" y="92409"/>
                </a:lnTo>
                <a:lnTo>
                  <a:pt x="450902" y="90778"/>
                </a:lnTo>
                <a:lnTo>
                  <a:pt x="443557" y="84231"/>
                </a:lnTo>
                <a:lnTo>
                  <a:pt x="441079" y="79312"/>
                </a:lnTo>
                <a:lnTo>
                  <a:pt x="439792" y="72755"/>
                </a:lnTo>
                <a:close/>
              </a:path>
              <a:path w="481330" h="97154">
                <a:moveTo>
                  <a:pt x="459190" y="28864"/>
                </a:moveTo>
                <a:lnTo>
                  <a:pt x="450951" y="28864"/>
                </a:lnTo>
                <a:lnTo>
                  <a:pt x="446306" y="30632"/>
                </a:lnTo>
                <a:lnTo>
                  <a:pt x="439067" y="37673"/>
                </a:lnTo>
                <a:lnTo>
                  <a:pt x="437256" y="42062"/>
                </a:lnTo>
                <a:lnTo>
                  <a:pt x="437256" y="51389"/>
                </a:lnTo>
                <a:lnTo>
                  <a:pt x="438305" y="54772"/>
                </a:lnTo>
                <a:lnTo>
                  <a:pt x="442472" y="60106"/>
                </a:lnTo>
                <a:lnTo>
                  <a:pt x="446879" y="63124"/>
                </a:lnTo>
                <a:lnTo>
                  <a:pt x="460379" y="69768"/>
                </a:lnTo>
                <a:lnTo>
                  <a:pt x="464868" y="72511"/>
                </a:lnTo>
                <a:lnTo>
                  <a:pt x="469334" y="76885"/>
                </a:lnTo>
                <a:lnTo>
                  <a:pt x="470330" y="79312"/>
                </a:lnTo>
                <a:lnTo>
                  <a:pt x="470452" y="85468"/>
                </a:lnTo>
                <a:lnTo>
                  <a:pt x="469452" y="87706"/>
                </a:lnTo>
                <a:lnTo>
                  <a:pt x="465487" y="91470"/>
                </a:lnTo>
                <a:lnTo>
                  <a:pt x="462857" y="92409"/>
                </a:lnTo>
                <a:lnTo>
                  <a:pt x="472768" y="92409"/>
                </a:lnTo>
                <a:lnTo>
                  <a:pt x="478654" y="87648"/>
                </a:lnTo>
                <a:lnTo>
                  <a:pt x="480870" y="82990"/>
                </a:lnTo>
                <a:lnTo>
                  <a:pt x="480870" y="69707"/>
                </a:lnTo>
                <a:lnTo>
                  <a:pt x="476155" y="63611"/>
                </a:lnTo>
                <a:lnTo>
                  <a:pt x="466725" y="58917"/>
                </a:lnTo>
                <a:lnTo>
                  <a:pt x="452094" y="51937"/>
                </a:lnTo>
                <a:lnTo>
                  <a:pt x="449165" y="49895"/>
                </a:lnTo>
                <a:lnTo>
                  <a:pt x="447675" y="47914"/>
                </a:lnTo>
                <a:lnTo>
                  <a:pt x="446187" y="46116"/>
                </a:lnTo>
                <a:lnTo>
                  <a:pt x="445449" y="43891"/>
                </a:lnTo>
                <a:lnTo>
                  <a:pt x="445466" y="39105"/>
                </a:lnTo>
                <a:lnTo>
                  <a:pt x="446461" y="37246"/>
                </a:lnTo>
                <a:lnTo>
                  <a:pt x="450534" y="33893"/>
                </a:lnTo>
                <a:lnTo>
                  <a:pt x="453127" y="33040"/>
                </a:lnTo>
                <a:lnTo>
                  <a:pt x="476106" y="33040"/>
                </a:lnTo>
                <a:lnTo>
                  <a:pt x="476106" y="31546"/>
                </a:lnTo>
                <a:lnTo>
                  <a:pt x="469748" y="31546"/>
                </a:lnTo>
                <a:lnTo>
                  <a:pt x="468215" y="31211"/>
                </a:lnTo>
                <a:lnTo>
                  <a:pt x="465831" y="30510"/>
                </a:lnTo>
                <a:lnTo>
                  <a:pt x="462259" y="29413"/>
                </a:lnTo>
                <a:lnTo>
                  <a:pt x="459190" y="28864"/>
                </a:lnTo>
                <a:close/>
              </a:path>
              <a:path w="481330" h="97154">
                <a:moveTo>
                  <a:pt x="476106" y="33040"/>
                </a:moveTo>
                <a:lnTo>
                  <a:pt x="460571" y="33040"/>
                </a:lnTo>
                <a:lnTo>
                  <a:pt x="464094" y="34259"/>
                </a:lnTo>
                <a:lnTo>
                  <a:pt x="466880" y="36667"/>
                </a:lnTo>
                <a:lnTo>
                  <a:pt x="469654" y="39105"/>
                </a:lnTo>
                <a:lnTo>
                  <a:pt x="471940" y="43738"/>
                </a:lnTo>
                <a:lnTo>
                  <a:pt x="473726" y="50596"/>
                </a:lnTo>
                <a:lnTo>
                  <a:pt x="476106" y="50596"/>
                </a:lnTo>
                <a:lnTo>
                  <a:pt x="476106" y="33040"/>
                </a:lnTo>
                <a:close/>
              </a:path>
              <a:path w="481330" h="97154">
                <a:moveTo>
                  <a:pt x="476106" y="28864"/>
                </a:moveTo>
                <a:lnTo>
                  <a:pt x="473726" y="28864"/>
                </a:lnTo>
                <a:lnTo>
                  <a:pt x="473131" y="29961"/>
                </a:lnTo>
                <a:lnTo>
                  <a:pt x="472632" y="30662"/>
                </a:lnTo>
                <a:lnTo>
                  <a:pt x="472238" y="31028"/>
                </a:lnTo>
                <a:lnTo>
                  <a:pt x="471833" y="31363"/>
                </a:lnTo>
                <a:lnTo>
                  <a:pt x="471239" y="31546"/>
                </a:lnTo>
                <a:lnTo>
                  <a:pt x="476106" y="31546"/>
                </a:lnTo>
                <a:lnTo>
                  <a:pt x="476106" y="28864"/>
                </a:lnTo>
                <a:close/>
              </a:path>
            </a:pathLst>
          </a:custGeom>
          <a:solidFill>
            <a:srgbClr val="000000"/>
          </a:solidFill>
        </p:spPr>
        <p:txBody>
          <a:bodyPr wrap="square" lIns="0" tIns="0" rIns="0" bIns="0" rtlCol="0"/>
          <a:lstStyle/>
          <a:p>
            <a:endParaRPr sz="1980"/>
          </a:p>
        </p:txBody>
      </p:sp>
      <p:sp>
        <p:nvSpPr>
          <p:cNvPr id="26" name="object 26"/>
          <p:cNvSpPr/>
          <p:nvPr/>
        </p:nvSpPr>
        <p:spPr>
          <a:xfrm>
            <a:off x="3543936" y="6840930"/>
            <a:ext cx="441452" cy="143193"/>
          </a:xfrm>
          <a:custGeom>
            <a:avLst/>
            <a:gdLst/>
            <a:ahLst/>
            <a:cxnLst/>
            <a:rect l="l" t="t" r="r" b="b"/>
            <a:pathLst>
              <a:path w="401319" h="130175">
                <a:moveTo>
                  <a:pt x="42860" y="4620"/>
                </a:moveTo>
                <a:lnTo>
                  <a:pt x="0" y="4620"/>
                </a:lnTo>
                <a:lnTo>
                  <a:pt x="0" y="7299"/>
                </a:lnTo>
                <a:lnTo>
                  <a:pt x="7144" y="7299"/>
                </a:lnTo>
                <a:lnTo>
                  <a:pt x="9869" y="8287"/>
                </a:lnTo>
                <a:lnTo>
                  <a:pt x="11762" y="10274"/>
                </a:lnTo>
                <a:lnTo>
                  <a:pt x="13048" y="11765"/>
                </a:lnTo>
                <a:lnTo>
                  <a:pt x="13691" y="15477"/>
                </a:lnTo>
                <a:lnTo>
                  <a:pt x="13564" y="88678"/>
                </a:lnTo>
                <a:lnTo>
                  <a:pt x="13191" y="91238"/>
                </a:lnTo>
                <a:lnTo>
                  <a:pt x="10418" y="95405"/>
                </a:lnTo>
                <a:lnTo>
                  <a:pt x="7534" y="96740"/>
                </a:lnTo>
                <a:lnTo>
                  <a:pt x="0" y="96740"/>
                </a:lnTo>
                <a:lnTo>
                  <a:pt x="0" y="99276"/>
                </a:lnTo>
                <a:lnTo>
                  <a:pt x="73222" y="99276"/>
                </a:lnTo>
                <a:lnTo>
                  <a:pt x="75116" y="93320"/>
                </a:lnTo>
                <a:lnTo>
                  <a:pt x="35515" y="93320"/>
                </a:lnTo>
                <a:lnTo>
                  <a:pt x="31872" y="93070"/>
                </a:lnTo>
                <a:lnTo>
                  <a:pt x="27087" y="86322"/>
                </a:lnTo>
                <a:lnTo>
                  <a:pt x="27087" y="17419"/>
                </a:lnTo>
                <a:lnTo>
                  <a:pt x="37801" y="7205"/>
                </a:lnTo>
                <a:lnTo>
                  <a:pt x="42860" y="7205"/>
                </a:lnTo>
                <a:lnTo>
                  <a:pt x="42860" y="4620"/>
                </a:lnTo>
                <a:close/>
              </a:path>
              <a:path w="401319" h="130175">
                <a:moveTo>
                  <a:pt x="79034" y="73081"/>
                </a:moveTo>
                <a:lnTo>
                  <a:pt x="55757" y="93320"/>
                </a:lnTo>
                <a:lnTo>
                  <a:pt x="75116" y="93320"/>
                </a:lnTo>
                <a:lnTo>
                  <a:pt x="81415" y="73520"/>
                </a:lnTo>
                <a:lnTo>
                  <a:pt x="79034" y="73081"/>
                </a:lnTo>
                <a:close/>
              </a:path>
              <a:path w="401319" h="130175">
                <a:moveTo>
                  <a:pt x="42860" y="7205"/>
                </a:moveTo>
                <a:lnTo>
                  <a:pt x="37801" y="7205"/>
                </a:lnTo>
                <a:lnTo>
                  <a:pt x="42860" y="7299"/>
                </a:lnTo>
                <a:close/>
              </a:path>
              <a:path w="401319" h="130175">
                <a:moveTo>
                  <a:pt x="120109" y="33494"/>
                </a:moveTo>
                <a:lnTo>
                  <a:pt x="114848" y="33494"/>
                </a:lnTo>
                <a:lnTo>
                  <a:pt x="109834" y="34887"/>
                </a:lnTo>
                <a:lnTo>
                  <a:pt x="100309" y="40434"/>
                </a:lnTo>
                <a:lnTo>
                  <a:pt x="96463" y="44708"/>
                </a:lnTo>
                <a:lnTo>
                  <a:pt x="90604" y="56211"/>
                </a:lnTo>
                <a:lnTo>
                  <a:pt x="89154" y="62069"/>
                </a:lnTo>
                <a:lnTo>
                  <a:pt x="89154" y="76056"/>
                </a:lnTo>
                <a:lnTo>
                  <a:pt x="119359" y="101202"/>
                </a:lnTo>
                <a:lnTo>
                  <a:pt x="125217" y="101202"/>
                </a:lnTo>
                <a:lnTo>
                  <a:pt x="130551" y="99715"/>
                </a:lnTo>
                <a:lnTo>
                  <a:pt x="136073" y="96298"/>
                </a:lnTo>
                <a:lnTo>
                  <a:pt x="116287" y="96298"/>
                </a:lnTo>
                <a:lnTo>
                  <a:pt x="111416" y="92930"/>
                </a:lnTo>
                <a:lnTo>
                  <a:pt x="104083" y="79427"/>
                </a:lnTo>
                <a:lnTo>
                  <a:pt x="102354" y="71844"/>
                </a:lnTo>
                <a:lnTo>
                  <a:pt x="102267" y="56211"/>
                </a:lnTo>
                <a:lnTo>
                  <a:pt x="102988" y="51602"/>
                </a:lnTo>
                <a:lnTo>
                  <a:pt x="105963" y="44256"/>
                </a:lnTo>
                <a:lnTo>
                  <a:pt x="107978" y="41672"/>
                </a:lnTo>
                <a:lnTo>
                  <a:pt x="113038" y="38697"/>
                </a:lnTo>
                <a:lnTo>
                  <a:pt x="115488" y="37956"/>
                </a:lnTo>
                <a:lnTo>
                  <a:pt x="135959" y="37956"/>
                </a:lnTo>
                <a:lnTo>
                  <a:pt x="133236" y="36246"/>
                </a:lnTo>
                <a:lnTo>
                  <a:pt x="127035" y="34182"/>
                </a:lnTo>
                <a:lnTo>
                  <a:pt x="120109" y="33494"/>
                </a:lnTo>
                <a:close/>
              </a:path>
              <a:path w="401319" h="130175">
                <a:moveTo>
                  <a:pt x="135959" y="37956"/>
                </a:moveTo>
                <a:lnTo>
                  <a:pt x="123026" y="37956"/>
                </a:lnTo>
                <a:lnTo>
                  <a:pt x="127254" y="40184"/>
                </a:lnTo>
                <a:lnTo>
                  <a:pt x="130562" y="44708"/>
                </a:lnTo>
                <a:lnTo>
                  <a:pt x="137967" y="80570"/>
                </a:lnTo>
                <a:lnTo>
                  <a:pt x="136480" y="86999"/>
                </a:lnTo>
                <a:lnTo>
                  <a:pt x="130527" y="94442"/>
                </a:lnTo>
                <a:lnTo>
                  <a:pt x="126799" y="96298"/>
                </a:lnTo>
                <a:lnTo>
                  <a:pt x="136073" y="96298"/>
                </a:lnTo>
                <a:lnTo>
                  <a:pt x="140171" y="93762"/>
                </a:lnTo>
                <a:lnTo>
                  <a:pt x="143969" y="89358"/>
                </a:lnTo>
                <a:lnTo>
                  <a:pt x="149516" y="77641"/>
                </a:lnTo>
                <a:lnTo>
                  <a:pt x="150912" y="71844"/>
                </a:lnTo>
                <a:lnTo>
                  <a:pt x="150912" y="57948"/>
                </a:lnTo>
                <a:lnTo>
                  <a:pt x="148434" y="50758"/>
                </a:lnTo>
                <a:lnTo>
                  <a:pt x="143469" y="44506"/>
                </a:lnTo>
                <a:lnTo>
                  <a:pt x="138714" y="39687"/>
                </a:lnTo>
                <a:lnTo>
                  <a:pt x="135959" y="37956"/>
                </a:lnTo>
                <a:close/>
              </a:path>
              <a:path w="401319" h="130175">
                <a:moveTo>
                  <a:pt x="189308" y="96740"/>
                </a:moveTo>
                <a:lnTo>
                  <a:pt x="157758" y="96740"/>
                </a:lnTo>
                <a:lnTo>
                  <a:pt x="157758" y="99276"/>
                </a:lnTo>
                <a:lnTo>
                  <a:pt x="189308" y="99276"/>
                </a:lnTo>
                <a:lnTo>
                  <a:pt x="189308" y="96740"/>
                </a:lnTo>
                <a:close/>
              </a:path>
              <a:path w="401319" h="130175">
                <a:moveTo>
                  <a:pt x="226670" y="96740"/>
                </a:moveTo>
                <a:lnTo>
                  <a:pt x="194965" y="96740"/>
                </a:lnTo>
                <a:lnTo>
                  <a:pt x="194965" y="99276"/>
                </a:lnTo>
                <a:lnTo>
                  <a:pt x="226670" y="99276"/>
                </a:lnTo>
                <a:lnTo>
                  <a:pt x="226670" y="96740"/>
                </a:lnTo>
                <a:close/>
              </a:path>
              <a:path w="401319" h="130175">
                <a:moveTo>
                  <a:pt x="178890" y="42720"/>
                </a:moveTo>
                <a:lnTo>
                  <a:pt x="163567" y="42720"/>
                </a:lnTo>
                <a:lnTo>
                  <a:pt x="164531" y="43019"/>
                </a:lnTo>
                <a:lnTo>
                  <a:pt x="166021" y="44208"/>
                </a:lnTo>
                <a:lnTo>
                  <a:pt x="166567" y="45351"/>
                </a:lnTo>
                <a:lnTo>
                  <a:pt x="167254" y="48697"/>
                </a:lnTo>
                <a:lnTo>
                  <a:pt x="167351" y="51197"/>
                </a:lnTo>
                <a:lnTo>
                  <a:pt x="167435" y="89501"/>
                </a:lnTo>
                <a:lnTo>
                  <a:pt x="166865" y="92656"/>
                </a:lnTo>
                <a:lnTo>
                  <a:pt x="164579" y="95929"/>
                </a:lnTo>
                <a:lnTo>
                  <a:pt x="162376" y="96740"/>
                </a:lnTo>
                <a:lnTo>
                  <a:pt x="185833" y="96740"/>
                </a:lnTo>
                <a:lnTo>
                  <a:pt x="178890" y="51197"/>
                </a:lnTo>
                <a:lnTo>
                  <a:pt x="182647" y="47030"/>
                </a:lnTo>
                <a:lnTo>
                  <a:pt x="178890" y="47030"/>
                </a:lnTo>
                <a:lnTo>
                  <a:pt x="178890" y="42720"/>
                </a:lnTo>
                <a:close/>
              </a:path>
              <a:path w="401319" h="130175">
                <a:moveTo>
                  <a:pt x="214412" y="42126"/>
                </a:moveTo>
                <a:lnTo>
                  <a:pt x="198988" y="42126"/>
                </a:lnTo>
                <a:lnTo>
                  <a:pt x="201536" y="43434"/>
                </a:lnTo>
                <a:lnTo>
                  <a:pt x="204613" y="48722"/>
                </a:lnTo>
                <a:lnTo>
                  <a:pt x="205191" y="51852"/>
                </a:lnTo>
                <a:lnTo>
                  <a:pt x="205285" y="90690"/>
                </a:lnTo>
                <a:lnTo>
                  <a:pt x="204584" y="93168"/>
                </a:lnTo>
                <a:lnTo>
                  <a:pt x="203749" y="94512"/>
                </a:lnTo>
                <a:lnTo>
                  <a:pt x="201369" y="96298"/>
                </a:lnTo>
                <a:lnTo>
                  <a:pt x="199287" y="96740"/>
                </a:lnTo>
                <a:lnTo>
                  <a:pt x="223586" y="96740"/>
                </a:lnTo>
                <a:lnTo>
                  <a:pt x="221479" y="96417"/>
                </a:lnTo>
                <a:lnTo>
                  <a:pt x="219193" y="95131"/>
                </a:lnTo>
                <a:lnTo>
                  <a:pt x="218383" y="94213"/>
                </a:lnTo>
                <a:lnTo>
                  <a:pt x="217700" y="92656"/>
                </a:lnTo>
                <a:lnTo>
                  <a:pt x="217194" y="91632"/>
                </a:lnTo>
                <a:lnTo>
                  <a:pt x="216923" y="89501"/>
                </a:lnTo>
                <a:lnTo>
                  <a:pt x="216846" y="51852"/>
                </a:lnTo>
                <a:lnTo>
                  <a:pt x="216347" y="47530"/>
                </a:lnTo>
                <a:lnTo>
                  <a:pt x="215359" y="44650"/>
                </a:lnTo>
                <a:lnTo>
                  <a:pt x="214412" y="42126"/>
                </a:lnTo>
                <a:close/>
              </a:path>
              <a:path w="401319" h="130175">
                <a:moveTo>
                  <a:pt x="203798" y="33494"/>
                </a:moveTo>
                <a:lnTo>
                  <a:pt x="193572" y="33494"/>
                </a:lnTo>
                <a:lnTo>
                  <a:pt x="186427" y="38005"/>
                </a:lnTo>
                <a:lnTo>
                  <a:pt x="178890" y="47030"/>
                </a:lnTo>
                <a:lnTo>
                  <a:pt x="182647" y="47030"/>
                </a:lnTo>
                <a:lnTo>
                  <a:pt x="184343" y="45150"/>
                </a:lnTo>
                <a:lnTo>
                  <a:pt x="189856" y="42126"/>
                </a:lnTo>
                <a:lnTo>
                  <a:pt x="214412" y="42126"/>
                </a:lnTo>
                <a:lnTo>
                  <a:pt x="213872" y="40684"/>
                </a:lnTo>
                <a:lnTo>
                  <a:pt x="211860" y="37837"/>
                </a:lnTo>
                <a:lnTo>
                  <a:pt x="206797" y="34363"/>
                </a:lnTo>
                <a:lnTo>
                  <a:pt x="203798" y="33494"/>
                </a:lnTo>
                <a:close/>
              </a:path>
              <a:path w="401319" h="130175">
                <a:moveTo>
                  <a:pt x="178890" y="33494"/>
                </a:moveTo>
                <a:lnTo>
                  <a:pt x="175915" y="33494"/>
                </a:lnTo>
                <a:lnTo>
                  <a:pt x="156722" y="41233"/>
                </a:lnTo>
                <a:lnTo>
                  <a:pt x="157758" y="43757"/>
                </a:lnTo>
                <a:lnTo>
                  <a:pt x="159544" y="43065"/>
                </a:lnTo>
                <a:lnTo>
                  <a:pt x="161077" y="42720"/>
                </a:lnTo>
                <a:lnTo>
                  <a:pt x="178890" y="42720"/>
                </a:lnTo>
                <a:lnTo>
                  <a:pt x="178890" y="33494"/>
                </a:lnTo>
                <a:close/>
              </a:path>
              <a:path w="401319" h="130175">
                <a:moveTo>
                  <a:pt x="269235" y="33339"/>
                </a:moveTo>
                <a:lnTo>
                  <a:pt x="253651" y="33339"/>
                </a:lnTo>
                <a:lnTo>
                  <a:pt x="246638" y="36420"/>
                </a:lnTo>
                <a:lnTo>
                  <a:pt x="232623" y="68165"/>
                </a:lnTo>
                <a:lnTo>
                  <a:pt x="233134" y="75364"/>
                </a:lnTo>
                <a:lnTo>
                  <a:pt x="252804" y="101202"/>
                </a:lnTo>
                <a:lnTo>
                  <a:pt x="267498" y="101202"/>
                </a:lnTo>
                <a:lnTo>
                  <a:pt x="273365" y="98608"/>
                </a:lnTo>
                <a:lnTo>
                  <a:pt x="281256" y="89891"/>
                </a:lnTo>
                <a:lnTo>
                  <a:pt x="259461" y="89891"/>
                </a:lnTo>
                <a:lnTo>
                  <a:pt x="253995" y="87166"/>
                </a:lnTo>
                <a:lnTo>
                  <a:pt x="249436" y="81713"/>
                </a:lnTo>
                <a:lnTo>
                  <a:pt x="244766" y="76355"/>
                </a:lnTo>
                <a:lnTo>
                  <a:pt x="242447" y="68915"/>
                </a:lnTo>
                <a:lnTo>
                  <a:pt x="242447" y="59390"/>
                </a:lnTo>
                <a:lnTo>
                  <a:pt x="286643" y="59390"/>
                </a:lnTo>
                <a:lnTo>
                  <a:pt x="286643" y="55363"/>
                </a:lnTo>
                <a:lnTo>
                  <a:pt x="242447" y="55363"/>
                </a:lnTo>
                <a:lnTo>
                  <a:pt x="242934" y="50008"/>
                </a:lnTo>
                <a:lnTo>
                  <a:pt x="244720" y="45838"/>
                </a:lnTo>
                <a:lnTo>
                  <a:pt x="250874" y="39886"/>
                </a:lnTo>
                <a:lnTo>
                  <a:pt x="254352" y="38398"/>
                </a:lnTo>
                <a:lnTo>
                  <a:pt x="277701" y="38398"/>
                </a:lnTo>
                <a:lnTo>
                  <a:pt x="275106" y="35719"/>
                </a:lnTo>
                <a:lnTo>
                  <a:pt x="269235" y="33339"/>
                </a:lnTo>
                <a:close/>
              </a:path>
              <a:path w="401319" h="130175">
                <a:moveTo>
                  <a:pt x="284414" y="74569"/>
                </a:moveTo>
                <a:lnTo>
                  <a:pt x="282333" y="80128"/>
                </a:lnTo>
                <a:lnTo>
                  <a:pt x="279748" y="84069"/>
                </a:lnTo>
                <a:lnTo>
                  <a:pt x="273594" y="88739"/>
                </a:lnTo>
                <a:lnTo>
                  <a:pt x="269973" y="89891"/>
                </a:lnTo>
                <a:lnTo>
                  <a:pt x="281256" y="89891"/>
                </a:lnTo>
                <a:lnTo>
                  <a:pt x="282796" y="88190"/>
                </a:lnTo>
                <a:lnTo>
                  <a:pt x="285655" y="82356"/>
                </a:lnTo>
                <a:lnTo>
                  <a:pt x="286643" y="75904"/>
                </a:lnTo>
                <a:lnTo>
                  <a:pt x="284414" y="74569"/>
                </a:lnTo>
                <a:close/>
              </a:path>
              <a:path w="401319" h="130175">
                <a:moveTo>
                  <a:pt x="277701" y="38398"/>
                </a:moveTo>
                <a:lnTo>
                  <a:pt x="260698" y="38398"/>
                </a:lnTo>
                <a:lnTo>
                  <a:pt x="263078" y="39148"/>
                </a:lnTo>
                <a:lnTo>
                  <a:pt x="267638" y="42126"/>
                </a:lnTo>
                <a:lnTo>
                  <a:pt x="269379" y="44162"/>
                </a:lnTo>
                <a:lnTo>
                  <a:pt x="271366" y="48423"/>
                </a:lnTo>
                <a:lnTo>
                  <a:pt x="271854" y="51303"/>
                </a:lnTo>
                <a:lnTo>
                  <a:pt x="272058" y="55363"/>
                </a:lnTo>
                <a:lnTo>
                  <a:pt x="286643" y="55363"/>
                </a:lnTo>
                <a:lnTo>
                  <a:pt x="286551" y="51303"/>
                </a:lnTo>
                <a:lnTo>
                  <a:pt x="284332" y="45244"/>
                </a:lnTo>
                <a:lnTo>
                  <a:pt x="277701" y="38398"/>
                </a:lnTo>
                <a:close/>
              </a:path>
              <a:path w="401319" h="130175">
                <a:moveTo>
                  <a:pt x="327422" y="96740"/>
                </a:moveTo>
                <a:lnTo>
                  <a:pt x="296168" y="96740"/>
                </a:lnTo>
                <a:lnTo>
                  <a:pt x="296168" y="99276"/>
                </a:lnTo>
                <a:lnTo>
                  <a:pt x="327422" y="99276"/>
                </a:lnTo>
                <a:lnTo>
                  <a:pt x="327422" y="96740"/>
                </a:lnTo>
                <a:close/>
              </a:path>
              <a:path w="401319" h="130175">
                <a:moveTo>
                  <a:pt x="317156" y="9229"/>
                </a:moveTo>
                <a:lnTo>
                  <a:pt x="301870" y="9229"/>
                </a:lnTo>
                <a:lnTo>
                  <a:pt x="302763" y="9525"/>
                </a:lnTo>
                <a:lnTo>
                  <a:pt x="304156" y="10716"/>
                </a:lnTo>
                <a:lnTo>
                  <a:pt x="304681" y="11835"/>
                </a:lnTo>
                <a:lnTo>
                  <a:pt x="305369" y="15108"/>
                </a:lnTo>
                <a:lnTo>
                  <a:pt x="305549" y="19549"/>
                </a:lnTo>
                <a:lnTo>
                  <a:pt x="305549" y="88809"/>
                </a:lnTo>
                <a:lnTo>
                  <a:pt x="299048" y="96740"/>
                </a:lnTo>
                <a:lnTo>
                  <a:pt x="324145" y="96740"/>
                </a:lnTo>
                <a:lnTo>
                  <a:pt x="317156" y="88809"/>
                </a:lnTo>
                <a:lnTo>
                  <a:pt x="317156" y="9229"/>
                </a:lnTo>
                <a:close/>
              </a:path>
              <a:path w="401319" h="130175">
                <a:moveTo>
                  <a:pt x="317156" y="0"/>
                </a:moveTo>
                <a:lnTo>
                  <a:pt x="314026" y="0"/>
                </a:lnTo>
                <a:lnTo>
                  <a:pt x="294976" y="7894"/>
                </a:lnTo>
                <a:lnTo>
                  <a:pt x="296168" y="10274"/>
                </a:lnTo>
                <a:lnTo>
                  <a:pt x="297954" y="9585"/>
                </a:lnTo>
                <a:lnTo>
                  <a:pt x="299490" y="9229"/>
                </a:lnTo>
                <a:lnTo>
                  <a:pt x="317156" y="9229"/>
                </a:lnTo>
                <a:lnTo>
                  <a:pt x="317156" y="0"/>
                </a:lnTo>
                <a:close/>
              </a:path>
              <a:path w="401319" h="130175">
                <a:moveTo>
                  <a:pt x="343055" y="115790"/>
                </a:moveTo>
                <a:lnTo>
                  <a:pt x="339278" y="115790"/>
                </a:lnTo>
                <a:lnTo>
                  <a:pt x="337517" y="116384"/>
                </a:lnTo>
                <a:lnTo>
                  <a:pt x="335042" y="118765"/>
                </a:lnTo>
                <a:lnTo>
                  <a:pt x="334423" y="120362"/>
                </a:lnTo>
                <a:lnTo>
                  <a:pt x="334423" y="124324"/>
                </a:lnTo>
                <a:lnTo>
                  <a:pt x="335280" y="126111"/>
                </a:lnTo>
                <a:lnTo>
                  <a:pt x="338754" y="129290"/>
                </a:lnTo>
                <a:lnTo>
                  <a:pt x="341019" y="130076"/>
                </a:lnTo>
                <a:lnTo>
                  <a:pt x="347566" y="130076"/>
                </a:lnTo>
                <a:lnTo>
                  <a:pt x="351483" y="128494"/>
                </a:lnTo>
                <a:lnTo>
                  <a:pt x="359615" y="122148"/>
                </a:lnTo>
                <a:lnTo>
                  <a:pt x="362294" y="118326"/>
                </a:lnTo>
                <a:lnTo>
                  <a:pt x="350888" y="118326"/>
                </a:lnTo>
                <a:lnTo>
                  <a:pt x="349697" y="117978"/>
                </a:lnTo>
                <a:lnTo>
                  <a:pt x="345137" y="116290"/>
                </a:lnTo>
                <a:lnTo>
                  <a:pt x="343055" y="115790"/>
                </a:lnTo>
                <a:close/>
              </a:path>
              <a:path w="401319" h="130175">
                <a:moveTo>
                  <a:pt x="360913" y="35420"/>
                </a:moveTo>
                <a:lnTo>
                  <a:pt x="331146" y="35420"/>
                </a:lnTo>
                <a:lnTo>
                  <a:pt x="331146" y="37956"/>
                </a:lnTo>
                <a:lnTo>
                  <a:pt x="333530" y="38554"/>
                </a:lnTo>
                <a:lnTo>
                  <a:pt x="335206" y="39197"/>
                </a:lnTo>
                <a:lnTo>
                  <a:pt x="365379" y="96740"/>
                </a:lnTo>
                <a:lnTo>
                  <a:pt x="360913" y="107908"/>
                </a:lnTo>
                <a:lnTo>
                  <a:pt x="359222" y="111980"/>
                </a:lnTo>
                <a:lnTo>
                  <a:pt x="357554" y="114729"/>
                </a:lnTo>
                <a:lnTo>
                  <a:pt x="354281" y="117610"/>
                </a:lnTo>
                <a:lnTo>
                  <a:pt x="352769" y="118326"/>
                </a:lnTo>
                <a:lnTo>
                  <a:pt x="362294" y="118326"/>
                </a:lnTo>
                <a:lnTo>
                  <a:pt x="362888" y="117479"/>
                </a:lnTo>
                <a:lnTo>
                  <a:pt x="365379" y="111325"/>
                </a:lnTo>
                <a:lnTo>
                  <a:pt x="377181" y="82451"/>
                </a:lnTo>
                <a:lnTo>
                  <a:pt x="371033" y="82451"/>
                </a:lnTo>
                <a:lnTo>
                  <a:pt x="355399" y="50160"/>
                </a:lnTo>
                <a:lnTo>
                  <a:pt x="353912" y="46981"/>
                </a:lnTo>
                <a:lnTo>
                  <a:pt x="353217" y="44650"/>
                </a:lnTo>
                <a:lnTo>
                  <a:pt x="353174" y="41327"/>
                </a:lnTo>
                <a:lnTo>
                  <a:pt x="353686" y="40184"/>
                </a:lnTo>
                <a:lnTo>
                  <a:pt x="355768" y="38398"/>
                </a:lnTo>
                <a:lnTo>
                  <a:pt x="357341" y="37956"/>
                </a:lnTo>
                <a:lnTo>
                  <a:pt x="360913" y="37956"/>
                </a:lnTo>
                <a:lnTo>
                  <a:pt x="360913" y="35420"/>
                </a:lnTo>
                <a:close/>
              </a:path>
              <a:path w="401319" h="130175">
                <a:moveTo>
                  <a:pt x="400799" y="35420"/>
                </a:moveTo>
                <a:lnTo>
                  <a:pt x="380106" y="35420"/>
                </a:lnTo>
                <a:lnTo>
                  <a:pt x="380106" y="37956"/>
                </a:lnTo>
                <a:lnTo>
                  <a:pt x="382094" y="37956"/>
                </a:lnTo>
                <a:lnTo>
                  <a:pt x="383474" y="38100"/>
                </a:lnTo>
                <a:lnTo>
                  <a:pt x="386510" y="43409"/>
                </a:lnTo>
                <a:lnTo>
                  <a:pt x="386089" y="45351"/>
                </a:lnTo>
                <a:lnTo>
                  <a:pt x="385322" y="47186"/>
                </a:lnTo>
                <a:lnTo>
                  <a:pt x="371033" y="82451"/>
                </a:lnTo>
                <a:lnTo>
                  <a:pt x="377181" y="82451"/>
                </a:lnTo>
                <a:lnTo>
                  <a:pt x="391675" y="46981"/>
                </a:lnTo>
                <a:lnTo>
                  <a:pt x="392670" y="44506"/>
                </a:lnTo>
                <a:lnTo>
                  <a:pt x="393405" y="42864"/>
                </a:lnTo>
                <a:lnTo>
                  <a:pt x="400799" y="37956"/>
                </a:lnTo>
                <a:lnTo>
                  <a:pt x="400799" y="35420"/>
                </a:lnTo>
                <a:close/>
              </a:path>
            </a:pathLst>
          </a:custGeom>
          <a:solidFill>
            <a:srgbClr val="000000"/>
          </a:solidFill>
        </p:spPr>
        <p:txBody>
          <a:bodyPr wrap="square" lIns="0" tIns="0" rIns="0" bIns="0" rtlCol="0"/>
          <a:lstStyle/>
          <a:p>
            <a:endParaRPr sz="1980"/>
          </a:p>
        </p:txBody>
      </p:sp>
      <p:sp>
        <p:nvSpPr>
          <p:cNvPr id="27" name="object 27"/>
          <p:cNvSpPr/>
          <p:nvPr/>
        </p:nvSpPr>
        <p:spPr>
          <a:xfrm>
            <a:off x="3550655" y="7062922"/>
            <a:ext cx="417789" cy="111651"/>
          </a:xfrm>
          <a:prstGeom prst="rect">
            <a:avLst/>
          </a:prstGeom>
          <a:blipFill>
            <a:blip r:embed="rId25" cstate="print"/>
            <a:stretch>
              <a:fillRect/>
            </a:stretch>
          </a:blipFill>
        </p:spPr>
        <p:txBody>
          <a:bodyPr wrap="square" lIns="0" tIns="0" rIns="0" bIns="0" rtlCol="0"/>
          <a:lstStyle/>
          <a:p>
            <a:endParaRPr sz="1980"/>
          </a:p>
        </p:txBody>
      </p:sp>
      <p:sp>
        <p:nvSpPr>
          <p:cNvPr id="28" name="object 28"/>
          <p:cNvSpPr/>
          <p:nvPr/>
        </p:nvSpPr>
        <p:spPr>
          <a:xfrm>
            <a:off x="3546554" y="7284915"/>
            <a:ext cx="596735" cy="111651"/>
          </a:xfrm>
          <a:prstGeom prst="rect">
            <a:avLst/>
          </a:prstGeom>
          <a:blipFill>
            <a:blip r:embed="rId26" cstate="print"/>
            <a:stretch>
              <a:fillRect/>
            </a:stretch>
          </a:blipFill>
        </p:spPr>
        <p:txBody>
          <a:bodyPr wrap="square" lIns="0" tIns="0" rIns="0" bIns="0" rtlCol="0"/>
          <a:lstStyle/>
          <a:p>
            <a:endParaRPr sz="1980"/>
          </a:p>
        </p:txBody>
      </p:sp>
      <p:sp>
        <p:nvSpPr>
          <p:cNvPr id="29" name="object 29"/>
          <p:cNvSpPr/>
          <p:nvPr/>
        </p:nvSpPr>
        <p:spPr>
          <a:xfrm>
            <a:off x="3543451" y="7511989"/>
            <a:ext cx="415328" cy="138001"/>
          </a:xfrm>
          <a:prstGeom prst="rect">
            <a:avLst/>
          </a:prstGeom>
          <a:blipFill>
            <a:blip r:embed="rId27" cstate="print"/>
            <a:stretch>
              <a:fillRect/>
            </a:stretch>
          </a:blipFill>
        </p:spPr>
        <p:txBody>
          <a:bodyPr wrap="square" lIns="0" tIns="0" rIns="0" bIns="0" rtlCol="0"/>
          <a:lstStyle/>
          <a:p>
            <a:endParaRPr sz="1980"/>
          </a:p>
        </p:txBody>
      </p:sp>
      <p:sp>
        <p:nvSpPr>
          <p:cNvPr id="30" name="object 30"/>
          <p:cNvSpPr/>
          <p:nvPr/>
        </p:nvSpPr>
        <p:spPr>
          <a:xfrm>
            <a:off x="3546397" y="7739377"/>
            <a:ext cx="395351" cy="143193"/>
          </a:xfrm>
          <a:custGeom>
            <a:avLst/>
            <a:gdLst/>
            <a:ahLst/>
            <a:cxnLst/>
            <a:rect l="l" t="t" r="r" b="b"/>
            <a:pathLst>
              <a:path w="359409" h="130175">
                <a:moveTo>
                  <a:pt x="53471" y="2535"/>
                </a:moveTo>
                <a:lnTo>
                  <a:pt x="40578" y="2535"/>
                </a:lnTo>
                <a:lnTo>
                  <a:pt x="32385" y="4572"/>
                </a:lnTo>
                <a:lnTo>
                  <a:pt x="1978" y="37112"/>
                </a:lnTo>
                <a:lnTo>
                  <a:pt x="0" y="45101"/>
                </a:lnTo>
                <a:lnTo>
                  <a:pt x="34" y="53876"/>
                </a:lnTo>
                <a:lnTo>
                  <a:pt x="18524" y="91544"/>
                </a:lnTo>
                <a:lnTo>
                  <a:pt x="52233" y="101501"/>
                </a:lnTo>
                <a:lnTo>
                  <a:pt x="58686" y="101501"/>
                </a:lnTo>
                <a:lnTo>
                  <a:pt x="64507" y="100809"/>
                </a:lnTo>
                <a:lnTo>
                  <a:pt x="74925" y="98035"/>
                </a:lnTo>
                <a:lnTo>
                  <a:pt x="78119" y="96737"/>
                </a:lnTo>
                <a:lnTo>
                  <a:pt x="46436" y="96737"/>
                </a:lnTo>
                <a:lnTo>
                  <a:pt x="40623" y="95012"/>
                </a:lnTo>
                <a:lnTo>
                  <a:pt x="29312" y="88059"/>
                </a:lnTo>
                <a:lnTo>
                  <a:pt x="24752" y="82606"/>
                </a:lnTo>
                <a:lnTo>
                  <a:pt x="17800" y="67723"/>
                </a:lnTo>
                <a:lnTo>
                  <a:pt x="16075" y="59484"/>
                </a:lnTo>
                <a:lnTo>
                  <a:pt x="16084" y="50304"/>
                </a:lnTo>
                <a:lnTo>
                  <a:pt x="35490" y="11012"/>
                </a:lnTo>
                <a:lnTo>
                  <a:pt x="51340" y="7440"/>
                </a:lnTo>
                <a:lnTo>
                  <a:pt x="72581" y="7440"/>
                </a:lnTo>
                <a:lnTo>
                  <a:pt x="71439" y="7001"/>
                </a:lnTo>
                <a:lnTo>
                  <a:pt x="66269" y="5120"/>
                </a:lnTo>
                <a:lnTo>
                  <a:pt x="62282" y="3904"/>
                </a:lnTo>
                <a:lnTo>
                  <a:pt x="56625" y="2810"/>
                </a:lnTo>
                <a:lnTo>
                  <a:pt x="53471" y="2535"/>
                </a:lnTo>
                <a:close/>
              </a:path>
              <a:path w="359409" h="130175">
                <a:moveTo>
                  <a:pt x="90678" y="50304"/>
                </a:moveTo>
                <a:lnTo>
                  <a:pt x="63294" y="50304"/>
                </a:lnTo>
                <a:lnTo>
                  <a:pt x="65949" y="50685"/>
                </a:lnTo>
                <a:lnTo>
                  <a:pt x="69021" y="52172"/>
                </a:lnTo>
                <a:lnTo>
                  <a:pt x="70140" y="53279"/>
                </a:lnTo>
                <a:lnTo>
                  <a:pt x="71533" y="56256"/>
                </a:lnTo>
                <a:lnTo>
                  <a:pt x="71845" y="59091"/>
                </a:lnTo>
                <a:lnTo>
                  <a:pt x="71877" y="91379"/>
                </a:lnTo>
                <a:lnTo>
                  <a:pt x="68903" y="93165"/>
                </a:lnTo>
                <a:lnTo>
                  <a:pt x="65781" y="94512"/>
                </a:lnTo>
                <a:lnTo>
                  <a:pt x="59234" y="96298"/>
                </a:lnTo>
                <a:lnTo>
                  <a:pt x="55851" y="96737"/>
                </a:lnTo>
                <a:lnTo>
                  <a:pt x="78119" y="96737"/>
                </a:lnTo>
                <a:lnTo>
                  <a:pt x="80165" y="95905"/>
                </a:lnTo>
                <a:lnTo>
                  <a:pt x="85429" y="93024"/>
                </a:lnTo>
                <a:lnTo>
                  <a:pt x="85429" y="59091"/>
                </a:lnTo>
                <a:lnTo>
                  <a:pt x="85917" y="55662"/>
                </a:lnTo>
                <a:lnTo>
                  <a:pt x="87239" y="53279"/>
                </a:lnTo>
                <a:lnTo>
                  <a:pt x="88203" y="51495"/>
                </a:lnTo>
                <a:lnTo>
                  <a:pt x="90678" y="50304"/>
                </a:lnTo>
                <a:close/>
              </a:path>
              <a:path w="359409" h="130175">
                <a:moveTo>
                  <a:pt x="96143" y="47625"/>
                </a:moveTo>
                <a:lnTo>
                  <a:pt x="59530" y="47625"/>
                </a:lnTo>
                <a:lnTo>
                  <a:pt x="59530" y="50304"/>
                </a:lnTo>
                <a:lnTo>
                  <a:pt x="96143" y="50304"/>
                </a:lnTo>
                <a:lnTo>
                  <a:pt x="96143" y="47625"/>
                </a:lnTo>
                <a:close/>
              </a:path>
              <a:path w="359409" h="130175">
                <a:moveTo>
                  <a:pt x="72581" y="7440"/>
                </a:moveTo>
                <a:lnTo>
                  <a:pt x="60173" y="7440"/>
                </a:lnTo>
                <a:lnTo>
                  <a:pt x="67412" y="10119"/>
                </a:lnTo>
                <a:lnTo>
                  <a:pt x="73070" y="15478"/>
                </a:lnTo>
                <a:lnTo>
                  <a:pt x="76937" y="19251"/>
                </a:lnTo>
                <a:lnTo>
                  <a:pt x="80116" y="24859"/>
                </a:lnTo>
                <a:lnTo>
                  <a:pt x="82594" y="32302"/>
                </a:lnTo>
                <a:lnTo>
                  <a:pt x="85130" y="32302"/>
                </a:lnTo>
                <a:lnTo>
                  <a:pt x="83101" y="8488"/>
                </a:lnTo>
                <a:lnTo>
                  <a:pt x="75748" y="8488"/>
                </a:lnTo>
                <a:lnTo>
                  <a:pt x="74008" y="7988"/>
                </a:lnTo>
                <a:lnTo>
                  <a:pt x="72581" y="7440"/>
                </a:lnTo>
                <a:close/>
              </a:path>
              <a:path w="359409" h="130175">
                <a:moveTo>
                  <a:pt x="82594" y="2535"/>
                </a:moveTo>
                <a:lnTo>
                  <a:pt x="80070" y="2535"/>
                </a:lnTo>
                <a:lnTo>
                  <a:pt x="79896" y="4572"/>
                </a:lnTo>
                <a:lnTo>
                  <a:pt x="79816" y="5120"/>
                </a:lnTo>
                <a:lnTo>
                  <a:pt x="79473" y="6501"/>
                </a:lnTo>
                <a:lnTo>
                  <a:pt x="78284" y="8095"/>
                </a:lnTo>
                <a:lnTo>
                  <a:pt x="77535" y="8488"/>
                </a:lnTo>
                <a:lnTo>
                  <a:pt x="83101" y="8488"/>
                </a:lnTo>
                <a:lnTo>
                  <a:pt x="82594" y="2535"/>
                </a:lnTo>
                <a:close/>
              </a:path>
              <a:path w="359409" h="130175">
                <a:moveTo>
                  <a:pt x="120551" y="37862"/>
                </a:moveTo>
                <a:lnTo>
                  <a:pt x="101595" y="37862"/>
                </a:lnTo>
                <a:lnTo>
                  <a:pt x="103906" y="38136"/>
                </a:lnTo>
                <a:lnTo>
                  <a:pt x="106384" y="39422"/>
                </a:lnTo>
                <a:lnTo>
                  <a:pt x="107347" y="40337"/>
                </a:lnTo>
                <a:lnTo>
                  <a:pt x="108740" y="42720"/>
                </a:lnTo>
                <a:lnTo>
                  <a:pt x="109084" y="44802"/>
                </a:lnTo>
                <a:lnTo>
                  <a:pt x="109084" y="82308"/>
                </a:lnTo>
                <a:lnTo>
                  <a:pt x="109584" y="86892"/>
                </a:lnTo>
                <a:lnTo>
                  <a:pt x="111562" y="93345"/>
                </a:lnTo>
                <a:lnTo>
                  <a:pt x="113373" y="95999"/>
                </a:lnTo>
                <a:lnTo>
                  <a:pt x="118634" y="100166"/>
                </a:lnTo>
                <a:lnTo>
                  <a:pt x="121743" y="101202"/>
                </a:lnTo>
                <a:lnTo>
                  <a:pt x="128589" y="101202"/>
                </a:lnTo>
                <a:lnTo>
                  <a:pt x="131661" y="100440"/>
                </a:lnTo>
                <a:lnTo>
                  <a:pt x="137409" y="97368"/>
                </a:lnTo>
                <a:lnTo>
                  <a:pt x="141576" y="93619"/>
                </a:lnTo>
                <a:lnTo>
                  <a:pt x="142539" y="92570"/>
                </a:lnTo>
                <a:lnTo>
                  <a:pt x="128290" y="92570"/>
                </a:lnTo>
                <a:lnTo>
                  <a:pt x="125754" y="91653"/>
                </a:lnTo>
                <a:lnTo>
                  <a:pt x="121587" y="87986"/>
                </a:lnTo>
                <a:lnTo>
                  <a:pt x="120551" y="84094"/>
                </a:lnTo>
                <a:lnTo>
                  <a:pt x="120551" y="37862"/>
                </a:lnTo>
                <a:close/>
              </a:path>
              <a:path w="359409" h="130175">
                <a:moveTo>
                  <a:pt x="159020" y="87666"/>
                </a:moveTo>
                <a:lnTo>
                  <a:pt x="147041" y="87666"/>
                </a:lnTo>
                <a:lnTo>
                  <a:pt x="147041" y="101202"/>
                </a:lnTo>
                <a:lnTo>
                  <a:pt x="150162" y="101202"/>
                </a:lnTo>
                <a:lnTo>
                  <a:pt x="169368" y="93320"/>
                </a:lnTo>
                <a:lnTo>
                  <a:pt x="168844" y="92131"/>
                </a:lnTo>
                <a:lnTo>
                  <a:pt x="162412" y="92131"/>
                </a:lnTo>
                <a:lnTo>
                  <a:pt x="161519" y="91808"/>
                </a:lnTo>
                <a:lnTo>
                  <a:pt x="159937" y="90522"/>
                </a:lnTo>
                <a:lnTo>
                  <a:pt x="159364" y="89355"/>
                </a:lnTo>
                <a:lnTo>
                  <a:pt x="159020" y="87666"/>
                </a:lnTo>
                <a:close/>
              </a:path>
              <a:path w="359409" h="130175">
                <a:moveTo>
                  <a:pt x="158496" y="35420"/>
                </a:moveTo>
                <a:lnTo>
                  <a:pt x="136766" y="35420"/>
                </a:lnTo>
                <a:lnTo>
                  <a:pt x="136766" y="37956"/>
                </a:lnTo>
                <a:lnTo>
                  <a:pt x="140933" y="38051"/>
                </a:lnTo>
                <a:lnTo>
                  <a:pt x="143685" y="38755"/>
                </a:lnTo>
                <a:lnTo>
                  <a:pt x="146364" y="41327"/>
                </a:lnTo>
                <a:lnTo>
                  <a:pt x="147041" y="43757"/>
                </a:lnTo>
                <a:lnTo>
                  <a:pt x="147041" y="83640"/>
                </a:lnTo>
                <a:lnTo>
                  <a:pt x="143566" y="87117"/>
                </a:lnTo>
                <a:lnTo>
                  <a:pt x="140564" y="89477"/>
                </a:lnTo>
                <a:lnTo>
                  <a:pt x="135504" y="91952"/>
                </a:lnTo>
                <a:lnTo>
                  <a:pt x="133243" y="92570"/>
                </a:lnTo>
                <a:lnTo>
                  <a:pt x="142539" y="92570"/>
                </a:lnTo>
                <a:lnTo>
                  <a:pt x="147041" y="87666"/>
                </a:lnTo>
                <a:lnTo>
                  <a:pt x="159020" y="87666"/>
                </a:lnTo>
                <a:lnTo>
                  <a:pt x="158675" y="85974"/>
                </a:lnTo>
                <a:lnTo>
                  <a:pt x="158582" y="83640"/>
                </a:lnTo>
                <a:lnTo>
                  <a:pt x="158496" y="35420"/>
                </a:lnTo>
                <a:close/>
              </a:path>
              <a:path w="359409" h="130175">
                <a:moveTo>
                  <a:pt x="168319" y="90940"/>
                </a:moveTo>
                <a:lnTo>
                  <a:pt x="166533" y="91738"/>
                </a:lnTo>
                <a:lnTo>
                  <a:pt x="164902" y="92131"/>
                </a:lnTo>
                <a:lnTo>
                  <a:pt x="168844" y="92131"/>
                </a:lnTo>
                <a:lnTo>
                  <a:pt x="168319" y="90940"/>
                </a:lnTo>
                <a:close/>
              </a:path>
              <a:path w="359409" h="130175">
                <a:moveTo>
                  <a:pt x="120551" y="35420"/>
                </a:moveTo>
                <a:lnTo>
                  <a:pt x="98227" y="35420"/>
                </a:lnTo>
                <a:lnTo>
                  <a:pt x="98227" y="37956"/>
                </a:lnTo>
                <a:lnTo>
                  <a:pt x="101595" y="37862"/>
                </a:lnTo>
                <a:lnTo>
                  <a:pt x="120551" y="37862"/>
                </a:lnTo>
                <a:lnTo>
                  <a:pt x="120551" y="35420"/>
                </a:lnTo>
                <a:close/>
              </a:path>
              <a:path w="359409" h="130175">
                <a:moveTo>
                  <a:pt x="192179" y="0"/>
                </a:moveTo>
                <a:lnTo>
                  <a:pt x="188214" y="0"/>
                </a:lnTo>
                <a:lnTo>
                  <a:pt x="186525" y="701"/>
                </a:lnTo>
                <a:lnTo>
                  <a:pt x="183748" y="3477"/>
                </a:lnTo>
                <a:lnTo>
                  <a:pt x="183059" y="5166"/>
                </a:lnTo>
                <a:lnTo>
                  <a:pt x="183059" y="9037"/>
                </a:lnTo>
                <a:lnTo>
                  <a:pt x="183773" y="10692"/>
                </a:lnTo>
                <a:lnTo>
                  <a:pt x="186653" y="13572"/>
                </a:lnTo>
                <a:lnTo>
                  <a:pt x="188308" y="14289"/>
                </a:lnTo>
                <a:lnTo>
                  <a:pt x="192179" y="14289"/>
                </a:lnTo>
                <a:lnTo>
                  <a:pt x="193871" y="13572"/>
                </a:lnTo>
                <a:lnTo>
                  <a:pt x="196644" y="10692"/>
                </a:lnTo>
                <a:lnTo>
                  <a:pt x="197345" y="9037"/>
                </a:lnTo>
                <a:lnTo>
                  <a:pt x="197345" y="5166"/>
                </a:lnTo>
                <a:lnTo>
                  <a:pt x="196644" y="3477"/>
                </a:lnTo>
                <a:lnTo>
                  <a:pt x="193871" y="701"/>
                </a:lnTo>
                <a:lnTo>
                  <a:pt x="192179" y="0"/>
                </a:lnTo>
                <a:close/>
              </a:path>
              <a:path w="359409" h="130175">
                <a:moveTo>
                  <a:pt x="205682" y="96737"/>
                </a:moveTo>
                <a:lnTo>
                  <a:pt x="174723" y="96737"/>
                </a:lnTo>
                <a:lnTo>
                  <a:pt x="174723" y="99273"/>
                </a:lnTo>
                <a:lnTo>
                  <a:pt x="205682" y="99273"/>
                </a:lnTo>
                <a:lnTo>
                  <a:pt x="205682" y="96737"/>
                </a:lnTo>
                <a:close/>
              </a:path>
              <a:path w="359409" h="130175">
                <a:moveTo>
                  <a:pt x="196001" y="42720"/>
                </a:moveTo>
                <a:lnTo>
                  <a:pt x="180679" y="42720"/>
                </a:lnTo>
                <a:lnTo>
                  <a:pt x="181618" y="43016"/>
                </a:lnTo>
                <a:lnTo>
                  <a:pt x="182998" y="44208"/>
                </a:lnTo>
                <a:lnTo>
                  <a:pt x="183498" y="45244"/>
                </a:lnTo>
                <a:lnTo>
                  <a:pt x="184190" y="48816"/>
                </a:lnTo>
                <a:lnTo>
                  <a:pt x="184391" y="53279"/>
                </a:lnTo>
                <a:lnTo>
                  <a:pt x="184391" y="88809"/>
                </a:lnTo>
                <a:lnTo>
                  <a:pt x="177795" y="96737"/>
                </a:lnTo>
                <a:lnTo>
                  <a:pt x="202704" y="96737"/>
                </a:lnTo>
                <a:lnTo>
                  <a:pt x="196001" y="88809"/>
                </a:lnTo>
                <a:lnTo>
                  <a:pt x="196001" y="42720"/>
                </a:lnTo>
                <a:close/>
              </a:path>
              <a:path w="359409" h="130175">
                <a:moveTo>
                  <a:pt x="196001" y="33491"/>
                </a:moveTo>
                <a:lnTo>
                  <a:pt x="193023" y="33491"/>
                </a:lnTo>
                <a:lnTo>
                  <a:pt x="173678" y="41230"/>
                </a:lnTo>
                <a:lnTo>
                  <a:pt x="174723" y="43757"/>
                </a:lnTo>
                <a:lnTo>
                  <a:pt x="176509" y="43065"/>
                </a:lnTo>
                <a:lnTo>
                  <a:pt x="178094" y="42720"/>
                </a:lnTo>
                <a:lnTo>
                  <a:pt x="196001" y="42720"/>
                </a:lnTo>
                <a:lnTo>
                  <a:pt x="196001" y="33491"/>
                </a:lnTo>
                <a:close/>
              </a:path>
              <a:path w="359409" h="130175">
                <a:moveTo>
                  <a:pt x="245863" y="96737"/>
                </a:moveTo>
                <a:lnTo>
                  <a:pt x="214609" y="96737"/>
                </a:lnTo>
                <a:lnTo>
                  <a:pt x="214609" y="99273"/>
                </a:lnTo>
                <a:lnTo>
                  <a:pt x="245863" y="99273"/>
                </a:lnTo>
                <a:lnTo>
                  <a:pt x="245863" y="96737"/>
                </a:lnTo>
                <a:close/>
              </a:path>
              <a:path w="359409" h="130175">
                <a:moveTo>
                  <a:pt x="235589" y="9226"/>
                </a:moveTo>
                <a:lnTo>
                  <a:pt x="220312" y="9226"/>
                </a:lnTo>
                <a:lnTo>
                  <a:pt x="221205" y="9525"/>
                </a:lnTo>
                <a:lnTo>
                  <a:pt x="222589" y="10716"/>
                </a:lnTo>
                <a:lnTo>
                  <a:pt x="223110" y="11835"/>
                </a:lnTo>
                <a:lnTo>
                  <a:pt x="223802" y="15108"/>
                </a:lnTo>
                <a:lnTo>
                  <a:pt x="223982" y="19549"/>
                </a:lnTo>
                <a:lnTo>
                  <a:pt x="223982" y="88809"/>
                </a:lnTo>
                <a:lnTo>
                  <a:pt x="217480" y="96737"/>
                </a:lnTo>
                <a:lnTo>
                  <a:pt x="242590" y="96737"/>
                </a:lnTo>
                <a:lnTo>
                  <a:pt x="235589" y="88809"/>
                </a:lnTo>
                <a:lnTo>
                  <a:pt x="235589" y="9226"/>
                </a:lnTo>
                <a:close/>
              </a:path>
              <a:path w="359409" h="130175">
                <a:moveTo>
                  <a:pt x="235589" y="0"/>
                </a:moveTo>
                <a:lnTo>
                  <a:pt x="232470" y="0"/>
                </a:lnTo>
                <a:lnTo>
                  <a:pt x="213420" y="7894"/>
                </a:lnTo>
                <a:lnTo>
                  <a:pt x="214609" y="10274"/>
                </a:lnTo>
                <a:lnTo>
                  <a:pt x="216395" y="9585"/>
                </a:lnTo>
                <a:lnTo>
                  <a:pt x="217932" y="9226"/>
                </a:lnTo>
                <a:lnTo>
                  <a:pt x="235589" y="9226"/>
                </a:lnTo>
                <a:lnTo>
                  <a:pt x="235589" y="0"/>
                </a:lnTo>
                <a:close/>
              </a:path>
              <a:path w="359409" h="130175">
                <a:moveTo>
                  <a:pt x="271759" y="40184"/>
                </a:moveTo>
                <a:lnTo>
                  <a:pt x="260152" y="40184"/>
                </a:lnTo>
                <a:lnTo>
                  <a:pt x="260268" y="88678"/>
                </a:lnTo>
                <a:lnTo>
                  <a:pt x="270321" y="100309"/>
                </a:lnTo>
                <a:lnTo>
                  <a:pt x="275679" y="100309"/>
                </a:lnTo>
                <a:lnTo>
                  <a:pt x="278748" y="99178"/>
                </a:lnTo>
                <a:lnTo>
                  <a:pt x="284701" y="94606"/>
                </a:lnTo>
                <a:lnTo>
                  <a:pt x="286263" y="92272"/>
                </a:lnTo>
                <a:lnTo>
                  <a:pt x="276225" y="92272"/>
                </a:lnTo>
                <a:lnTo>
                  <a:pt x="274737" y="91558"/>
                </a:lnTo>
                <a:lnTo>
                  <a:pt x="272357" y="88678"/>
                </a:lnTo>
                <a:lnTo>
                  <a:pt x="271759" y="85880"/>
                </a:lnTo>
                <a:lnTo>
                  <a:pt x="271759" y="40184"/>
                </a:lnTo>
                <a:close/>
              </a:path>
              <a:path w="359409" h="130175">
                <a:moveTo>
                  <a:pt x="288572" y="86618"/>
                </a:moveTo>
                <a:lnTo>
                  <a:pt x="285893" y="86618"/>
                </a:lnTo>
                <a:lnTo>
                  <a:pt x="285094" y="88404"/>
                </a:lnTo>
                <a:lnTo>
                  <a:pt x="283988" y="89797"/>
                </a:lnTo>
                <a:lnTo>
                  <a:pt x="281107" y="91784"/>
                </a:lnTo>
                <a:lnTo>
                  <a:pt x="279596" y="92272"/>
                </a:lnTo>
                <a:lnTo>
                  <a:pt x="286263" y="92272"/>
                </a:lnTo>
                <a:lnTo>
                  <a:pt x="286987" y="91190"/>
                </a:lnTo>
                <a:lnTo>
                  <a:pt x="288572" y="86618"/>
                </a:lnTo>
                <a:close/>
              </a:path>
              <a:path w="359409" h="130175">
                <a:moveTo>
                  <a:pt x="271759" y="14441"/>
                </a:moveTo>
                <a:lnTo>
                  <a:pt x="269522" y="14441"/>
                </a:lnTo>
                <a:lnTo>
                  <a:pt x="267641" y="19110"/>
                </a:lnTo>
                <a:lnTo>
                  <a:pt x="266151" y="22323"/>
                </a:lnTo>
                <a:lnTo>
                  <a:pt x="250030" y="37956"/>
                </a:lnTo>
                <a:lnTo>
                  <a:pt x="250030" y="40184"/>
                </a:lnTo>
                <a:lnTo>
                  <a:pt x="286643" y="40184"/>
                </a:lnTo>
                <a:lnTo>
                  <a:pt x="286643" y="35420"/>
                </a:lnTo>
                <a:lnTo>
                  <a:pt x="271759" y="35420"/>
                </a:lnTo>
                <a:lnTo>
                  <a:pt x="271759" y="14441"/>
                </a:lnTo>
                <a:close/>
              </a:path>
              <a:path w="359409" h="130175">
                <a:moveTo>
                  <a:pt x="301075" y="115787"/>
                </a:moveTo>
                <a:lnTo>
                  <a:pt x="297298" y="115787"/>
                </a:lnTo>
                <a:lnTo>
                  <a:pt x="295537" y="116384"/>
                </a:lnTo>
                <a:lnTo>
                  <a:pt x="293062" y="118765"/>
                </a:lnTo>
                <a:lnTo>
                  <a:pt x="292443" y="120359"/>
                </a:lnTo>
                <a:lnTo>
                  <a:pt x="292443" y="124324"/>
                </a:lnTo>
                <a:lnTo>
                  <a:pt x="293312" y="126111"/>
                </a:lnTo>
                <a:lnTo>
                  <a:pt x="296786" y="129290"/>
                </a:lnTo>
                <a:lnTo>
                  <a:pt x="299039" y="130076"/>
                </a:lnTo>
                <a:lnTo>
                  <a:pt x="305586" y="130076"/>
                </a:lnTo>
                <a:lnTo>
                  <a:pt x="309503" y="128491"/>
                </a:lnTo>
                <a:lnTo>
                  <a:pt x="317647" y="122145"/>
                </a:lnTo>
                <a:lnTo>
                  <a:pt x="320328" y="118323"/>
                </a:lnTo>
                <a:lnTo>
                  <a:pt x="308908" y="118323"/>
                </a:lnTo>
                <a:lnTo>
                  <a:pt x="307716" y="117978"/>
                </a:lnTo>
                <a:lnTo>
                  <a:pt x="303157" y="116287"/>
                </a:lnTo>
                <a:lnTo>
                  <a:pt x="301075" y="115787"/>
                </a:lnTo>
                <a:close/>
              </a:path>
              <a:path w="359409" h="130175">
                <a:moveTo>
                  <a:pt x="318933" y="35420"/>
                </a:moveTo>
                <a:lnTo>
                  <a:pt x="289166" y="35420"/>
                </a:lnTo>
                <a:lnTo>
                  <a:pt x="289166" y="37956"/>
                </a:lnTo>
                <a:lnTo>
                  <a:pt x="291550" y="38551"/>
                </a:lnTo>
                <a:lnTo>
                  <a:pt x="293238" y="39194"/>
                </a:lnTo>
                <a:lnTo>
                  <a:pt x="323398" y="96737"/>
                </a:lnTo>
                <a:lnTo>
                  <a:pt x="318933" y="107905"/>
                </a:lnTo>
                <a:lnTo>
                  <a:pt x="317241" y="111977"/>
                </a:lnTo>
                <a:lnTo>
                  <a:pt x="315586" y="114729"/>
                </a:lnTo>
                <a:lnTo>
                  <a:pt x="312313" y="117610"/>
                </a:lnTo>
                <a:lnTo>
                  <a:pt x="310801" y="118323"/>
                </a:lnTo>
                <a:lnTo>
                  <a:pt x="320328" y="118323"/>
                </a:lnTo>
                <a:lnTo>
                  <a:pt x="320920" y="117479"/>
                </a:lnTo>
                <a:lnTo>
                  <a:pt x="323398" y="111322"/>
                </a:lnTo>
                <a:lnTo>
                  <a:pt x="335206" y="82451"/>
                </a:lnTo>
                <a:lnTo>
                  <a:pt x="329052" y="82451"/>
                </a:lnTo>
                <a:lnTo>
                  <a:pt x="313431" y="50160"/>
                </a:lnTo>
                <a:lnTo>
                  <a:pt x="311944" y="46981"/>
                </a:lnTo>
                <a:lnTo>
                  <a:pt x="311237" y="44647"/>
                </a:lnTo>
                <a:lnTo>
                  <a:pt x="311194" y="41327"/>
                </a:lnTo>
                <a:lnTo>
                  <a:pt x="311718" y="40184"/>
                </a:lnTo>
                <a:lnTo>
                  <a:pt x="313800" y="38398"/>
                </a:lnTo>
                <a:lnTo>
                  <a:pt x="315361" y="37956"/>
                </a:lnTo>
                <a:lnTo>
                  <a:pt x="318933" y="37956"/>
                </a:lnTo>
                <a:lnTo>
                  <a:pt x="318933" y="35420"/>
                </a:lnTo>
                <a:close/>
              </a:path>
              <a:path w="359409" h="130175">
                <a:moveTo>
                  <a:pt x="358819" y="35420"/>
                </a:moveTo>
                <a:lnTo>
                  <a:pt x="338139" y="35420"/>
                </a:lnTo>
                <a:lnTo>
                  <a:pt x="338139" y="37956"/>
                </a:lnTo>
                <a:lnTo>
                  <a:pt x="340114" y="37956"/>
                </a:lnTo>
                <a:lnTo>
                  <a:pt x="341507" y="38100"/>
                </a:lnTo>
                <a:lnTo>
                  <a:pt x="344530" y="43409"/>
                </a:lnTo>
                <a:lnTo>
                  <a:pt x="344116" y="45351"/>
                </a:lnTo>
                <a:lnTo>
                  <a:pt x="343341" y="47183"/>
                </a:lnTo>
                <a:lnTo>
                  <a:pt x="329052" y="82451"/>
                </a:lnTo>
                <a:lnTo>
                  <a:pt x="335206" y="82451"/>
                </a:lnTo>
                <a:lnTo>
                  <a:pt x="349706" y="46981"/>
                </a:lnTo>
                <a:lnTo>
                  <a:pt x="350700" y="44506"/>
                </a:lnTo>
                <a:lnTo>
                  <a:pt x="351425" y="42864"/>
                </a:lnTo>
                <a:lnTo>
                  <a:pt x="358819" y="37956"/>
                </a:lnTo>
                <a:lnTo>
                  <a:pt x="358819" y="35420"/>
                </a:lnTo>
                <a:close/>
              </a:path>
            </a:pathLst>
          </a:custGeom>
          <a:solidFill>
            <a:srgbClr val="000000"/>
          </a:solidFill>
        </p:spPr>
        <p:txBody>
          <a:bodyPr wrap="square" lIns="0" tIns="0" rIns="0" bIns="0" rtlCol="0"/>
          <a:lstStyle/>
          <a:p>
            <a:endParaRPr sz="1980"/>
          </a:p>
        </p:txBody>
      </p:sp>
      <p:sp>
        <p:nvSpPr>
          <p:cNvPr id="31" name="object 31"/>
          <p:cNvSpPr/>
          <p:nvPr/>
        </p:nvSpPr>
        <p:spPr>
          <a:xfrm>
            <a:off x="3543451" y="7973155"/>
            <a:ext cx="285687" cy="111760"/>
          </a:xfrm>
          <a:custGeom>
            <a:avLst/>
            <a:gdLst/>
            <a:ahLst/>
            <a:cxnLst/>
            <a:rect l="l" t="t" r="r" b="b"/>
            <a:pathLst>
              <a:path w="259715" h="101600">
                <a:moveTo>
                  <a:pt x="32884" y="96737"/>
                </a:moveTo>
                <a:lnTo>
                  <a:pt x="0" y="96737"/>
                </a:lnTo>
                <a:lnTo>
                  <a:pt x="0" y="99273"/>
                </a:lnTo>
                <a:lnTo>
                  <a:pt x="32884" y="99273"/>
                </a:lnTo>
                <a:lnTo>
                  <a:pt x="32884" y="96737"/>
                </a:lnTo>
                <a:close/>
              </a:path>
              <a:path w="259715" h="101600">
                <a:moveTo>
                  <a:pt x="33758" y="19644"/>
                </a:moveTo>
                <a:lnTo>
                  <a:pt x="19491" y="19644"/>
                </a:lnTo>
                <a:lnTo>
                  <a:pt x="56104" y="99273"/>
                </a:lnTo>
                <a:lnTo>
                  <a:pt x="58341" y="99273"/>
                </a:lnTo>
                <a:lnTo>
                  <a:pt x="67744" y="78735"/>
                </a:lnTo>
                <a:lnTo>
                  <a:pt x="61164" y="78735"/>
                </a:lnTo>
                <a:lnTo>
                  <a:pt x="33758" y="19644"/>
                </a:lnTo>
                <a:close/>
              </a:path>
              <a:path w="259715" h="101600">
                <a:moveTo>
                  <a:pt x="121587" y="96737"/>
                </a:moveTo>
                <a:lnTo>
                  <a:pt x="81402" y="96737"/>
                </a:lnTo>
                <a:lnTo>
                  <a:pt x="81402" y="99273"/>
                </a:lnTo>
                <a:lnTo>
                  <a:pt x="121587" y="99273"/>
                </a:lnTo>
                <a:lnTo>
                  <a:pt x="121587" y="96737"/>
                </a:lnTo>
                <a:close/>
              </a:path>
              <a:path w="259715" h="101600">
                <a:moveTo>
                  <a:pt x="26788" y="4617"/>
                </a:moveTo>
                <a:lnTo>
                  <a:pt x="0" y="4617"/>
                </a:lnTo>
                <a:lnTo>
                  <a:pt x="0" y="7296"/>
                </a:lnTo>
                <a:lnTo>
                  <a:pt x="3870" y="7296"/>
                </a:lnTo>
                <a:lnTo>
                  <a:pt x="6669" y="7738"/>
                </a:lnTo>
                <a:lnTo>
                  <a:pt x="13323" y="88654"/>
                </a:lnTo>
                <a:lnTo>
                  <a:pt x="12896" y="91534"/>
                </a:lnTo>
                <a:lnTo>
                  <a:pt x="11908" y="93021"/>
                </a:lnTo>
                <a:lnTo>
                  <a:pt x="10216" y="95499"/>
                </a:lnTo>
                <a:lnTo>
                  <a:pt x="7336" y="96737"/>
                </a:lnTo>
                <a:lnTo>
                  <a:pt x="25837" y="96737"/>
                </a:lnTo>
                <a:lnTo>
                  <a:pt x="23109" y="95749"/>
                </a:lnTo>
                <a:lnTo>
                  <a:pt x="21433" y="93759"/>
                </a:lnTo>
                <a:lnTo>
                  <a:pt x="20135" y="92272"/>
                </a:lnTo>
                <a:lnTo>
                  <a:pt x="19491" y="88654"/>
                </a:lnTo>
                <a:lnTo>
                  <a:pt x="19491" y="19644"/>
                </a:lnTo>
                <a:lnTo>
                  <a:pt x="33758" y="19644"/>
                </a:lnTo>
                <a:lnTo>
                  <a:pt x="26788" y="4617"/>
                </a:lnTo>
                <a:close/>
              </a:path>
              <a:path w="259715" h="101600">
                <a:moveTo>
                  <a:pt x="108191" y="19644"/>
                </a:moveTo>
                <a:lnTo>
                  <a:pt x="94798" y="19644"/>
                </a:lnTo>
                <a:lnTo>
                  <a:pt x="94726" y="88654"/>
                </a:lnTo>
                <a:lnTo>
                  <a:pt x="94299" y="91534"/>
                </a:lnTo>
                <a:lnTo>
                  <a:pt x="93311" y="93021"/>
                </a:lnTo>
                <a:lnTo>
                  <a:pt x="91726" y="95499"/>
                </a:lnTo>
                <a:lnTo>
                  <a:pt x="88891" y="96737"/>
                </a:lnTo>
                <a:lnTo>
                  <a:pt x="114647" y="96737"/>
                </a:lnTo>
                <a:lnTo>
                  <a:pt x="111968" y="95749"/>
                </a:lnTo>
                <a:lnTo>
                  <a:pt x="110276" y="93759"/>
                </a:lnTo>
                <a:lnTo>
                  <a:pt x="108883" y="92272"/>
                </a:lnTo>
                <a:lnTo>
                  <a:pt x="108191" y="88654"/>
                </a:lnTo>
                <a:lnTo>
                  <a:pt x="108191" y="19644"/>
                </a:lnTo>
                <a:close/>
              </a:path>
              <a:path w="259715" h="101600">
                <a:moveTo>
                  <a:pt x="121587" y="4617"/>
                </a:moveTo>
                <a:lnTo>
                  <a:pt x="94798" y="4617"/>
                </a:lnTo>
                <a:lnTo>
                  <a:pt x="61164" y="78735"/>
                </a:lnTo>
                <a:lnTo>
                  <a:pt x="67744" y="78735"/>
                </a:lnTo>
                <a:lnTo>
                  <a:pt x="94798" y="19644"/>
                </a:lnTo>
                <a:lnTo>
                  <a:pt x="108191" y="19644"/>
                </a:lnTo>
                <a:lnTo>
                  <a:pt x="108191" y="15773"/>
                </a:lnTo>
                <a:lnTo>
                  <a:pt x="108740" y="12356"/>
                </a:lnTo>
                <a:lnTo>
                  <a:pt x="109834" y="10869"/>
                </a:lnTo>
                <a:lnTo>
                  <a:pt x="111514" y="8488"/>
                </a:lnTo>
                <a:lnTo>
                  <a:pt x="114348" y="7296"/>
                </a:lnTo>
                <a:lnTo>
                  <a:pt x="121587" y="7296"/>
                </a:lnTo>
                <a:lnTo>
                  <a:pt x="121587" y="4617"/>
                </a:lnTo>
                <a:close/>
              </a:path>
              <a:path w="259715" h="101600">
                <a:moveTo>
                  <a:pt x="172141" y="37801"/>
                </a:moveTo>
                <a:lnTo>
                  <a:pt x="157307" y="37801"/>
                </a:lnTo>
                <a:lnTo>
                  <a:pt x="160236" y="38968"/>
                </a:lnTo>
                <a:lnTo>
                  <a:pt x="164198" y="43635"/>
                </a:lnTo>
                <a:lnTo>
                  <a:pt x="165198" y="48027"/>
                </a:lnTo>
                <a:lnTo>
                  <a:pt x="165198" y="56851"/>
                </a:lnTo>
                <a:lnTo>
                  <a:pt x="157592" y="59784"/>
                </a:lnTo>
                <a:lnTo>
                  <a:pt x="151151" y="62475"/>
                </a:lnTo>
                <a:lnTo>
                  <a:pt x="129625" y="81021"/>
                </a:lnTo>
                <a:lnTo>
                  <a:pt x="129625" y="89056"/>
                </a:lnTo>
                <a:lnTo>
                  <a:pt x="131064" y="93046"/>
                </a:lnTo>
                <a:lnTo>
                  <a:pt x="136815" y="99093"/>
                </a:lnTo>
                <a:lnTo>
                  <a:pt x="140436" y="100605"/>
                </a:lnTo>
                <a:lnTo>
                  <a:pt x="147684" y="100605"/>
                </a:lnTo>
                <a:lnTo>
                  <a:pt x="150363" y="100010"/>
                </a:lnTo>
                <a:lnTo>
                  <a:pt x="152841" y="98819"/>
                </a:lnTo>
                <a:lnTo>
                  <a:pt x="154530" y="98035"/>
                </a:lnTo>
                <a:lnTo>
                  <a:pt x="158651" y="95106"/>
                </a:lnTo>
                <a:lnTo>
                  <a:pt x="161932" y="92570"/>
                </a:lnTo>
                <a:lnTo>
                  <a:pt x="148675" y="92570"/>
                </a:lnTo>
                <a:lnTo>
                  <a:pt x="146340" y="91461"/>
                </a:lnTo>
                <a:lnTo>
                  <a:pt x="142375" y="86999"/>
                </a:lnTo>
                <a:lnTo>
                  <a:pt x="141387" y="84188"/>
                </a:lnTo>
                <a:lnTo>
                  <a:pt x="141387" y="78236"/>
                </a:lnTo>
                <a:lnTo>
                  <a:pt x="165198" y="61173"/>
                </a:lnTo>
                <a:lnTo>
                  <a:pt x="176808" y="61173"/>
                </a:lnTo>
                <a:lnTo>
                  <a:pt x="176808" y="49219"/>
                </a:lnTo>
                <a:lnTo>
                  <a:pt x="176357" y="45146"/>
                </a:lnTo>
                <a:lnTo>
                  <a:pt x="175464" y="43159"/>
                </a:lnTo>
                <a:lnTo>
                  <a:pt x="174177" y="40087"/>
                </a:lnTo>
                <a:lnTo>
                  <a:pt x="172141" y="37801"/>
                </a:lnTo>
                <a:close/>
              </a:path>
              <a:path w="259715" h="101600">
                <a:moveTo>
                  <a:pt x="177454" y="90047"/>
                </a:moveTo>
                <a:lnTo>
                  <a:pt x="165198" y="90047"/>
                </a:lnTo>
                <a:lnTo>
                  <a:pt x="165296" y="93914"/>
                </a:lnTo>
                <a:lnTo>
                  <a:pt x="166009" y="96618"/>
                </a:lnTo>
                <a:lnTo>
                  <a:pt x="168688" y="99690"/>
                </a:lnTo>
                <a:lnTo>
                  <a:pt x="170499" y="100465"/>
                </a:lnTo>
                <a:lnTo>
                  <a:pt x="177546" y="100465"/>
                </a:lnTo>
                <a:lnTo>
                  <a:pt x="182511" y="96987"/>
                </a:lnTo>
                <a:lnTo>
                  <a:pt x="186456" y="91677"/>
                </a:lnTo>
                <a:lnTo>
                  <a:pt x="179380" y="91677"/>
                </a:lnTo>
                <a:lnTo>
                  <a:pt x="178762" y="91461"/>
                </a:lnTo>
                <a:lnTo>
                  <a:pt x="177664" y="90568"/>
                </a:lnTo>
                <a:lnTo>
                  <a:pt x="177454" y="90047"/>
                </a:lnTo>
                <a:close/>
              </a:path>
              <a:path w="259715" h="101600">
                <a:moveTo>
                  <a:pt x="176808" y="61173"/>
                </a:moveTo>
                <a:lnTo>
                  <a:pt x="165198" y="61173"/>
                </a:lnTo>
                <a:lnTo>
                  <a:pt x="165198" y="85581"/>
                </a:lnTo>
                <a:lnTo>
                  <a:pt x="159437" y="90248"/>
                </a:lnTo>
                <a:lnTo>
                  <a:pt x="154829" y="92570"/>
                </a:lnTo>
                <a:lnTo>
                  <a:pt x="161932" y="92570"/>
                </a:lnTo>
                <a:lnTo>
                  <a:pt x="165198" y="90047"/>
                </a:lnTo>
                <a:lnTo>
                  <a:pt x="177454" y="90047"/>
                </a:lnTo>
                <a:lnTo>
                  <a:pt x="177296" y="89653"/>
                </a:lnTo>
                <a:lnTo>
                  <a:pt x="176921" y="86999"/>
                </a:lnTo>
                <a:lnTo>
                  <a:pt x="176808" y="61173"/>
                </a:lnTo>
                <a:close/>
              </a:path>
              <a:path w="259715" h="101600">
                <a:moveTo>
                  <a:pt x="187668" y="86176"/>
                </a:moveTo>
                <a:lnTo>
                  <a:pt x="184772" y="89056"/>
                </a:lnTo>
                <a:lnTo>
                  <a:pt x="182998" y="90641"/>
                </a:lnTo>
                <a:lnTo>
                  <a:pt x="181511" y="91534"/>
                </a:lnTo>
                <a:lnTo>
                  <a:pt x="180868" y="91677"/>
                </a:lnTo>
                <a:lnTo>
                  <a:pt x="186456" y="91677"/>
                </a:lnTo>
                <a:lnTo>
                  <a:pt x="187668" y="90047"/>
                </a:lnTo>
                <a:lnTo>
                  <a:pt x="187668" y="86176"/>
                </a:lnTo>
                <a:close/>
              </a:path>
              <a:path w="259715" h="101600">
                <a:moveTo>
                  <a:pt x="161175" y="33491"/>
                </a:moveTo>
                <a:lnTo>
                  <a:pt x="148077" y="33491"/>
                </a:lnTo>
                <a:lnTo>
                  <a:pt x="142329" y="35158"/>
                </a:lnTo>
                <a:lnTo>
                  <a:pt x="134185" y="41800"/>
                </a:lnTo>
                <a:lnTo>
                  <a:pt x="132161" y="45491"/>
                </a:lnTo>
                <a:lnTo>
                  <a:pt x="132192" y="51742"/>
                </a:lnTo>
                <a:lnTo>
                  <a:pt x="132694" y="53279"/>
                </a:lnTo>
                <a:lnTo>
                  <a:pt x="134886" y="55659"/>
                </a:lnTo>
                <a:lnTo>
                  <a:pt x="136266" y="56256"/>
                </a:lnTo>
                <a:lnTo>
                  <a:pt x="139744" y="56256"/>
                </a:lnTo>
                <a:lnTo>
                  <a:pt x="141186" y="55696"/>
                </a:lnTo>
                <a:lnTo>
                  <a:pt x="143362" y="53410"/>
                </a:lnTo>
                <a:lnTo>
                  <a:pt x="143911" y="51742"/>
                </a:lnTo>
                <a:lnTo>
                  <a:pt x="143768" y="43455"/>
                </a:lnTo>
                <a:lnTo>
                  <a:pt x="144661" y="41623"/>
                </a:lnTo>
                <a:lnTo>
                  <a:pt x="148126" y="38551"/>
                </a:lnTo>
                <a:lnTo>
                  <a:pt x="150461" y="37801"/>
                </a:lnTo>
                <a:lnTo>
                  <a:pt x="172141" y="37801"/>
                </a:lnTo>
                <a:lnTo>
                  <a:pt x="165795" y="34430"/>
                </a:lnTo>
                <a:lnTo>
                  <a:pt x="161175" y="33491"/>
                </a:lnTo>
                <a:close/>
              </a:path>
              <a:path w="259715" h="101600">
                <a:moveTo>
                  <a:pt x="229243" y="33335"/>
                </a:moveTo>
                <a:lnTo>
                  <a:pt x="214551" y="33335"/>
                </a:lnTo>
                <a:lnTo>
                  <a:pt x="207108" y="37158"/>
                </a:lnTo>
                <a:lnTo>
                  <a:pt x="192728" y="69948"/>
                </a:lnTo>
                <a:lnTo>
                  <a:pt x="192728" y="79080"/>
                </a:lnTo>
                <a:lnTo>
                  <a:pt x="195334" y="86569"/>
                </a:lnTo>
                <a:lnTo>
                  <a:pt x="205752" y="98285"/>
                </a:lnTo>
                <a:lnTo>
                  <a:pt x="211823" y="101202"/>
                </a:lnTo>
                <a:lnTo>
                  <a:pt x="222241" y="101202"/>
                </a:lnTo>
                <a:lnTo>
                  <a:pt x="225469" y="100510"/>
                </a:lnTo>
                <a:lnTo>
                  <a:pt x="231422" y="97737"/>
                </a:lnTo>
                <a:lnTo>
                  <a:pt x="234446" y="95402"/>
                </a:lnTo>
                <a:lnTo>
                  <a:pt x="236129" y="93616"/>
                </a:lnTo>
                <a:lnTo>
                  <a:pt x="220266" y="93616"/>
                </a:lnTo>
                <a:lnTo>
                  <a:pt x="215694" y="91116"/>
                </a:lnTo>
                <a:lnTo>
                  <a:pt x="207562" y="81092"/>
                </a:lnTo>
                <a:lnTo>
                  <a:pt x="205526" y="73877"/>
                </a:lnTo>
                <a:lnTo>
                  <a:pt x="205526" y="55126"/>
                </a:lnTo>
                <a:lnTo>
                  <a:pt x="207611" y="48076"/>
                </a:lnTo>
                <a:lnTo>
                  <a:pt x="211778" y="43315"/>
                </a:lnTo>
                <a:lnTo>
                  <a:pt x="215051" y="39645"/>
                </a:lnTo>
                <a:lnTo>
                  <a:pt x="218718" y="37801"/>
                </a:lnTo>
                <a:lnTo>
                  <a:pt x="236478" y="37801"/>
                </a:lnTo>
                <a:lnTo>
                  <a:pt x="233851" y="35183"/>
                </a:lnTo>
                <a:lnTo>
                  <a:pt x="229243" y="33335"/>
                </a:lnTo>
                <a:close/>
              </a:path>
              <a:path w="259715" h="101600">
                <a:moveTo>
                  <a:pt x="258961" y="90940"/>
                </a:moveTo>
                <a:lnTo>
                  <a:pt x="256879" y="91735"/>
                </a:lnTo>
                <a:lnTo>
                  <a:pt x="255187" y="92128"/>
                </a:lnTo>
                <a:lnTo>
                  <a:pt x="237530" y="92128"/>
                </a:lnTo>
                <a:lnTo>
                  <a:pt x="237530" y="101202"/>
                </a:lnTo>
                <a:lnTo>
                  <a:pt x="240804" y="101202"/>
                </a:lnTo>
                <a:lnTo>
                  <a:pt x="259698" y="93320"/>
                </a:lnTo>
                <a:lnTo>
                  <a:pt x="258961" y="90940"/>
                </a:lnTo>
                <a:close/>
              </a:path>
              <a:path w="259715" h="101600">
                <a:moveTo>
                  <a:pt x="236478" y="37801"/>
                </a:moveTo>
                <a:lnTo>
                  <a:pt x="224969" y="37801"/>
                </a:lnTo>
                <a:lnTo>
                  <a:pt x="227207" y="38456"/>
                </a:lnTo>
                <a:lnTo>
                  <a:pt x="231766" y="41029"/>
                </a:lnTo>
                <a:lnTo>
                  <a:pt x="233601" y="42992"/>
                </a:lnTo>
                <a:lnTo>
                  <a:pt x="236387" y="48255"/>
                </a:lnTo>
                <a:lnTo>
                  <a:pt x="237231" y="51148"/>
                </a:lnTo>
                <a:lnTo>
                  <a:pt x="237530" y="54327"/>
                </a:lnTo>
                <a:lnTo>
                  <a:pt x="237530" y="87212"/>
                </a:lnTo>
                <a:lnTo>
                  <a:pt x="233553" y="91485"/>
                </a:lnTo>
                <a:lnTo>
                  <a:pt x="229493" y="93616"/>
                </a:lnTo>
                <a:lnTo>
                  <a:pt x="236129" y="93616"/>
                </a:lnTo>
                <a:lnTo>
                  <a:pt x="237530" y="92128"/>
                </a:lnTo>
                <a:lnTo>
                  <a:pt x="252901" y="92128"/>
                </a:lnTo>
                <a:lnTo>
                  <a:pt x="252033" y="91808"/>
                </a:lnTo>
                <a:lnTo>
                  <a:pt x="250542" y="90522"/>
                </a:lnTo>
                <a:lnTo>
                  <a:pt x="249996" y="89355"/>
                </a:lnTo>
                <a:lnTo>
                  <a:pt x="249305" y="85974"/>
                </a:lnTo>
                <a:lnTo>
                  <a:pt x="249140" y="81415"/>
                </a:lnTo>
                <a:lnTo>
                  <a:pt x="249140" y="38849"/>
                </a:lnTo>
                <a:lnTo>
                  <a:pt x="237530" y="38849"/>
                </a:lnTo>
                <a:lnTo>
                  <a:pt x="236478" y="37801"/>
                </a:lnTo>
                <a:close/>
              </a:path>
              <a:path w="259715" h="101600">
                <a:moveTo>
                  <a:pt x="249140" y="9226"/>
                </a:moveTo>
                <a:lnTo>
                  <a:pt x="233708" y="9226"/>
                </a:lnTo>
                <a:lnTo>
                  <a:pt x="234625" y="9525"/>
                </a:lnTo>
                <a:lnTo>
                  <a:pt x="236113" y="10713"/>
                </a:lnTo>
                <a:lnTo>
                  <a:pt x="236661" y="11856"/>
                </a:lnTo>
                <a:lnTo>
                  <a:pt x="237350" y="15240"/>
                </a:lnTo>
                <a:lnTo>
                  <a:pt x="237530" y="19702"/>
                </a:lnTo>
                <a:lnTo>
                  <a:pt x="237530" y="38849"/>
                </a:lnTo>
                <a:lnTo>
                  <a:pt x="249140" y="38849"/>
                </a:lnTo>
                <a:lnTo>
                  <a:pt x="249140" y="9226"/>
                </a:lnTo>
                <a:close/>
              </a:path>
              <a:path w="259715" h="101600">
                <a:moveTo>
                  <a:pt x="249140" y="0"/>
                </a:moveTo>
                <a:lnTo>
                  <a:pt x="246007" y="0"/>
                </a:lnTo>
                <a:lnTo>
                  <a:pt x="226957" y="7891"/>
                </a:lnTo>
                <a:lnTo>
                  <a:pt x="227850" y="10274"/>
                </a:lnTo>
                <a:lnTo>
                  <a:pt x="229840" y="9582"/>
                </a:lnTo>
                <a:lnTo>
                  <a:pt x="231422" y="9226"/>
                </a:lnTo>
                <a:lnTo>
                  <a:pt x="249140" y="9226"/>
                </a:lnTo>
                <a:lnTo>
                  <a:pt x="249140" y="0"/>
                </a:lnTo>
                <a:close/>
              </a:path>
            </a:pathLst>
          </a:custGeom>
          <a:solidFill>
            <a:srgbClr val="000000"/>
          </a:solidFill>
        </p:spPr>
        <p:txBody>
          <a:bodyPr wrap="square" lIns="0" tIns="0" rIns="0" bIns="0" rtlCol="0"/>
          <a:lstStyle/>
          <a:p>
            <a:endParaRPr sz="1980"/>
          </a:p>
        </p:txBody>
      </p:sp>
      <p:sp>
        <p:nvSpPr>
          <p:cNvPr id="32" name="object 32"/>
          <p:cNvSpPr/>
          <p:nvPr/>
        </p:nvSpPr>
        <p:spPr>
          <a:xfrm>
            <a:off x="3543280" y="8195149"/>
            <a:ext cx="447756" cy="111322"/>
          </a:xfrm>
          <a:prstGeom prst="rect">
            <a:avLst/>
          </a:prstGeom>
          <a:blipFill>
            <a:blip r:embed="rId28" cstate="print"/>
            <a:stretch>
              <a:fillRect/>
            </a:stretch>
          </a:blipFill>
        </p:spPr>
        <p:txBody>
          <a:bodyPr wrap="square" lIns="0" tIns="0" rIns="0" bIns="0" rtlCol="0"/>
          <a:lstStyle/>
          <a:p>
            <a:endParaRPr sz="1980"/>
          </a:p>
        </p:txBody>
      </p:sp>
      <p:sp>
        <p:nvSpPr>
          <p:cNvPr id="33" name="object 33"/>
          <p:cNvSpPr/>
          <p:nvPr/>
        </p:nvSpPr>
        <p:spPr>
          <a:xfrm>
            <a:off x="3550657" y="8417139"/>
            <a:ext cx="226075" cy="111651"/>
          </a:xfrm>
          <a:prstGeom prst="rect">
            <a:avLst/>
          </a:prstGeom>
          <a:blipFill>
            <a:blip r:embed="rId29" cstate="print"/>
            <a:stretch>
              <a:fillRect/>
            </a:stretch>
          </a:blipFill>
        </p:spPr>
        <p:txBody>
          <a:bodyPr wrap="square" lIns="0" tIns="0" rIns="0" bIns="0" rtlCol="0"/>
          <a:lstStyle/>
          <a:p>
            <a:endParaRPr sz="1980"/>
          </a:p>
        </p:txBody>
      </p:sp>
      <p:sp>
        <p:nvSpPr>
          <p:cNvPr id="34" name="object 34"/>
          <p:cNvSpPr/>
          <p:nvPr/>
        </p:nvSpPr>
        <p:spPr>
          <a:xfrm>
            <a:off x="3544108" y="8639130"/>
            <a:ext cx="386271" cy="143193"/>
          </a:xfrm>
          <a:custGeom>
            <a:avLst/>
            <a:gdLst/>
            <a:ahLst/>
            <a:cxnLst/>
            <a:rect l="l" t="t" r="r" b="b"/>
            <a:pathLst>
              <a:path w="351155" h="130175">
                <a:moveTo>
                  <a:pt x="8631" y="83499"/>
                </a:moveTo>
                <a:lnTo>
                  <a:pt x="5059" y="83499"/>
                </a:lnTo>
                <a:lnTo>
                  <a:pt x="3212" y="84188"/>
                </a:lnTo>
                <a:lnTo>
                  <a:pt x="1630" y="85584"/>
                </a:lnTo>
                <a:lnTo>
                  <a:pt x="533" y="86773"/>
                </a:lnTo>
                <a:lnTo>
                  <a:pt x="14" y="88465"/>
                </a:lnTo>
                <a:lnTo>
                  <a:pt x="0" y="93573"/>
                </a:lnTo>
                <a:lnTo>
                  <a:pt x="1237" y="96048"/>
                </a:lnTo>
                <a:lnTo>
                  <a:pt x="6190" y="100419"/>
                </a:lnTo>
                <a:lnTo>
                  <a:pt x="9619" y="101501"/>
                </a:lnTo>
                <a:lnTo>
                  <a:pt x="19443" y="101501"/>
                </a:lnTo>
                <a:lnTo>
                  <a:pt x="24073" y="99846"/>
                </a:lnTo>
                <a:lnTo>
                  <a:pt x="27991" y="96441"/>
                </a:lnTo>
                <a:lnTo>
                  <a:pt x="17952" y="96441"/>
                </a:lnTo>
                <a:lnTo>
                  <a:pt x="16608" y="95204"/>
                </a:lnTo>
                <a:lnTo>
                  <a:pt x="15568" y="92607"/>
                </a:lnTo>
                <a:lnTo>
                  <a:pt x="13737" y="88465"/>
                </a:lnTo>
                <a:lnTo>
                  <a:pt x="12225" y="85856"/>
                </a:lnTo>
                <a:lnTo>
                  <a:pt x="9939" y="83975"/>
                </a:lnTo>
                <a:lnTo>
                  <a:pt x="8631" y="83499"/>
                </a:lnTo>
                <a:close/>
              </a:path>
              <a:path w="351155" h="130175">
                <a:moveTo>
                  <a:pt x="44491" y="7299"/>
                </a:moveTo>
                <a:lnTo>
                  <a:pt x="16904" y="7299"/>
                </a:lnTo>
                <a:lnTo>
                  <a:pt x="18989" y="7848"/>
                </a:lnTo>
                <a:lnTo>
                  <a:pt x="22466" y="9729"/>
                </a:lnTo>
                <a:lnTo>
                  <a:pt x="24847" y="89894"/>
                </a:lnTo>
                <a:lnTo>
                  <a:pt x="24298" y="92607"/>
                </a:lnTo>
                <a:lnTo>
                  <a:pt x="22119" y="95679"/>
                </a:lnTo>
                <a:lnTo>
                  <a:pt x="20930" y="96441"/>
                </a:lnTo>
                <a:lnTo>
                  <a:pt x="27991" y="96441"/>
                </a:lnTo>
                <a:lnTo>
                  <a:pt x="31717" y="93204"/>
                </a:lnTo>
                <a:lnTo>
                  <a:pt x="34396" y="89333"/>
                </a:lnTo>
                <a:lnTo>
                  <a:pt x="37469" y="80500"/>
                </a:lnTo>
                <a:lnTo>
                  <a:pt x="38240" y="74773"/>
                </a:lnTo>
                <a:lnTo>
                  <a:pt x="38240" y="15776"/>
                </a:lnTo>
                <a:lnTo>
                  <a:pt x="38788" y="12204"/>
                </a:lnTo>
                <a:lnTo>
                  <a:pt x="39886" y="10716"/>
                </a:lnTo>
                <a:lnTo>
                  <a:pt x="41669" y="8442"/>
                </a:lnTo>
                <a:lnTo>
                  <a:pt x="44491" y="7299"/>
                </a:lnTo>
                <a:close/>
              </a:path>
              <a:path w="351155" h="130175">
                <a:moveTo>
                  <a:pt x="51791" y="4620"/>
                </a:moveTo>
                <a:lnTo>
                  <a:pt x="11311" y="4620"/>
                </a:lnTo>
                <a:lnTo>
                  <a:pt x="11311" y="7299"/>
                </a:lnTo>
                <a:lnTo>
                  <a:pt x="51791" y="7299"/>
                </a:lnTo>
                <a:lnTo>
                  <a:pt x="51791" y="4620"/>
                </a:lnTo>
                <a:close/>
              </a:path>
              <a:path w="351155" h="130175">
                <a:moveTo>
                  <a:pt x="88248" y="33494"/>
                </a:moveTo>
                <a:lnTo>
                  <a:pt x="82984" y="33494"/>
                </a:lnTo>
                <a:lnTo>
                  <a:pt x="77986" y="34887"/>
                </a:lnTo>
                <a:lnTo>
                  <a:pt x="68461" y="40434"/>
                </a:lnTo>
                <a:lnTo>
                  <a:pt x="64614" y="44708"/>
                </a:lnTo>
                <a:lnTo>
                  <a:pt x="58756" y="56211"/>
                </a:lnTo>
                <a:lnTo>
                  <a:pt x="57290" y="62069"/>
                </a:lnTo>
                <a:lnTo>
                  <a:pt x="57290" y="76059"/>
                </a:lnTo>
                <a:lnTo>
                  <a:pt x="87511" y="101205"/>
                </a:lnTo>
                <a:lnTo>
                  <a:pt x="93357" y="101205"/>
                </a:lnTo>
                <a:lnTo>
                  <a:pt x="98691" y="99715"/>
                </a:lnTo>
                <a:lnTo>
                  <a:pt x="104212" y="96298"/>
                </a:lnTo>
                <a:lnTo>
                  <a:pt x="84426" y="96298"/>
                </a:lnTo>
                <a:lnTo>
                  <a:pt x="79568" y="92930"/>
                </a:lnTo>
                <a:lnTo>
                  <a:pt x="72222" y="79427"/>
                </a:lnTo>
                <a:lnTo>
                  <a:pt x="70491" y="71844"/>
                </a:lnTo>
                <a:lnTo>
                  <a:pt x="70404" y="56211"/>
                </a:lnTo>
                <a:lnTo>
                  <a:pt x="71137" y="51602"/>
                </a:lnTo>
                <a:lnTo>
                  <a:pt x="74115" y="44256"/>
                </a:lnTo>
                <a:lnTo>
                  <a:pt x="76114" y="41672"/>
                </a:lnTo>
                <a:lnTo>
                  <a:pt x="81174" y="38697"/>
                </a:lnTo>
                <a:lnTo>
                  <a:pt x="83640" y="37959"/>
                </a:lnTo>
                <a:lnTo>
                  <a:pt x="104114" y="37959"/>
                </a:lnTo>
                <a:lnTo>
                  <a:pt x="101385" y="36246"/>
                </a:lnTo>
                <a:lnTo>
                  <a:pt x="95180" y="34182"/>
                </a:lnTo>
                <a:lnTo>
                  <a:pt x="88248" y="33494"/>
                </a:lnTo>
                <a:close/>
              </a:path>
              <a:path w="351155" h="130175">
                <a:moveTo>
                  <a:pt x="104114" y="37959"/>
                </a:moveTo>
                <a:lnTo>
                  <a:pt x="91177" y="37959"/>
                </a:lnTo>
                <a:lnTo>
                  <a:pt x="95390" y="40184"/>
                </a:lnTo>
                <a:lnTo>
                  <a:pt x="98702" y="44708"/>
                </a:lnTo>
                <a:lnTo>
                  <a:pt x="106106" y="80570"/>
                </a:lnTo>
                <a:lnTo>
                  <a:pt x="104619" y="86999"/>
                </a:lnTo>
                <a:lnTo>
                  <a:pt x="98666" y="94442"/>
                </a:lnTo>
                <a:lnTo>
                  <a:pt x="94951" y="96298"/>
                </a:lnTo>
                <a:lnTo>
                  <a:pt x="104212" y="96298"/>
                </a:lnTo>
                <a:lnTo>
                  <a:pt x="108310" y="93762"/>
                </a:lnTo>
                <a:lnTo>
                  <a:pt x="112108" y="89358"/>
                </a:lnTo>
                <a:lnTo>
                  <a:pt x="117668" y="77641"/>
                </a:lnTo>
                <a:lnTo>
                  <a:pt x="119060" y="71844"/>
                </a:lnTo>
                <a:lnTo>
                  <a:pt x="119060" y="57948"/>
                </a:lnTo>
                <a:lnTo>
                  <a:pt x="116573" y="50758"/>
                </a:lnTo>
                <a:lnTo>
                  <a:pt x="111620" y="44506"/>
                </a:lnTo>
                <a:lnTo>
                  <a:pt x="106865" y="39687"/>
                </a:lnTo>
                <a:lnTo>
                  <a:pt x="104114" y="37959"/>
                </a:lnTo>
                <a:close/>
              </a:path>
              <a:path w="351155" h="130175">
                <a:moveTo>
                  <a:pt x="136766" y="115790"/>
                </a:moveTo>
                <a:lnTo>
                  <a:pt x="132990" y="115790"/>
                </a:lnTo>
                <a:lnTo>
                  <a:pt x="131228" y="116384"/>
                </a:lnTo>
                <a:lnTo>
                  <a:pt x="128753" y="118765"/>
                </a:lnTo>
                <a:lnTo>
                  <a:pt x="128134" y="120362"/>
                </a:lnTo>
                <a:lnTo>
                  <a:pt x="128134" y="124324"/>
                </a:lnTo>
                <a:lnTo>
                  <a:pt x="129003" y="126111"/>
                </a:lnTo>
                <a:lnTo>
                  <a:pt x="132478" y="129290"/>
                </a:lnTo>
                <a:lnTo>
                  <a:pt x="134730" y="130076"/>
                </a:lnTo>
                <a:lnTo>
                  <a:pt x="141277" y="130076"/>
                </a:lnTo>
                <a:lnTo>
                  <a:pt x="145194" y="128494"/>
                </a:lnTo>
                <a:lnTo>
                  <a:pt x="153338" y="122148"/>
                </a:lnTo>
                <a:lnTo>
                  <a:pt x="156018" y="118326"/>
                </a:lnTo>
                <a:lnTo>
                  <a:pt x="144600" y="118326"/>
                </a:lnTo>
                <a:lnTo>
                  <a:pt x="143408" y="117978"/>
                </a:lnTo>
                <a:lnTo>
                  <a:pt x="138848" y="116290"/>
                </a:lnTo>
                <a:lnTo>
                  <a:pt x="136766" y="115790"/>
                </a:lnTo>
                <a:close/>
              </a:path>
              <a:path w="351155" h="130175">
                <a:moveTo>
                  <a:pt x="154625" y="35420"/>
                </a:moveTo>
                <a:lnTo>
                  <a:pt x="124858" y="35420"/>
                </a:lnTo>
                <a:lnTo>
                  <a:pt x="124858" y="37959"/>
                </a:lnTo>
                <a:lnTo>
                  <a:pt x="127241" y="38554"/>
                </a:lnTo>
                <a:lnTo>
                  <a:pt x="128930" y="39197"/>
                </a:lnTo>
                <a:lnTo>
                  <a:pt x="159090" y="96740"/>
                </a:lnTo>
                <a:lnTo>
                  <a:pt x="154625" y="107908"/>
                </a:lnTo>
                <a:lnTo>
                  <a:pt x="152933" y="111980"/>
                </a:lnTo>
                <a:lnTo>
                  <a:pt x="151278" y="114729"/>
                </a:lnTo>
                <a:lnTo>
                  <a:pt x="148004" y="117610"/>
                </a:lnTo>
                <a:lnTo>
                  <a:pt x="146492" y="118326"/>
                </a:lnTo>
                <a:lnTo>
                  <a:pt x="156018" y="118326"/>
                </a:lnTo>
                <a:lnTo>
                  <a:pt x="156612" y="117479"/>
                </a:lnTo>
                <a:lnTo>
                  <a:pt x="159090" y="111325"/>
                </a:lnTo>
                <a:lnTo>
                  <a:pt x="170898" y="82451"/>
                </a:lnTo>
                <a:lnTo>
                  <a:pt x="164744" y="82451"/>
                </a:lnTo>
                <a:lnTo>
                  <a:pt x="149123" y="50160"/>
                </a:lnTo>
                <a:lnTo>
                  <a:pt x="147635" y="46981"/>
                </a:lnTo>
                <a:lnTo>
                  <a:pt x="146929" y="44650"/>
                </a:lnTo>
                <a:lnTo>
                  <a:pt x="146886" y="41327"/>
                </a:lnTo>
                <a:lnTo>
                  <a:pt x="147410" y="40184"/>
                </a:lnTo>
                <a:lnTo>
                  <a:pt x="149492" y="38398"/>
                </a:lnTo>
                <a:lnTo>
                  <a:pt x="151052" y="37959"/>
                </a:lnTo>
                <a:lnTo>
                  <a:pt x="154625" y="37959"/>
                </a:lnTo>
                <a:lnTo>
                  <a:pt x="154625" y="35420"/>
                </a:lnTo>
                <a:close/>
              </a:path>
              <a:path w="351155" h="130175">
                <a:moveTo>
                  <a:pt x="194511" y="35420"/>
                </a:moveTo>
                <a:lnTo>
                  <a:pt x="173830" y="35420"/>
                </a:lnTo>
                <a:lnTo>
                  <a:pt x="173830" y="37959"/>
                </a:lnTo>
                <a:lnTo>
                  <a:pt x="175805" y="37959"/>
                </a:lnTo>
                <a:lnTo>
                  <a:pt x="177198" y="38100"/>
                </a:lnTo>
                <a:lnTo>
                  <a:pt x="180225" y="43412"/>
                </a:lnTo>
                <a:lnTo>
                  <a:pt x="179812" y="45351"/>
                </a:lnTo>
                <a:lnTo>
                  <a:pt x="179033" y="47186"/>
                </a:lnTo>
                <a:lnTo>
                  <a:pt x="164744" y="82451"/>
                </a:lnTo>
                <a:lnTo>
                  <a:pt x="170898" y="82451"/>
                </a:lnTo>
                <a:lnTo>
                  <a:pt x="185398" y="46981"/>
                </a:lnTo>
                <a:lnTo>
                  <a:pt x="186393" y="44506"/>
                </a:lnTo>
                <a:lnTo>
                  <a:pt x="187116" y="42864"/>
                </a:lnTo>
                <a:lnTo>
                  <a:pt x="194511" y="37959"/>
                </a:lnTo>
                <a:lnTo>
                  <a:pt x="194511" y="35420"/>
                </a:lnTo>
                <a:close/>
              </a:path>
              <a:path w="351155" h="130175">
                <a:moveTo>
                  <a:pt x="265352" y="37862"/>
                </a:moveTo>
                <a:lnTo>
                  <a:pt x="246397" y="37862"/>
                </a:lnTo>
                <a:lnTo>
                  <a:pt x="248707" y="38136"/>
                </a:lnTo>
                <a:lnTo>
                  <a:pt x="251185" y="39422"/>
                </a:lnTo>
                <a:lnTo>
                  <a:pt x="252161" y="40340"/>
                </a:lnTo>
                <a:lnTo>
                  <a:pt x="253541" y="42720"/>
                </a:lnTo>
                <a:lnTo>
                  <a:pt x="253898" y="44805"/>
                </a:lnTo>
                <a:lnTo>
                  <a:pt x="253898" y="82308"/>
                </a:lnTo>
                <a:lnTo>
                  <a:pt x="254389" y="86892"/>
                </a:lnTo>
                <a:lnTo>
                  <a:pt x="256376" y="93345"/>
                </a:lnTo>
                <a:lnTo>
                  <a:pt x="258186" y="96002"/>
                </a:lnTo>
                <a:lnTo>
                  <a:pt x="263447" y="100169"/>
                </a:lnTo>
                <a:lnTo>
                  <a:pt x="266544" y="101205"/>
                </a:lnTo>
                <a:lnTo>
                  <a:pt x="273390" y="101205"/>
                </a:lnTo>
                <a:lnTo>
                  <a:pt x="276462" y="100443"/>
                </a:lnTo>
                <a:lnTo>
                  <a:pt x="282223" y="97371"/>
                </a:lnTo>
                <a:lnTo>
                  <a:pt x="286393" y="93619"/>
                </a:lnTo>
                <a:lnTo>
                  <a:pt x="287353" y="92570"/>
                </a:lnTo>
                <a:lnTo>
                  <a:pt x="273091" y="92570"/>
                </a:lnTo>
                <a:lnTo>
                  <a:pt x="270567" y="91656"/>
                </a:lnTo>
                <a:lnTo>
                  <a:pt x="266401" y="87989"/>
                </a:lnTo>
                <a:lnTo>
                  <a:pt x="265352" y="84094"/>
                </a:lnTo>
                <a:lnTo>
                  <a:pt x="265352" y="37862"/>
                </a:lnTo>
                <a:close/>
              </a:path>
              <a:path w="351155" h="130175">
                <a:moveTo>
                  <a:pt x="303823" y="87666"/>
                </a:moveTo>
                <a:lnTo>
                  <a:pt x="291846" y="87666"/>
                </a:lnTo>
                <a:lnTo>
                  <a:pt x="291846" y="101205"/>
                </a:lnTo>
                <a:lnTo>
                  <a:pt x="294976" y="101205"/>
                </a:lnTo>
                <a:lnTo>
                  <a:pt x="314117" y="93345"/>
                </a:lnTo>
                <a:lnTo>
                  <a:pt x="314080" y="93119"/>
                </a:lnTo>
                <a:lnTo>
                  <a:pt x="313651" y="92131"/>
                </a:lnTo>
                <a:lnTo>
                  <a:pt x="307226" y="92131"/>
                </a:lnTo>
                <a:lnTo>
                  <a:pt x="306333" y="91808"/>
                </a:lnTo>
                <a:lnTo>
                  <a:pt x="304739" y="90525"/>
                </a:lnTo>
                <a:lnTo>
                  <a:pt x="304169" y="89358"/>
                </a:lnTo>
                <a:lnTo>
                  <a:pt x="303823" y="87666"/>
                </a:lnTo>
                <a:close/>
              </a:path>
              <a:path w="351155" h="130175">
                <a:moveTo>
                  <a:pt x="239456" y="96740"/>
                </a:moveTo>
                <a:lnTo>
                  <a:pt x="201356" y="96740"/>
                </a:lnTo>
                <a:lnTo>
                  <a:pt x="201356" y="99276"/>
                </a:lnTo>
                <a:lnTo>
                  <a:pt x="239456" y="99276"/>
                </a:lnTo>
                <a:lnTo>
                  <a:pt x="239456" y="96740"/>
                </a:lnTo>
                <a:close/>
              </a:path>
              <a:path w="351155" h="130175">
                <a:moveTo>
                  <a:pt x="224872" y="40340"/>
                </a:moveTo>
                <a:lnTo>
                  <a:pt x="213262" y="40340"/>
                </a:lnTo>
                <a:lnTo>
                  <a:pt x="213166" y="87989"/>
                </a:lnTo>
                <a:lnTo>
                  <a:pt x="212991" y="89952"/>
                </a:lnTo>
                <a:lnTo>
                  <a:pt x="211893" y="93119"/>
                </a:lnTo>
                <a:lnTo>
                  <a:pt x="210857" y="94393"/>
                </a:lnTo>
                <a:lnTo>
                  <a:pt x="207785" y="96274"/>
                </a:lnTo>
                <a:lnTo>
                  <a:pt x="206072" y="96740"/>
                </a:lnTo>
                <a:lnTo>
                  <a:pt x="230776" y="96740"/>
                </a:lnTo>
                <a:lnTo>
                  <a:pt x="228490" y="95704"/>
                </a:lnTo>
                <a:lnTo>
                  <a:pt x="226813" y="93619"/>
                </a:lnTo>
                <a:lnTo>
                  <a:pt x="225515" y="92131"/>
                </a:lnTo>
                <a:lnTo>
                  <a:pt x="224872" y="88404"/>
                </a:lnTo>
                <a:lnTo>
                  <a:pt x="224872" y="40340"/>
                </a:lnTo>
                <a:close/>
              </a:path>
              <a:path w="351155" h="130175">
                <a:moveTo>
                  <a:pt x="303309" y="35420"/>
                </a:moveTo>
                <a:lnTo>
                  <a:pt x="281580" y="35420"/>
                </a:lnTo>
                <a:lnTo>
                  <a:pt x="281580" y="37959"/>
                </a:lnTo>
                <a:lnTo>
                  <a:pt x="285750" y="38054"/>
                </a:lnTo>
                <a:lnTo>
                  <a:pt x="288499" y="38755"/>
                </a:lnTo>
                <a:lnTo>
                  <a:pt x="291178" y="41327"/>
                </a:lnTo>
                <a:lnTo>
                  <a:pt x="291846" y="43757"/>
                </a:lnTo>
                <a:lnTo>
                  <a:pt x="291846" y="83643"/>
                </a:lnTo>
                <a:lnTo>
                  <a:pt x="288368" y="87117"/>
                </a:lnTo>
                <a:lnTo>
                  <a:pt x="285369" y="89477"/>
                </a:lnTo>
                <a:lnTo>
                  <a:pt x="280306" y="91952"/>
                </a:lnTo>
                <a:lnTo>
                  <a:pt x="278056" y="92570"/>
                </a:lnTo>
                <a:lnTo>
                  <a:pt x="287353" y="92570"/>
                </a:lnTo>
                <a:lnTo>
                  <a:pt x="291846" y="87666"/>
                </a:lnTo>
                <a:lnTo>
                  <a:pt x="303823" y="87666"/>
                </a:lnTo>
                <a:lnTo>
                  <a:pt x="303477" y="85974"/>
                </a:lnTo>
                <a:lnTo>
                  <a:pt x="303390" y="83643"/>
                </a:lnTo>
                <a:lnTo>
                  <a:pt x="303309" y="35420"/>
                </a:lnTo>
                <a:close/>
              </a:path>
              <a:path w="351155" h="130175">
                <a:moveTo>
                  <a:pt x="313133" y="90940"/>
                </a:moveTo>
                <a:lnTo>
                  <a:pt x="311347" y="91738"/>
                </a:lnTo>
                <a:lnTo>
                  <a:pt x="309704" y="92131"/>
                </a:lnTo>
                <a:lnTo>
                  <a:pt x="313651" y="92131"/>
                </a:lnTo>
                <a:lnTo>
                  <a:pt x="313133" y="90940"/>
                </a:lnTo>
                <a:close/>
              </a:path>
              <a:path w="351155" h="130175">
                <a:moveTo>
                  <a:pt x="241243" y="35420"/>
                </a:moveTo>
                <a:lnTo>
                  <a:pt x="200918" y="35420"/>
                </a:lnTo>
                <a:lnTo>
                  <a:pt x="200918" y="40340"/>
                </a:lnTo>
                <a:lnTo>
                  <a:pt x="241243" y="40340"/>
                </a:lnTo>
                <a:lnTo>
                  <a:pt x="241243" y="35420"/>
                </a:lnTo>
                <a:close/>
              </a:path>
              <a:path w="351155" h="130175">
                <a:moveTo>
                  <a:pt x="265352" y="35420"/>
                </a:moveTo>
                <a:lnTo>
                  <a:pt x="243029" y="35420"/>
                </a:lnTo>
                <a:lnTo>
                  <a:pt x="243029" y="37959"/>
                </a:lnTo>
                <a:lnTo>
                  <a:pt x="246397" y="37862"/>
                </a:lnTo>
                <a:lnTo>
                  <a:pt x="265352" y="37862"/>
                </a:lnTo>
                <a:lnTo>
                  <a:pt x="265352" y="35420"/>
                </a:lnTo>
                <a:close/>
              </a:path>
              <a:path w="351155" h="130175">
                <a:moveTo>
                  <a:pt x="244909" y="155"/>
                </a:moveTo>
                <a:lnTo>
                  <a:pt x="234790" y="155"/>
                </a:lnTo>
                <a:lnTo>
                  <a:pt x="230050" y="1524"/>
                </a:lnTo>
                <a:lnTo>
                  <a:pt x="221601" y="7001"/>
                </a:lnTo>
                <a:lnTo>
                  <a:pt x="218477" y="10549"/>
                </a:lnTo>
                <a:lnTo>
                  <a:pt x="214310" y="19385"/>
                </a:lnTo>
                <a:lnTo>
                  <a:pt x="213262" y="24765"/>
                </a:lnTo>
                <a:lnTo>
                  <a:pt x="213262" y="35420"/>
                </a:lnTo>
                <a:lnTo>
                  <a:pt x="224872" y="35420"/>
                </a:lnTo>
                <a:lnTo>
                  <a:pt x="224944" y="19385"/>
                </a:lnTo>
                <a:lnTo>
                  <a:pt x="225184" y="14740"/>
                </a:lnTo>
                <a:lnTo>
                  <a:pt x="232361" y="5215"/>
                </a:lnTo>
                <a:lnTo>
                  <a:pt x="253834" y="5215"/>
                </a:lnTo>
                <a:lnTo>
                  <a:pt x="249375" y="1740"/>
                </a:lnTo>
                <a:lnTo>
                  <a:pt x="244909" y="155"/>
                </a:lnTo>
                <a:close/>
              </a:path>
              <a:path w="351155" h="130175">
                <a:moveTo>
                  <a:pt x="253834" y="5215"/>
                </a:moveTo>
                <a:lnTo>
                  <a:pt x="236229" y="5215"/>
                </a:lnTo>
                <a:lnTo>
                  <a:pt x="237826" y="5657"/>
                </a:lnTo>
                <a:lnTo>
                  <a:pt x="239313" y="6550"/>
                </a:lnTo>
                <a:lnTo>
                  <a:pt x="240694" y="7443"/>
                </a:lnTo>
                <a:lnTo>
                  <a:pt x="242255" y="9156"/>
                </a:lnTo>
                <a:lnTo>
                  <a:pt x="245732" y="14215"/>
                </a:lnTo>
                <a:lnTo>
                  <a:pt x="247195" y="15861"/>
                </a:lnTo>
                <a:lnTo>
                  <a:pt x="249576" y="17349"/>
                </a:lnTo>
                <a:lnTo>
                  <a:pt x="250719" y="17718"/>
                </a:lnTo>
                <a:lnTo>
                  <a:pt x="253197" y="17718"/>
                </a:lnTo>
                <a:lnTo>
                  <a:pt x="254495" y="17123"/>
                </a:lnTo>
                <a:lnTo>
                  <a:pt x="256876" y="14740"/>
                </a:lnTo>
                <a:lnTo>
                  <a:pt x="257470" y="13453"/>
                </a:lnTo>
                <a:lnTo>
                  <a:pt x="257470" y="9384"/>
                </a:lnTo>
                <a:lnTo>
                  <a:pt x="256126" y="7001"/>
                </a:lnTo>
                <a:lnTo>
                  <a:pt x="253834" y="5215"/>
                </a:lnTo>
                <a:close/>
              </a:path>
              <a:path w="351155" h="130175">
                <a:moveTo>
                  <a:pt x="351077" y="96740"/>
                </a:moveTo>
                <a:lnTo>
                  <a:pt x="319823" y="96740"/>
                </a:lnTo>
                <a:lnTo>
                  <a:pt x="319823" y="99276"/>
                </a:lnTo>
                <a:lnTo>
                  <a:pt x="351077" y="99276"/>
                </a:lnTo>
                <a:lnTo>
                  <a:pt x="351077" y="96740"/>
                </a:lnTo>
                <a:close/>
              </a:path>
              <a:path w="351155" h="130175">
                <a:moveTo>
                  <a:pt x="340815" y="9229"/>
                </a:moveTo>
                <a:lnTo>
                  <a:pt x="325526" y="9229"/>
                </a:lnTo>
                <a:lnTo>
                  <a:pt x="326419" y="9525"/>
                </a:lnTo>
                <a:lnTo>
                  <a:pt x="327812" y="10716"/>
                </a:lnTo>
                <a:lnTo>
                  <a:pt x="328336" y="11835"/>
                </a:lnTo>
                <a:lnTo>
                  <a:pt x="329028" y="15108"/>
                </a:lnTo>
                <a:lnTo>
                  <a:pt x="329205" y="19549"/>
                </a:lnTo>
                <a:lnTo>
                  <a:pt x="329205" y="88809"/>
                </a:lnTo>
                <a:lnTo>
                  <a:pt x="322707" y="96740"/>
                </a:lnTo>
                <a:lnTo>
                  <a:pt x="347804" y="96740"/>
                </a:lnTo>
                <a:lnTo>
                  <a:pt x="340815" y="88809"/>
                </a:lnTo>
                <a:lnTo>
                  <a:pt x="340815" y="9229"/>
                </a:lnTo>
                <a:close/>
              </a:path>
              <a:path w="351155" h="130175">
                <a:moveTo>
                  <a:pt x="340815" y="0"/>
                </a:moveTo>
                <a:lnTo>
                  <a:pt x="337684" y="0"/>
                </a:lnTo>
                <a:lnTo>
                  <a:pt x="318634" y="7894"/>
                </a:lnTo>
                <a:lnTo>
                  <a:pt x="319823" y="10274"/>
                </a:lnTo>
                <a:lnTo>
                  <a:pt x="321609" y="9585"/>
                </a:lnTo>
                <a:lnTo>
                  <a:pt x="323145" y="9229"/>
                </a:lnTo>
                <a:lnTo>
                  <a:pt x="340815" y="9229"/>
                </a:lnTo>
                <a:lnTo>
                  <a:pt x="340815" y="0"/>
                </a:lnTo>
                <a:close/>
              </a:path>
            </a:pathLst>
          </a:custGeom>
          <a:solidFill>
            <a:srgbClr val="000000"/>
          </a:solidFill>
        </p:spPr>
        <p:txBody>
          <a:bodyPr wrap="square" lIns="0" tIns="0" rIns="0" bIns="0" rtlCol="0"/>
          <a:lstStyle/>
          <a:p>
            <a:endParaRPr sz="1980"/>
          </a:p>
        </p:txBody>
      </p:sp>
      <p:sp>
        <p:nvSpPr>
          <p:cNvPr id="35" name="object 35"/>
          <p:cNvSpPr/>
          <p:nvPr/>
        </p:nvSpPr>
        <p:spPr>
          <a:xfrm>
            <a:off x="3543450" y="8861120"/>
            <a:ext cx="372999" cy="111760"/>
          </a:xfrm>
          <a:custGeom>
            <a:avLst/>
            <a:gdLst/>
            <a:ahLst/>
            <a:cxnLst/>
            <a:rect l="l" t="t" r="r" b="b"/>
            <a:pathLst>
              <a:path w="339090" h="101600">
                <a:moveTo>
                  <a:pt x="40483" y="96740"/>
                </a:moveTo>
                <a:lnTo>
                  <a:pt x="0" y="96740"/>
                </a:lnTo>
                <a:lnTo>
                  <a:pt x="0" y="99276"/>
                </a:lnTo>
                <a:lnTo>
                  <a:pt x="40483" y="99276"/>
                </a:lnTo>
                <a:lnTo>
                  <a:pt x="40483" y="96740"/>
                </a:lnTo>
                <a:close/>
              </a:path>
              <a:path w="339090" h="101600">
                <a:moveTo>
                  <a:pt x="43101" y="4620"/>
                </a:moveTo>
                <a:lnTo>
                  <a:pt x="0" y="4620"/>
                </a:lnTo>
                <a:lnTo>
                  <a:pt x="0" y="7299"/>
                </a:lnTo>
                <a:lnTo>
                  <a:pt x="7144" y="7299"/>
                </a:lnTo>
                <a:lnTo>
                  <a:pt x="9823" y="8287"/>
                </a:lnTo>
                <a:lnTo>
                  <a:pt x="11609" y="10274"/>
                </a:lnTo>
                <a:lnTo>
                  <a:pt x="12896" y="11765"/>
                </a:lnTo>
                <a:lnTo>
                  <a:pt x="13390" y="14621"/>
                </a:lnTo>
                <a:lnTo>
                  <a:pt x="13476" y="88404"/>
                </a:lnTo>
                <a:lnTo>
                  <a:pt x="13097" y="91333"/>
                </a:lnTo>
                <a:lnTo>
                  <a:pt x="12204" y="92726"/>
                </a:lnTo>
                <a:lnTo>
                  <a:pt x="10418" y="95405"/>
                </a:lnTo>
                <a:lnTo>
                  <a:pt x="7537" y="96740"/>
                </a:lnTo>
                <a:lnTo>
                  <a:pt x="33339" y="96740"/>
                </a:lnTo>
                <a:lnTo>
                  <a:pt x="30659" y="95704"/>
                </a:lnTo>
                <a:lnTo>
                  <a:pt x="27575" y="92131"/>
                </a:lnTo>
                <a:lnTo>
                  <a:pt x="26932" y="88404"/>
                </a:lnTo>
                <a:lnTo>
                  <a:pt x="26932" y="54924"/>
                </a:lnTo>
                <a:lnTo>
                  <a:pt x="57955" y="54924"/>
                </a:lnTo>
                <a:lnTo>
                  <a:pt x="59378" y="54449"/>
                </a:lnTo>
                <a:lnTo>
                  <a:pt x="61544" y="52389"/>
                </a:lnTo>
                <a:lnTo>
                  <a:pt x="37005" y="52389"/>
                </a:lnTo>
                <a:lnTo>
                  <a:pt x="35362" y="52270"/>
                </a:lnTo>
                <a:lnTo>
                  <a:pt x="31598" y="51770"/>
                </a:lnTo>
                <a:lnTo>
                  <a:pt x="26932" y="51054"/>
                </a:lnTo>
                <a:lnTo>
                  <a:pt x="26932" y="11609"/>
                </a:lnTo>
                <a:lnTo>
                  <a:pt x="30598" y="10716"/>
                </a:lnTo>
                <a:lnTo>
                  <a:pt x="33634" y="10274"/>
                </a:lnTo>
                <a:lnTo>
                  <a:pt x="61262" y="10274"/>
                </a:lnTo>
                <a:lnTo>
                  <a:pt x="59603" y="9086"/>
                </a:lnTo>
                <a:lnTo>
                  <a:pt x="49779" y="5513"/>
                </a:lnTo>
                <a:lnTo>
                  <a:pt x="43101" y="4620"/>
                </a:lnTo>
                <a:close/>
              </a:path>
              <a:path w="339090" h="101600">
                <a:moveTo>
                  <a:pt x="57955" y="54924"/>
                </a:moveTo>
                <a:lnTo>
                  <a:pt x="26932" y="54924"/>
                </a:lnTo>
                <a:lnTo>
                  <a:pt x="29910" y="55613"/>
                </a:lnTo>
                <a:lnTo>
                  <a:pt x="32741" y="56113"/>
                </a:lnTo>
                <a:lnTo>
                  <a:pt x="38100" y="56711"/>
                </a:lnTo>
                <a:lnTo>
                  <a:pt x="40578" y="56854"/>
                </a:lnTo>
                <a:lnTo>
                  <a:pt x="52184" y="56854"/>
                </a:lnTo>
                <a:lnTo>
                  <a:pt x="57955" y="54924"/>
                </a:lnTo>
                <a:close/>
              </a:path>
              <a:path w="339090" h="101600">
                <a:moveTo>
                  <a:pt x="61262" y="10274"/>
                </a:moveTo>
                <a:lnTo>
                  <a:pt x="39980" y="10274"/>
                </a:lnTo>
                <a:lnTo>
                  <a:pt x="43507" y="11146"/>
                </a:lnTo>
                <a:lnTo>
                  <a:pt x="49648" y="14621"/>
                </a:lnTo>
                <a:lnTo>
                  <a:pt x="52008" y="17242"/>
                </a:lnTo>
                <a:lnTo>
                  <a:pt x="55281" y="24289"/>
                </a:lnTo>
                <a:lnTo>
                  <a:pt x="56104" y="28136"/>
                </a:lnTo>
                <a:lnTo>
                  <a:pt x="55996" y="38554"/>
                </a:lnTo>
                <a:lnTo>
                  <a:pt x="54364" y="43089"/>
                </a:lnTo>
                <a:lnTo>
                  <a:pt x="47423" y="50529"/>
                </a:lnTo>
                <a:lnTo>
                  <a:pt x="43257" y="52389"/>
                </a:lnTo>
                <a:lnTo>
                  <a:pt x="61544" y="52389"/>
                </a:lnTo>
                <a:lnTo>
                  <a:pt x="69497" y="44826"/>
                </a:lnTo>
                <a:lnTo>
                  <a:pt x="72033" y="38554"/>
                </a:lnTo>
                <a:lnTo>
                  <a:pt x="72033" y="25158"/>
                </a:lnTo>
                <a:lnTo>
                  <a:pt x="70366" y="20278"/>
                </a:lnTo>
                <a:lnTo>
                  <a:pt x="63724" y="12039"/>
                </a:lnTo>
                <a:lnTo>
                  <a:pt x="61262" y="10274"/>
                </a:lnTo>
                <a:close/>
              </a:path>
              <a:path w="339090" h="101600">
                <a:moveTo>
                  <a:pt x="111325" y="96740"/>
                </a:moveTo>
                <a:lnTo>
                  <a:pt x="78583" y="96740"/>
                </a:lnTo>
                <a:lnTo>
                  <a:pt x="78583" y="99276"/>
                </a:lnTo>
                <a:lnTo>
                  <a:pt x="111325" y="99276"/>
                </a:lnTo>
                <a:lnTo>
                  <a:pt x="111325" y="96740"/>
                </a:lnTo>
                <a:close/>
              </a:path>
              <a:path w="339090" h="101600">
                <a:moveTo>
                  <a:pt x="100157" y="42720"/>
                </a:moveTo>
                <a:lnTo>
                  <a:pt x="84679" y="42720"/>
                </a:lnTo>
                <a:lnTo>
                  <a:pt x="85697" y="43065"/>
                </a:lnTo>
                <a:lnTo>
                  <a:pt x="87261" y="44327"/>
                </a:lnTo>
                <a:lnTo>
                  <a:pt x="87809" y="45375"/>
                </a:lnTo>
                <a:lnTo>
                  <a:pt x="88335" y="47923"/>
                </a:lnTo>
                <a:lnTo>
                  <a:pt x="88452" y="90894"/>
                </a:lnTo>
                <a:lnTo>
                  <a:pt x="88248" y="91677"/>
                </a:lnTo>
                <a:lnTo>
                  <a:pt x="81857" y="96740"/>
                </a:lnTo>
                <a:lnTo>
                  <a:pt x="108441" y="96740"/>
                </a:lnTo>
                <a:lnTo>
                  <a:pt x="100157" y="53733"/>
                </a:lnTo>
                <a:lnTo>
                  <a:pt x="102336" y="49365"/>
                </a:lnTo>
                <a:lnTo>
                  <a:pt x="103326" y="47923"/>
                </a:lnTo>
                <a:lnTo>
                  <a:pt x="100157" y="47923"/>
                </a:lnTo>
                <a:lnTo>
                  <a:pt x="100157" y="42720"/>
                </a:lnTo>
                <a:close/>
              </a:path>
              <a:path w="339090" h="101600">
                <a:moveTo>
                  <a:pt x="119109" y="33494"/>
                </a:moveTo>
                <a:lnTo>
                  <a:pt x="110968" y="33494"/>
                </a:lnTo>
                <a:lnTo>
                  <a:pt x="105512" y="38304"/>
                </a:lnTo>
                <a:lnTo>
                  <a:pt x="100157" y="47923"/>
                </a:lnTo>
                <a:lnTo>
                  <a:pt x="103326" y="47923"/>
                </a:lnTo>
                <a:lnTo>
                  <a:pt x="104479" y="46244"/>
                </a:lnTo>
                <a:lnTo>
                  <a:pt x="106585" y="44327"/>
                </a:lnTo>
                <a:lnTo>
                  <a:pt x="107548" y="43363"/>
                </a:lnTo>
                <a:lnTo>
                  <a:pt x="108490" y="42864"/>
                </a:lnTo>
                <a:lnTo>
                  <a:pt x="125455" y="42864"/>
                </a:lnTo>
                <a:lnTo>
                  <a:pt x="125455" y="39148"/>
                </a:lnTo>
                <a:lnTo>
                  <a:pt x="124611" y="37338"/>
                </a:lnTo>
                <a:lnTo>
                  <a:pt x="121243" y="34268"/>
                </a:lnTo>
                <a:lnTo>
                  <a:pt x="119109" y="33494"/>
                </a:lnTo>
                <a:close/>
              </a:path>
              <a:path w="339090" h="101600">
                <a:moveTo>
                  <a:pt x="125455" y="42864"/>
                </a:moveTo>
                <a:lnTo>
                  <a:pt x="110276" y="42864"/>
                </a:lnTo>
                <a:lnTo>
                  <a:pt x="111739" y="43683"/>
                </a:lnTo>
                <a:lnTo>
                  <a:pt x="115811" y="46960"/>
                </a:lnTo>
                <a:lnTo>
                  <a:pt x="117671" y="47780"/>
                </a:lnTo>
                <a:lnTo>
                  <a:pt x="120944" y="47780"/>
                </a:lnTo>
                <a:lnTo>
                  <a:pt x="122361" y="47137"/>
                </a:lnTo>
                <a:lnTo>
                  <a:pt x="124836" y="44555"/>
                </a:lnTo>
                <a:lnTo>
                  <a:pt x="125437" y="43065"/>
                </a:lnTo>
                <a:lnTo>
                  <a:pt x="125455" y="42864"/>
                </a:lnTo>
                <a:close/>
              </a:path>
              <a:path w="339090" h="101600">
                <a:moveTo>
                  <a:pt x="100157" y="33494"/>
                </a:moveTo>
                <a:lnTo>
                  <a:pt x="97179" y="33494"/>
                </a:lnTo>
                <a:lnTo>
                  <a:pt x="77830" y="41233"/>
                </a:lnTo>
                <a:lnTo>
                  <a:pt x="78583" y="43757"/>
                </a:lnTo>
                <a:lnTo>
                  <a:pt x="80366" y="43065"/>
                </a:lnTo>
                <a:lnTo>
                  <a:pt x="82000" y="42720"/>
                </a:lnTo>
                <a:lnTo>
                  <a:pt x="100157" y="42720"/>
                </a:lnTo>
                <a:lnTo>
                  <a:pt x="100157" y="33494"/>
                </a:lnTo>
                <a:close/>
              </a:path>
              <a:path w="339090" h="101600">
                <a:moveTo>
                  <a:pt x="160138" y="33494"/>
                </a:moveTo>
                <a:lnTo>
                  <a:pt x="154878" y="33494"/>
                </a:lnTo>
                <a:lnTo>
                  <a:pt x="149864" y="34887"/>
                </a:lnTo>
                <a:lnTo>
                  <a:pt x="140339" y="40434"/>
                </a:lnTo>
                <a:lnTo>
                  <a:pt x="136495" y="44708"/>
                </a:lnTo>
                <a:lnTo>
                  <a:pt x="130637" y="56211"/>
                </a:lnTo>
                <a:lnTo>
                  <a:pt x="129183" y="62069"/>
                </a:lnTo>
                <a:lnTo>
                  <a:pt x="129183" y="76056"/>
                </a:lnTo>
                <a:lnTo>
                  <a:pt x="159389" y="101202"/>
                </a:lnTo>
                <a:lnTo>
                  <a:pt x="165247" y="101202"/>
                </a:lnTo>
                <a:lnTo>
                  <a:pt x="170581" y="99715"/>
                </a:lnTo>
                <a:lnTo>
                  <a:pt x="176102" y="96298"/>
                </a:lnTo>
                <a:lnTo>
                  <a:pt x="156316" y="96298"/>
                </a:lnTo>
                <a:lnTo>
                  <a:pt x="151449" y="92930"/>
                </a:lnTo>
                <a:lnTo>
                  <a:pt x="144115" y="79427"/>
                </a:lnTo>
                <a:lnTo>
                  <a:pt x="142384" y="71844"/>
                </a:lnTo>
                <a:lnTo>
                  <a:pt x="142297" y="56211"/>
                </a:lnTo>
                <a:lnTo>
                  <a:pt x="143018" y="51602"/>
                </a:lnTo>
                <a:lnTo>
                  <a:pt x="145996" y="44256"/>
                </a:lnTo>
                <a:lnTo>
                  <a:pt x="148007" y="41672"/>
                </a:lnTo>
                <a:lnTo>
                  <a:pt x="153067" y="38697"/>
                </a:lnTo>
                <a:lnTo>
                  <a:pt x="155521" y="37956"/>
                </a:lnTo>
                <a:lnTo>
                  <a:pt x="175990" y="37956"/>
                </a:lnTo>
                <a:lnTo>
                  <a:pt x="173266" y="36246"/>
                </a:lnTo>
                <a:lnTo>
                  <a:pt x="167064" y="34182"/>
                </a:lnTo>
                <a:lnTo>
                  <a:pt x="160138" y="33494"/>
                </a:lnTo>
                <a:close/>
              </a:path>
              <a:path w="339090" h="101600">
                <a:moveTo>
                  <a:pt x="175990" y="37956"/>
                </a:moveTo>
                <a:lnTo>
                  <a:pt x="163055" y="37956"/>
                </a:lnTo>
                <a:lnTo>
                  <a:pt x="167283" y="40184"/>
                </a:lnTo>
                <a:lnTo>
                  <a:pt x="170592" y="44708"/>
                </a:lnTo>
                <a:lnTo>
                  <a:pt x="178000" y="80570"/>
                </a:lnTo>
                <a:lnTo>
                  <a:pt x="176509" y="86999"/>
                </a:lnTo>
                <a:lnTo>
                  <a:pt x="170556" y="94442"/>
                </a:lnTo>
                <a:lnTo>
                  <a:pt x="166832" y="96298"/>
                </a:lnTo>
                <a:lnTo>
                  <a:pt x="176102" y="96298"/>
                </a:lnTo>
                <a:lnTo>
                  <a:pt x="180200" y="93762"/>
                </a:lnTo>
                <a:lnTo>
                  <a:pt x="183998" y="89358"/>
                </a:lnTo>
                <a:lnTo>
                  <a:pt x="189549" y="77641"/>
                </a:lnTo>
                <a:lnTo>
                  <a:pt x="190941" y="71844"/>
                </a:lnTo>
                <a:lnTo>
                  <a:pt x="190941" y="57948"/>
                </a:lnTo>
                <a:lnTo>
                  <a:pt x="188463" y="50758"/>
                </a:lnTo>
                <a:lnTo>
                  <a:pt x="183498" y="44506"/>
                </a:lnTo>
                <a:lnTo>
                  <a:pt x="178745" y="39687"/>
                </a:lnTo>
                <a:lnTo>
                  <a:pt x="175990" y="37956"/>
                </a:lnTo>
                <a:close/>
              </a:path>
              <a:path w="339090" h="101600">
                <a:moveTo>
                  <a:pt x="218325" y="37862"/>
                </a:moveTo>
                <a:lnTo>
                  <a:pt x="199369" y="37862"/>
                </a:lnTo>
                <a:lnTo>
                  <a:pt x="201680" y="38136"/>
                </a:lnTo>
                <a:lnTo>
                  <a:pt x="204158" y="39422"/>
                </a:lnTo>
                <a:lnTo>
                  <a:pt x="205133" y="40340"/>
                </a:lnTo>
                <a:lnTo>
                  <a:pt x="206514" y="42720"/>
                </a:lnTo>
                <a:lnTo>
                  <a:pt x="206870" y="44805"/>
                </a:lnTo>
                <a:lnTo>
                  <a:pt x="206870" y="82308"/>
                </a:lnTo>
                <a:lnTo>
                  <a:pt x="207361" y="86892"/>
                </a:lnTo>
                <a:lnTo>
                  <a:pt x="209348" y="93345"/>
                </a:lnTo>
                <a:lnTo>
                  <a:pt x="211159" y="95999"/>
                </a:lnTo>
                <a:lnTo>
                  <a:pt x="216420" y="100169"/>
                </a:lnTo>
                <a:lnTo>
                  <a:pt x="219516" y="101202"/>
                </a:lnTo>
                <a:lnTo>
                  <a:pt x="226362" y="101202"/>
                </a:lnTo>
                <a:lnTo>
                  <a:pt x="229435" y="100440"/>
                </a:lnTo>
                <a:lnTo>
                  <a:pt x="235195" y="97371"/>
                </a:lnTo>
                <a:lnTo>
                  <a:pt x="239365" y="93619"/>
                </a:lnTo>
                <a:lnTo>
                  <a:pt x="240326" y="92570"/>
                </a:lnTo>
                <a:lnTo>
                  <a:pt x="226064" y="92570"/>
                </a:lnTo>
                <a:lnTo>
                  <a:pt x="223540" y="91656"/>
                </a:lnTo>
                <a:lnTo>
                  <a:pt x="219373" y="87989"/>
                </a:lnTo>
                <a:lnTo>
                  <a:pt x="218325" y="84094"/>
                </a:lnTo>
                <a:lnTo>
                  <a:pt x="218325" y="37862"/>
                </a:lnTo>
                <a:close/>
              </a:path>
              <a:path w="339090" h="101600">
                <a:moveTo>
                  <a:pt x="256795" y="87666"/>
                </a:moveTo>
                <a:lnTo>
                  <a:pt x="244818" y="87666"/>
                </a:lnTo>
                <a:lnTo>
                  <a:pt x="244818" y="101202"/>
                </a:lnTo>
                <a:lnTo>
                  <a:pt x="247948" y="101202"/>
                </a:lnTo>
                <a:lnTo>
                  <a:pt x="267141" y="93323"/>
                </a:lnTo>
                <a:lnTo>
                  <a:pt x="266623" y="92131"/>
                </a:lnTo>
                <a:lnTo>
                  <a:pt x="260198" y="92131"/>
                </a:lnTo>
                <a:lnTo>
                  <a:pt x="259308" y="91808"/>
                </a:lnTo>
                <a:lnTo>
                  <a:pt x="257711" y="90525"/>
                </a:lnTo>
                <a:lnTo>
                  <a:pt x="257141" y="89358"/>
                </a:lnTo>
                <a:lnTo>
                  <a:pt x="256795" y="87666"/>
                </a:lnTo>
                <a:close/>
              </a:path>
              <a:path w="339090" h="101600">
                <a:moveTo>
                  <a:pt x="256281" y="35420"/>
                </a:moveTo>
                <a:lnTo>
                  <a:pt x="234552" y="35420"/>
                </a:lnTo>
                <a:lnTo>
                  <a:pt x="234552" y="37956"/>
                </a:lnTo>
                <a:lnTo>
                  <a:pt x="238722" y="38054"/>
                </a:lnTo>
                <a:lnTo>
                  <a:pt x="241471" y="38755"/>
                </a:lnTo>
                <a:lnTo>
                  <a:pt x="244150" y="41327"/>
                </a:lnTo>
                <a:lnTo>
                  <a:pt x="244818" y="43757"/>
                </a:lnTo>
                <a:lnTo>
                  <a:pt x="244818" y="83643"/>
                </a:lnTo>
                <a:lnTo>
                  <a:pt x="241340" y="87117"/>
                </a:lnTo>
                <a:lnTo>
                  <a:pt x="238341" y="89477"/>
                </a:lnTo>
                <a:lnTo>
                  <a:pt x="233278" y="91952"/>
                </a:lnTo>
                <a:lnTo>
                  <a:pt x="231029" y="92570"/>
                </a:lnTo>
                <a:lnTo>
                  <a:pt x="240326" y="92570"/>
                </a:lnTo>
                <a:lnTo>
                  <a:pt x="244818" y="87666"/>
                </a:lnTo>
                <a:lnTo>
                  <a:pt x="256795" y="87666"/>
                </a:lnTo>
                <a:lnTo>
                  <a:pt x="256449" y="85974"/>
                </a:lnTo>
                <a:lnTo>
                  <a:pt x="256362" y="83643"/>
                </a:lnTo>
                <a:lnTo>
                  <a:pt x="256281" y="35420"/>
                </a:lnTo>
                <a:close/>
              </a:path>
              <a:path w="339090" h="101600">
                <a:moveTo>
                  <a:pt x="266105" y="90940"/>
                </a:moveTo>
                <a:lnTo>
                  <a:pt x="264319" y="91738"/>
                </a:lnTo>
                <a:lnTo>
                  <a:pt x="262676" y="92131"/>
                </a:lnTo>
                <a:lnTo>
                  <a:pt x="266623" y="92131"/>
                </a:lnTo>
                <a:lnTo>
                  <a:pt x="266105" y="90940"/>
                </a:lnTo>
                <a:close/>
              </a:path>
              <a:path w="339090" h="101600">
                <a:moveTo>
                  <a:pt x="218325" y="35420"/>
                </a:moveTo>
                <a:lnTo>
                  <a:pt x="196001" y="35420"/>
                </a:lnTo>
                <a:lnTo>
                  <a:pt x="196001" y="37956"/>
                </a:lnTo>
                <a:lnTo>
                  <a:pt x="199369" y="37862"/>
                </a:lnTo>
                <a:lnTo>
                  <a:pt x="218325" y="37862"/>
                </a:lnTo>
                <a:lnTo>
                  <a:pt x="218325" y="35420"/>
                </a:lnTo>
                <a:close/>
              </a:path>
              <a:path w="339090" h="101600">
                <a:moveTo>
                  <a:pt x="308564" y="33339"/>
                </a:moveTo>
                <a:lnTo>
                  <a:pt x="293882" y="33339"/>
                </a:lnTo>
                <a:lnTo>
                  <a:pt x="286441" y="37161"/>
                </a:lnTo>
                <a:lnTo>
                  <a:pt x="272058" y="69951"/>
                </a:lnTo>
                <a:lnTo>
                  <a:pt x="272058" y="79083"/>
                </a:lnTo>
                <a:lnTo>
                  <a:pt x="274655" y="86572"/>
                </a:lnTo>
                <a:lnTo>
                  <a:pt x="285073" y="98285"/>
                </a:lnTo>
                <a:lnTo>
                  <a:pt x="291157" y="101202"/>
                </a:lnTo>
                <a:lnTo>
                  <a:pt x="301575" y="101202"/>
                </a:lnTo>
                <a:lnTo>
                  <a:pt x="304800" y="100513"/>
                </a:lnTo>
                <a:lnTo>
                  <a:pt x="310752" y="97740"/>
                </a:lnTo>
                <a:lnTo>
                  <a:pt x="313779" y="95405"/>
                </a:lnTo>
                <a:lnTo>
                  <a:pt x="315454" y="93619"/>
                </a:lnTo>
                <a:lnTo>
                  <a:pt x="299584" y="93619"/>
                </a:lnTo>
                <a:lnTo>
                  <a:pt x="295025" y="91119"/>
                </a:lnTo>
                <a:lnTo>
                  <a:pt x="286880" y="81095"/>
                </a:lnTo>
                <a:lnTo>
                  <a:pt x="284856" y="73880"/>
                </a:lnTo>
                <a:lnTo>
                  <a:pt x="284856" y="55126"/>
                </a:lnTo>
                <a:lnTo>
                  <a:pt x="286941" y="48079"/>
                </a:lnTo>
                <a:lnTo>
                  <a:pt x="291108" y="43315"/>
                </a:lnTo>
                <a:lnTo>
                  <a:pt x="294381" y="39648"/>
                </a:lnTo>
                <a:lnTo>
                  <a:pt x="298048" y="37804"/>
                </a:lnTo>
                <a:lnTo>
                  <a:pt x="315803" y="37804"/>
                </a:lnTo>
                <a:lnTo>
                  <a:pt x="313182" y="35183"/>
                </a:lnTo>
                <a:lnTo>
                  <a:pt x="308564" y="33339"/>
                </a:lnTo>
                <a:close/>
              </a:path>
              <a:path w="339090" h="101600">
                <a:moveTo>
                  <a:pt x="338282" y="90940"/>
                </a:moveTo>
                <a:lnTo>
                  <a:pt x="336197" y="91738"/>
                </a:lnTo>
                <a:lnTo>
                  <a:pt x="334505" y="92131"/>
                </a:lnTo>
                <a:lnTo>
                  <a:pt x="316848" y="92131"/>
                </a:lnTo>
                <a:lnTo>
                  <a:pt x="316848" y="101202"/>
                </a:lnTo>
                <a:lnTo>
                  <a:pt x="320125" y="101202"/>
                </a:lnTo>
                <a:lnTo>
                  <a:pt x="339032" y="93323"/>
                </a:lnTo>
                <a:lnTo>
                  <a:pt x="338282" y="90940"/>
                </a:lnTo>
                <a:close/>
              </a:path>
              <a:path w="339090" h="101600">
                <a:moveTo>
                  <a:pt x="315803" y="37804"/>
                </a:moveTo>
                <a:lnTo>
                  <a:pt x="304300" y="37804"/>
                </a:lnTo>
                <a:lnTo>
                  <a:pt x="306528" y="38459"/>
                </a:lnTo>
                <a:lnTo>
                  <a:pt x="311100" y="41029"/>
                </a:lnTo>
                <a:lnTo>
                  <a:pt x="312932" y="42995"/>
                </a:lnTo>
                <a:lnTo>
                  <a:pt x="315705" y="48255"/>
                </a:lnTo>
                <a:lnTo>
                  <a:pt x="316553" y="51151"/>
                </a:lnTo>
                <a:lnTo>
                  <a:pt x="316848" y="54330"/>
                </a:lnTo>
                <a:lnTo>
                  <a:pt x="316848" y="87215"/>
                </a:lnTo>
                <a:lnTo>
                  <a:pt x="312886" y="91488"/>
                </a:lnTo>
                <a:lnTo>
                  <a:pt x="308814" y="93619"/>
                </a:lnTo>
                <a:lnTo>
                  <a:pt x="315454" y="93619"/>
                </a:lnTo>
                <a:lnTo>
                  <a:pt x="316848" y="92131"/>
                </a:lnTo>
                <a:lnTo>
                  <a:pt x="332232" y="92131"/>
                </a:lnTo>
                <a:lnTo>
                  <a:pt x="331363" y="91808"/>
                </a:lnTo>
                <a:lnTo>
                  <a:pt x="329875" y="90525"/>
                </a:lnTo>
                <a:lnTo>
                  <a:pt x="329327" y="89358"/>
                </a:lnTo>
                <a:lnTo>
                  <a:pt x="328638" y="85974"/>
                </a:lnTo>
                <a:lnTo>
                  <a:pt x="328458" y="81415"/>
                </a:lnTo>
                <a:lnTo>
                  <a:pt x="328458" y="38849"/>
                </a:lnTo>
                <a:lnTo>
                  <a:pt x="316848" y="38849"/>
                </a:lnTo>
                <a:lnTo>
                  <a:pt x="315803" y="37804"/>
                </a:lnTo>
                <a:close/>
              </a:path>
              <a:path w="339090" h="101600">
                <a:moveTo>
                  <a:pt x="328458" y="9229"/>
                </a:moveTo>
                <a:lnTo>
                  <a:pt x="313026" y="9229"/>
                </a:lnTo>
                <a:lnTo>
                  <a:pt x="313944" y="9525"/>
                </a:lnTo>
                <a:lnTo>
                  <a:pt x="315434" y="10716"/>
                </a:lnTo>
                <a:lnTo>
                  <a:pt x="315980" y="11859"/>
                </a:lnTo>
                <a:lnTo>
                  <a:pt x="316671" y="15240"/>
                </a:lnTo>
                <a:lnTo>
                  <a:pt x="316848" y="19705"/>
                </a:lnTo>
                <a:lnTo>
                  <a:pt x="316848" y="38849"/>
                </a:lnTo>
                <a:lnTo>
                  <a:pt x="328458" y="38849"/>
                </a:lnTo>
                <a:lnTo>
                  <a:pt x="328458" y="9229"/>
                </a:lnTo>
                <a:close/>
              </a:path>
              <a:path w="339090" h="101600">
                <a:moveTo>
                  <a:pt x="328458" y="0"/>
                </a:moveTo>
                <a:lnTo>
                  <a:pt x="325340" y="0"/>
                </a:lnTo>
                <a:lnTo>
                  <a:pt x="306290" y="7894"/>
                </a:lnTo>
                <a:lnTo>
                  <a:pt x="307183" y="10274"/>
                </a:lnTo>
                <a:lnTo>
                  <a:pt x="309158" y="9585"/>
                </a:lnTo>
                <a:lnTo>
                  <a:pt x="310752" y="9229"/>
                </a:lnTo>
                <a:lnTo>
                  <a:pt x="328458" y="9229"/>
                </a:lnTo>
                <a:lnTo>
                  <a:pt x="328458" y="0"/>
                </a:lnTo>
                <a:close/>
              </a:path>
            </a:pathLst>
          </a:custGeom>
          <a:solidFill>
            <a:srgbClr val="000000"/>
          </a:solidFill>
        </p:spPr>
        <p:txBody>
          <a:bodyPr wrap="square" lIns="0" tIns="0" rIns="0" bIns="0" rtlCol="0"/>
          <a:lstStyle/>
          <a:p>
            <a:endParaRPr sz="1980"/>
          </a:p>
        </p:txBody>
      </p:sp>
      <p:sp>
        <p:nvSpPr>
          <p:cNvPr id="36" name="object 36"/>
          <p:cNvSpPr/>
          <p:nvPr/>
        </p:nvSpPr>
        <p:spPr>
          <a:xfrm>
            <a:off x="3542142" y="9083114"/>
            <a:ext cx="525668" cy="111322"/>
          </a:xfrm>
          <a:prstGeom prst="rect">
            <a:avLst/>
          </a:prstGeom>
          <a:blipFill>
            <a:blip r:embed="rId30" cstate="print"/>
            <a:stretch>
              <a:fillRect/>
            </a:stretch>
          </a:blipFill>
        </p:spPr>
        <p:txBody>
          <a:bodyPr wrap="square" lIns="0" tIns="0" rIns="0" bIns="0" rtlCol="0"/>
          <a:lstStyle/>
          <a:p>
            <a:endParaRPr sz="1980"/>
          </a:p>
        </p:txBody>
      </p:sp>
      <p:sp>
        <p:nvSpPr>
          <p:cNvPr id="37" name="object 37"/>
          <p:cNvSpPr/>
          <p:nvPr/>
        </p:nvSpPr>
        <p:spPr>
          <a:xfrm>
            <a:off x="6357613" y="6338703"/>
            <a:ext cx="249347" cy="152585"/>
          </a:xfrm>
          <a:prstGeom prst="rect">
            <a:avLst/>
          </a:prstGeom>
          <a:blipFill>
            <a:blip r:embed="rId31" cstate="print"/>
            <a:stretch>
              <a:fillRect/>
            </a:stretch>
          </a:blipFill>
        </p:spPr>
        <p:txBody>
          <a:bodyPr wrap="square" lIns="0" tIns="0" rIns="0" bIns="0" rtlCol="0"/>
          <a:lstStyle/>
          <a:p>
            <a:endParaRPr sz="1980"/>
          </a:p>
        </p:txBody>
      </p:sp>
      <p:sp>
        <p:nvSpPr>
          <p:cNvPr id="38" name="object 38"/>
          <p:cNvSpPr/>
          <p:nvPr/>
        </p:nvSpPr>
        <p:spPr>
          <a:xfrm>
            <a:off x="6349766" y="6565957"/>
            <a:ext cx="726887" cy="111312"/>
          </a:xfrm>
          <a:prstGeom prst="rect">
            <a:avLst/>
          </a:prstGeom>
          <a:blipFill>
            <a:blip r:embed="rId32" cstate="print"/>
            <a:stretch>
              <a:fillRect/>
            </a:stretch>
          </a:blipFill>
        </p:spPr>
        <p:txBody>
          <a:bodyPr wrap="square" lIns="0" tIns="0" rIns="0" bIns="0" rtlCol="0"/>
          <a:lstStyle/>
          <a:p>
            <a:endParaRPr sz="1980"/>
          </a:p>
        </p:txBody>
      </p:sp>
      <p:sp>
        <p:nvSpPr>
          <p:cNvPr id="39" name="object 39"/>
          <p:cNvSpPr/>
          <p:nvPr/>
        </p:nvSpPr>
        <p:spPr>
          <a:xfrm>
            <a:off x="6349599" y="6775499"/>
            <a:ext cx="634383" cy="111322"/>
          </a:xfrm>
          <a:prstGeom prst="rect">
            <a:avLst/>
          </a:prstGeom>
          <a:blipFill>
            <a:blip r:embed="rId33" cstate="print"/>
            <a:stretch>
              <a:fillRect/>
            </a:stretch>
          </a:blipFill>
        </p:spPr>
        <p:txBody>
          <a:bodyPr wrap="square" lIns="0" tIns="0" rIns="0" bIns="0" rtlCol="0"/>
          <a:lstStyle/>
          <a:p>
            <a:endParaRPr sz="1980"/>
          </a:p>
        </p:txBody>
      </p:sp>
      <p:sp>
        <p:nvSpPr>
          <p:cNvPr id="40" name="object 40"/>
          <p:cNvSpPr/>
          <p:nvPr/>
        </p:nvSpPr>
        <p:spPr>
          <a:xfrm>
            <a:off x="6348461" y="6985049"/>
            <a:ext cx="592305" cy="111322"/>
          </a:xfrm>
          <a:prstGeom prst="rect">
            <a:avLst/>
          </a:prstGeom>
          <a:blipFill>
            <a:blip r:embed="rId34" cstate="print"/>
            <a:stretch>
              <a:fillRect/>
            </a:stretch>
          </a:blipFill>
        </p:spPr>
        <p:txBody>
          <a:bodyPr wrap="square" lIns="0" tIns="0" rIns="0" bIns="0" rtlCol="0"/>
          <a:lstStyle/>
          <a:p>
            <a:endParaRPr sz="1980"/>
          </a:p>
        </p:txBody>
      </p:sp>
      <p:sp>
        <p:nvSpPr>
          <p:cNvPr id="41" name="object 41"/>
          <p:cNvSpPr/>
          <p:nvPr/>
        </p:nvSpPr>
        <p:spPr>
          <a:xfrm>
            <a:off x="6349768" y="7194598"/>
            <a:ext cx="382080" cy="111760"/>
          </a:xfrm>
          <a:custGeom>
            <a:avLst/>
            <a:gdLst/>
            <a:ahLst/>
            <a:cxnLst/>
            <a:rect l="l" t="t" r="r" b="b"/>
            <a:pathLst>
              <a:path w="347345" h="101600">
                <a:moveTo>
                  <a:pt x="48554" y="4617"/>
                </a:moveTo>
                <a:lnTo>
                  <a:pt x="0" y="4617"/>
                </a:lnTo>
                <a:lnTo>
                  <a:pt x="0" y="7296"/>
                </a:lnTo>
                <a:lnTo>
                  <a:pt x="7132" y="7296"/>
                </a:lnTo>
                <a:lnTo>
                  <a:pt x="9814" y="8284"/>
                </a:lnTo>
                <a:lnTo>
                  <a:pt x="13014" y="11856"/>
                </a:lnTo>
                <a:lnTo>
                  <a:pt x="13612" y="15179"/>
                </a:lnTo>
                <a:lnTo>
                  <a:pt x="13685" y="87806"/>
                </a:lnTo>
                <a:lnTo>
                  <a:pt x="13136" y="91284"/>
                </a:lnTo>
                <a:lnTo>
                  <a:pt x="12039" y="92866"/>
                </a:lnTo>
                <a:lnTo>
                  <a:pt x="10363" y="95451"/>
                </a:lnTo>
                <a:lnTo>
                  <a:pt x="7528" y="96737"/>
                </a:lnTo>
                <a:lnTo>
                  <a:pt x="0" y="96737"/>
                </a:lnTo>
                <a:lnTo>
                  <a:pt x="0" y="99273"/>
                </a:lnTo>
                <a:lnTo>
                  <a:pt x="55260" y="99273"/>
                </a:lnTo>
                <a:lnTo>
                  <a:pt x="63185" y="98285"/>
                </a:lnTo>
                <a:lnTo>
                  <a:pt x="73481" y="94356"/>
                </a:lnTo>
                <a:lnTo>
                  <a:pt x="37764" y="94356"/>
                </a:lnTo>
                <a:lnTo>
                  <a:pt x="32461" y="93713"/>
                </a:lnTo>
                <a:lnTo>
                  <a:pt x="27198" y="92451"/>
                </a:lnTo>
                <a:lnTo>
                  <a:pt x="27096" y="53577"/>
                </a:lnTo>
                <a:lnTo>
                  <a:pt x="28285" y="53385"/>
                </a:lnTo>
                <a:lnTo>
                  <a:pt x="29900" y="53230"/>
                </a:lnTo>
                <a:lnTo>
                  <a:pt x="34076" y="53041"/>
                </a:lnTo>
                <a:lnTo>
                  <a:pt x="36576" y="52980"/>
                </a:lnTo>
                <a:lnTo>
                  <a:pt x="71371" y="52980"/>
                </a:lnTo>
                <a:lnTo>
                  <a:pt x="70195" y="52446"/>
                </a:lnTo>
                <a:lnTo>
                  <a:pt x="63550" y="51054"/>
                </a:lnTo>
                <a:lnTo>
                  <a:pt x="69189" y="49170"/>
                </a:lnTo>
                <a:lnTo>
                  <a:pt x="70645" y="48219"/>
                </a:lnTo>
                <a:lnTo>
                  <a:pt x="37612" y="48219"/>
                </a:lnTo>
                <a:lnTo>
                  <a:pt x="35204" y="48149"/>
                </a:lnTo>
                <a:lnTo>
                  <a:pt x="30723" y="47850"/>
                </a:lnTo>
                <a:lnTo>
                  <a:pt x="28773" y="47576"/>
                </a:lnTo>
                <a:lnTo>
                  <a:pt x="27096" y="47183"/>
                </a:lnTo>
                <a:lnTo>
                  <a:pt x="27096" y="10869"/>
                </a:lnTo>
                <a:lnTo>
                  <a:pt x="30754" y="9881"/>
                </a:lnTo>
                <a:lnTo>
                  <a:pt x="34930" y="9381"/>
                </a:lnTo>
                <a:lnTo>
                  <a:pt x="68694" y="9381"/>
                </a:lnTo>
                <a:lnTo>
                  <a:pt x="66172" y="7988"/>
                </a:lnTo>
                <a:lnTo>
                  <a:pt x="59222" y="6403"/>
                </a:lnTo>
                <a:lnTo>
                  <a:pt x="54681" y="5215"/>
                </a:lnTo>
                <a:lnTo>
                  <a:pt x="48554" y="4617"/>
                </a:lnTo>
                <a:close/>
              </a:path>
              <a:path w="347345" h="101600">
                <a:moveTo>
                  <a:pt x="71371" y="52980"/>
                </a:moveTo>
                <a:lnTo>
                  <a:pt x="46085" y="52980"/>
                </a:lnTo>
                <a:lnTo>
                  <a:pt x="51663" y="53983"/>
                </a:lnTo>
                <a:lnTo>
                  <a:pt x="60716" y="57945"/>
                </a:lnTo>
                <a:lnTo>
                  <a:pt x="63947" y="60624"/>
                </a:lnTo>
                <a:lnTo>
                  <a:pt x="67909" y="67376"/>
                </a:lnTo>
                <a:lnTo>
                  <a:pt x="68915" y="70899"/>
                </a:lnTo>
                <a:lnTo>
                  <a:pt x="68915" y="80128"/>
                </a:lnTo>
                <a:lnTo>
                  <a:pt x="66690" y="84807"/>
                </a:lnTo>
                <a:lnTo>
                  <a:pt x="57881" y="92451"/>
                </a:lnTo>
                <a:lnTo>
                  <a:pt x="51450" y="94356"/>
                </a:lnTo>
                <a:lnTo>
                  <a:pt x="73481" y="94356"/>
                </a:lnTo>
                <a:lnTo>
                  <a:pt x="73609" y="94308"/>
                </a:lnTo>
                <a:lnTo>
                  <a:pt x="77693" y="91165"/>
                </a:lnTo>
                <a:lnTo>
                  <a:pt x="83637" y="82533"/>
                </a:lnTo>
                <a:lnTo>
                  <a:pt x="85130" y="78044"/>
                </a:lnTo>
                <a:lnTo>
                  <a:pt x="85130" y="67220"/>
                </a:lnTo>
                <a:lnTo>
                  <a:pt x="82844" y="62017"/>
                </a:lnTo>
                <a:lnTo>
                  <a:pt x="78272" y="57744"/>
                </a:lnTo>
                <a:lnTo>
                  <a:pt x="75102" y="54671"/>
                </a:lnTo>
                <a:lnTo>
                  <a:pt x="71371" y="52980"/>
                </a:lnTo>
                <a:close/>
              </a:path>
              <a:path w="347345" h="101600">
                <a:moveTo>
                  <a:pt x="68694" y="9381"/>
                </a:moveTo>
                <a:lnTo>
                  <a:pt x="48219" y="9381"/>
                </a:lnTo>
                <a:lnTo>
                  <a:pt x="54803" y="11332"/>
                </a:lnTo>
                <a:lnTo>
                  <a:pt x="63825" y="19181"/>
                </a:lnTo>
                <a:lnTo>
                  <a:pt x="66080" y="23871"/>
                </a:lnTo>
                <a:lnTo>
                  <a:pt x="66080" y="32897"/>
                </a:lnTo>
                <a:lnTo>
                  <a:pt x="65196" y="36195"/>
                </a:lnTo>
                <a:lnTo>
                  <a:pt x="63398" y="39218"/>
                </a:lnTo>
                <a:lnTo>
                  <a:pt x="61630" y="42242"/>
                </a:lnTo>
                <a:lnTo>
                  <a:pt x="59009" y="44503"/>
                </a:lnTo>
                <a:lnTo>
                  <a:pt x="52151" y="47481"/>
                </a:lnTo>
                <a:lnTo>
                  <a:pt x="47030" y="48219"/>
                </a:lnTo>
                <a:lnTo>
                  <a:pt x="70645" y="48219"/>
                </a:lnTo>
                <a:lnTo>
                  <a:pt x="73487" y="46363"/>
                </a:lnTo>
                <a:lnTo>
                  <a:pt x="79217" y="38919"/>
                </a:lnTo>
                <a:lnTo>
                  <a:pt x="80680" y="34683"/>
                </a:lnTo>
                <a:lnTo>
                  <a:pt x="80680" y="24359"/>
                </a:lnTo>
                <a:lnTo>
                  <a:pt x="78821" y="19452"/>
                </a:lnTo>
                <a:lnTo>
                  <a:pt x="75163" y="15179"/>
                </a:lnTo>
                <a:lnTo>
                  <a:pt x="71475" y="10917"/>
                </a:lnTo>
                <a:lnTo>
                  <a:pt x="68694" y="9381"/>
                </a:lnTo>
                <a:close/>
              </a:path>
              <a:path w="347345" h="101600">
                <a:moveTo>
                  <a:pt x="128595" y="33491"/>
                </a:moveTo>
                <a:lnTo>
                  <a:pt x="123322" y="33491"/>
                </a:lnTo>
                <a:lnTo>
                  <a:pt x="118323" y="34884"/>
                </a:lnTo>
                <a:lnTo>
                  <a:pt x="108783" y="40431"/>
                </a:lnTo>
                <a:lnTo>
                  <a:pt x="104942" y="44708"/>
                </a:lnTo>
                <a:lnTo>
                  <a:pt x="99090" y="56208"/>
                </a:lnTo>
                <a:lnTo>
                  <a:pt x="97627" y="62066"/>
                </a:lnTo>
                <a:lnTo>
                  <a:pt x="97627" y="76056"/>
                </a:lnTo>
                <a:lnTo>
                  <a:pt x="127833" y="101202"/>
                </a:lnTo>
                <a:lnTo>
                  <a:pt x="133685" y="101202"/>
                </a:lnTo>
                <a:lnTo>
                  <a:pt x="139019" y="99712"/>
                </a:lnTo>
                <a:lnTo>
                  <a:pt x="144547" y="96295"/>
                </a:lnTo>
                <a:lnTo>
                  <a:pt x="124754" y="96295"/>
                </a:lnTo>
                <a:lnTo>
                  <a:pt x="119908" y="92927"/>
                </a:lnTo>
                <a:lnTo>
                  <a:pt x="116220" y="86176"/>
                </a:lnTo>
                <a:lnTo>
                  <a:pt x="112562" y="79424"/>
                </a:lnTo>
                <a:lnTo>
                  <a:pt x="110836" y="71841"/>
                </a:lnTo>
                <a:lnTo>
                  <a:pt x="110750" y="56208"/>
                </a:lnTo>
                <a:lnTo>
                  <a:pt x="111465" y="51599"/>
                </a:lnTo>
                <a:lnTo>
                  <a:pt x="114452" y="44253"/>
                </a:lnTo>
                <a:lnTo>
                  <a:pt x="116464" y="41672"/>
                </a:lnTo>
                <a:lnTo>
                  <a:pt x="121523" y="38694"/>
                </a:lnTo>
                <a:lnTo>
                  <a:pt x="123962" y="37956"/>
                </a:lnTo>
                <a:lnTo>
                  <a:pt x="144445" y="37956"/>
                </a:lnTo>
                <a:lnTo>
                  <a:pt x="141720" y="36243"/>
                </a:lnTo>
                <a:lnTo>
                  <a:pt x="135522" y="34179"/>
                </a:lnTo>
                <a:lnTo>
                  <a:pt x="128595" y="33491"/>
                </a:lnTo>
                <a:close/>
              </a:path>
              <a:path w="347345" h="101600">
                <a:moveTo>
                  <a:pt x="144445" y="37956"/>
                </a:moveTo>
                <a:lnTo>
                  <a:pt x="131521" y="37956"/>
                </a:lnTo>
                <a:lnTo>
                  <a:pt x="135727" y="40181"/>
                </a:lnTo>
                <a:lnTo>
                  <a:pt x="139056" y="44708"/>
                </a:lnTo>
                <a:lnTo>
                  <a:pt x="146456" y="80567"/>
                </a:lnTo>
                <a:lnTo>
                  <a:pt x="144962" y="86999"/>
                </a:lnTo>
                <a:lnTo>
                  <a:pt x="141975" y="90711"/>
                </a:lnTo>
                <a:lnTo>
                  <a:pt x="139019" y="94439"/>
                </a:lnTo>
                <a:lnTo>
                  <a:pt x="135270" y="96295"/>
                </a:lnTo>
                <a:lnTo>
                  <a:pt x="144547" y="96295"/>
                </a:lnTo>
                <a:lnTo>
                  <a:pt x="148650" y="93759"/>
                </a:lnTo>
                <a:lnTo>
                  <a:pt x="152460" y="89355"/>
                </a:lnTo>
                <a:lnTo>
                  <a:pt x="158008" y="77638"/>
                </a:lnTo>
                <a:lnTo>
                  <a:pt x="159379" y="71841"/>
                </a:lnTo>
                <a:lnTo>
                  <a:pt x="159379" y="57945"/>
                </a:lnTo>
                <a:lnTo>
                  <a:pt x="156911" y="50755"/>
                </a:lnTo>
                <a:lnTo>
                  <a:pt x="151942" y="44503"/>
                </a:lnTo>
                <a:lnTo>
                  <a:pt x="147193" y="39684"/>
                </a:lnTo>
                <a:lnTo>
                  <a:pt x="144445" y="37956"/>
                </a:lnTo>
                <a:close/>
              </a:path>
              <a:path w="347345" h="101600">
                <a:moveTo>
                  <a:pt x="198668" y="96737"/>
                </a:moveTo>
                <a:lnTo>
                  <a:pt x="165933" y="96737"/>
                </a:lnTo>
                <a:lnTo>
                  <a:pt x="165933" y="99273"/>
                </a:lnTo>
                <a:lnTo>
                  <a:pt x="198668" y="99273"/>
                </a:lnTo>
                <a:lnTo>
                  <a:pt x="198668" y="96737"/>
                </a:lnTo>
                <a:close/>
              </a:path>
              <a:path w="347345" h="101600">
                <a:moveTo>
                  <a:pt x="187512" y="42717"/>
                </a:moveTo>
                <a:lnTo>
                  <a:pt x="172059" y="42717"/>
                </a:lnTo>
                <a:lnTo>
                  <a:pt x="173065" y="43065"/>
                </a:lnTo>
                <a:lnTo>
                  <a:pt x="174619" y="44327"/>
                </a:lnTo>
                <a:lnTo>
                  <a:pt x="175168" y="45372"/>
                </a:lnTo>
                <a:lnTo>
                  <a:pt x="175709" y="47920"/>
                </a:lnTo>
                <a:lnTo>
                  <a:pt x="175808" y="90891"/>
                </a:lnTo>
                <a:lnTo>
                  <a:pt x="175625" y="91677"/>
                </a:lnTo>
                <a:lnTo>
                  <a:pt x="169224" y="96737"/>
                </a:lnTo>
                <a:lnTo>
                  <a:pt x="195803" y="96737"/>
                </a:lnTo>
                <a:lnTo>
                  <a:pt x="187512" y="53733"/>
                </a:lnTo>
                <a:lnTo>
                  <a:pt x="189707" y="49362"/>
                </a:lnTo>
                <a:lnTo>
                  <a:pt x="190694" y="47920"/>
                </a:lnTo>
                <a:lnTo>
                  <a:pt x="187512" y="47920"/>
                </a:lnTo>
                <a:lnTo>
                  <a:pt x="187512" y="42717"/>
                </a:lnTo>
                <a:close/>
              </a:path>
              <a:path w="347345" h="101600">
                <a:moveTo>
                  <a:pt x="206471" y="33491"/>
                </a:moveTo>
                <a:lnTo>
                  <a:pt x="198333" y="33491"/>
                </a:lnTo>
                <a:lnTo>
                  <a:pt x="192877" y="38301"/>
                </a:lnTo>
                <a:lnTo>
                  <a:pt x="187512" y="47920"/>
                </a:lnTo>
                <a:lnTo>
                  <a:pt x="190694" y="47920"/>
                </a:lnTo>
                <a:lnTo>
                  <a:pt x="191841" y="46244"/>
                </a:lnTo>
                <a:lnTo>
                  <a:pt x="193935" y="44327"/>
                </a:lnTo>
                <a:lnTo>
                  <a:pt x="194919" y="43360"/>
                </a:lnTo>
                <a:lnTo>
                  <a:pt x="195864" y="42860"/>
                </a:lnTo>
                <a:lnTo>
                  <a:pt x="212841" y="42860"/>
                </a:lnTo>
                <a:lnTo>
                  <a:pt x="212841" y="39145"/>
                </a:lnTo>
                <a:lnTo>
                  <a:pt x="211988" y="37338"/>
                </a:lnTo>
                <a:lnTo>
                  <a:pt x="210281" y="35801"/>
                </a:lnTo>
                <a:lnTo>
                  <a:pt x="208605" y="34253"/>
                </a:lnTo>
                <a:lnTo>
                  <a:pt x="206471" y="33491"/>
                </a:lnTo>
                <a:close/>
              </a:path>
              <a:path w="347345" h="101600">
                <a:moveTo>
                  <a:pt x="212841" y="42860"/>
                </a:moveTo>
                <a:lnTo>
                  <a:pt x="197632" y="42860"/>
                </a:lnTo>
                <a:lnTo>
                  <a:pt x="199125" y="43683"/>
                </a:lnTo>
                <a:lnTo>
                  <a:pt x="201194" y="45372"/>
                </a:lnTo>
                <a:lnTo>
                  <a:pt x="203179" y="46957"/>
                </a:lnTo>
                <a:lnTo>
                  <a:pt x="205038" y="47777"/>
                </a:lnTo>
                <a:lnTo>
                  <a:pt x="208300" y="47777"/>
                </a:lnTo>
                <a:lnTo>
                  <a:pt x="209732" y="47134"/>
                </a:lnTo>
                <a:lnTo>
                  <a:pt x="212201" y="44552"/>
                </a:lnTo>
                <a:lnTo>
                  <a:pt x="212821" y="43065"/>
                </a:lnTo>
                <a:lnTo>
                  <a:pt x="212841" y="42860"/>
                </a:lnTo>
                <a:close/>
              </a:path>
              <a:path w="347345" h="101600">
                <a:moveTo>
                  <a:pt x="187512" y="33491"/>
                </a:moveTo>
                <a:lnTo>
                  <a:pt x="184556" y="33491"/>
                </a:lnTo>
                <a:lnTo>
                  <a:pt x="165201" y="41230"/>
                </a:lnTo>
                <a:lnTo>
                  <a:pt x="165933" y="43754"/>
                </a:lnTo>
                <a:lnTo>
                  <a:pt x="167731" y="43065"/>
                </a:lnTo>
                <a:lnTo>
                  <a:pt x="169377" y="42717"/>
                </a:lnTo>
                <a:lnTo>
                  <a:pt x="187512" y="42717"/>
                </a:lnTo>
                <a:lnTo>
                  <a:pt x="187512" y="33491"/>
                </a:lnTo>
                <a:close/>
              </a:path>
              <a:path w="347345" h="101600">
                <a:moveTo>
                  <a:pt x="253746" y="33335"/>
                </a:moveTo>
                <a:lnTo>
                  <a:pt x="238170" y="33335"/>
                </a:lnTo>
                <a:lnTo>
                  <a:pt x="231160" y="36420"/>
                </a:lnTo>
                <a:lnTo>
                  <a:pt x="217139" y="68162"/>
                </a:lnTo>
                <a:lnTo>
                  <a:pt x="217653" y="75361"/>
                </a:lnTo>
                <a:lnTo>
                  <a:pt x="237317" y="101202"/>
                </a:lnTo>
                <a:lnTo>
                  <a:pt x="252008" y="101202"/>
                </a:lnTo>
                <a:lnTo>
                  <a:pt x="257891" y="98605"/>
                </a:lnTo>
                <a:lnTo>
                  <a:pt x="265769" y="89891"/>
                </a:lnTo>
                <a:lnTo>
                  <a:pt x="243992" y="89891"/>
                </a:lnTo>
                <a:lnTo>
                  <a:pt x="238506" y="87163"/>
                </a:lnTo>
                <a:lnTo>
                  <a:pt x="233964" y="81710"/>
                </a:lnTo>
                <a:lnTo>
                  <a:pt x="229301" y="76352"/>
                </a:lnTo>
                <a:lnTo>
                  <a:pt x="226954" y="68912"/>
                </a:lnTo>
                <a:lnTo>
                  <a:pt x="226954" y="59387"/>
                </a:lnTo>
                <a:lnTo>
                  <a:pt x="271180" y="59387"/>
                </a:lnTo>
                <a:lnTo>
                  <a:pt x="271180" y="55363"/>
                </a:lnTo>
                <a:lnTo>
                  <a:pt x="226954" y="55363"/>
                </a:lnTo>
                <a:lnTo>
                  <a:pt x="227472" y="50005"/>
                </a:lnTo>
                <a:lnTo>
                  <a:pt x="229240" y="45838"/>
                </a:lnTo>
                <a:lnTo>
                  <a:pt x="235397" y="39886"/>
                </a:lnTo>
                <a:lnTo>
                  <a:pt x="238871" y="38395"/>
                </a:lnTo>
                <a:lnTo>
                  <a:pt x="262226" y="38395"/>
                </a:lnTo>
                <a:lnTo>
                  <a:pt x="259628" y="35716"/>
                </a:lnTo>
                <a:lnTo>
                  <a:pt x="253746" y="33335"/>
                </a:lnTo>
                <a:close/>
              </a:path>
              <a:path w="347345" h="101600">
                <a:moveTo>
                  <a:pt x="268925" y="74566"/>
                </a:moveTo>
                <a:lnTo>
                  <a:pt x="266852" y="80128"/>
                </a:lnTo>
                <a:lnTo>
                  <a:pt x="264261" y="84069"/>
                </a:lnTo>
                <a:lnTo>
                  <a:pt x="258104" y="88724"/>
                </a:lnTo>
                <a:lnTo>
                  <a:pt x="254508" y="89891"/>
                </a:lnTo>
                <a:lnTo>
                  <a:pt x="265769" y="89891"/>
                </a:lnTo>
                <a:lnTo>
                  <a:pt x="267309" y="88187"/>
                </a:lnTo>
                <a:lnTo>
                  <a:pt x="270174" y="82353"/>
                </a:lnTo>
                <a:lnTo>
                  <a:pt x="271180" y="75901"/>
                </a:lnTo>
                <a:lnTo>
                  <a:pt x="268925" y="74566"/>
                </a:lnTo>
                <a:close/>
              </a:path>
              <a:path w="347345" h="101600">
                <a:moveTo>
                  <a:pt x="262226" y="38395"/>
                </a:moveTo>
                <a:lnTo>
                  <a:pt x="245211" y="38395"/>
                </a:lnTo>
                <a:lnTo>
                  <a:pt x="247619" y="39145"/>
                </a:lnTo>
                <a:lnTo>
                  <a:pt x="252161" y="42123"/>
                </a:lnTo>
                <a:lnTo>
                  <a:pt x="253898" y="44159"/>
                </a:lnTo>
                <a:lnTo>
                  <a:pt x="255879" y="48420"/>
                </a:lnTo>
                <a:lnTo>
                  <a:pt x="256367" y="51303"/>
                </a:lnTo>
                <a:lnTo>
                  <a:pt x="256580" y="55363"/>
                </a:lnTo>
                <a:lnTo>
                  <a:pt x="271180" y="55363"/>
                </a:lnTo>
                <a:lnTo>
                  <a:pt x="271088" y="51303"/>
                </a:lnTo>
                <a:lnTo>
                  <a:pt x="268864" y="45241"/>
                </a:lnTo>
                <a:lnTo>
                  <a:pt x="262226" y="38395"/>
                </a:lnTo>
                <a:close/>
              </a:path>
              <a:path w="347345" h="101600">
                <a:moveTo>
                  <a:pt x="316473" y="33335"/>
                </a:moveTo>
                <a:lnTo>
                  <a:pt x="301782" y="33335"/>
                </a:lnTo>
                <a:lnTo>
                  <a:pt x="294345" y="37158"/>
                </a:lnTo>
                <a:lnTo>
                  <a:pt x="279928" y="69948"/>
                </a:lnTo>
                <a:lnTo>
                  <a:pt x="279928" y="79080"/>
                </a:lnTo>
                <a:lnTo>
                  <a:pt x="282549" y="86569"/>
                </a:lnTo>
                <a:lnTo>
                  <a:pt x="292973" y="98285"/>
                </a:lnTo>
                <a:lnTo>
                  <a:pt x="299039" y="101202"/>
                </a:lnTo>
                <a:lnTo>
                  <a:pt x="309463" y="101202"/>
                </a:lnTo>
                <a:lnTo>
                  <a:pt x="312694" y="100510"/>
                </a:lnTo>
                <a:lnTo>
                  <a:pt x="318637" y="97737"/>
                </a:lnTo>
                <a:lnTo>
                  <a:pt x="321685" y="95402"/>
                </a:lnTo>
                <a:lnTo>
                  <a:pt x="323348" y="93616"/>
                </a:lnTo>
                <a:lnTo>
                  <a:pt x="307482" y="93616"/>
                </a:lnTo>
                <a:lnTo>
                  <a:pt x="302910" y="91104"/>
                </a:lnTo>
                <a:lnTo>
                  <a:pt x="294772" y="81092"/>
                </a:lnTo>
                <a:lnTo>
                  <a:pt x="292729" y="73877"/>
                </a:lnTo>
                <a:lnTo>
                  <a:pt x="292729" y="55126"/>
                </a:lnTo>
                <a:lnTo>
                  <a:pt x="294833" y="48076"/>
                </a:lnTo>
                <a:lnTo>
                  <a:pt x="298978" y="43315"/>
                </a:lnTo>
                <a:lnTo>
                  <a:pt x="302270" y="39645"/>
                </a:lnTo>
                <a:lnTo>
                  <a:pt x="305958" y="37801"/>
                </a:lnTo>
                <a:lnTo>
                  <a:pt x="323688" y="37801"/>
                </a:lnTo>
                <a:lnTo>
                  <a:pt x="321076" y="35183"/>
                </a:lnTo>
                <a:lnTo>
                  <a:pt x="316473" y="33335"/>
                </a:lnTo>
                <a:close/>
              </a:path>
              <a:path w="347345" h="101600">
                <a:moveTo>
                  <a:pt x="346191" y="90940"/>
                </a:moveTo>
                <a:lnTo>
                  <a:pt x="344088" y="91735"/>
                </a:lnTo>
                <a:lnTo>
                  <a:pt x="342412" y="92128"/>
                </a:lnTo>
                <a:lnTo>
                  <a:pt x="324733" y="92128"/>
                </a:lnTo>
                <a:lnTo>
                  <a:pt x="324733" y="101202"/>
                </a:lnTo>
                <a:lnTo>
                  <a:pt x="328025" y="101202"/>
                </a:lnTo>
                <a:lnTo>
                  <a:pt x="346923" y="93320"/>
                </a:lnTo>
                <a:lnTo>
                  <a:pt x="346191" y="90940"/>
                </a:lnTo>
                <a:close/>
              </a:path>
              <a:path w="347345" h="101600">
                <a:moveTo>
                  <a:pt x="323688" y="37801"/>
                </a:moveTo>
                <a:lnTo>
                  <a:pt x="312206" y="37801"/>
                </a:lnTo>
                <a:lnTo>
                  <a:pt x="314431" y="38456"/>
                </a:lnTo>
                <a:lnTo>
                  <a:pt x="319003" y="41029"/>
                </a:lnTo>
                <a:lnTo>
                  <a:pt x="320832" y="42992"/>
                </a:lnTo>
                <a:lnTo>
                  <a:pt x="322204" y="45622"/>
                </a:lnTo>
                <a:lnTo>
                  <a:pt x="323606" y="48243"/>
                </a:lnTo>
                <a:lnTo>
                  <a:pt x="324459" y="51148"/>
                </a:lnTo>
                <a:lnTo>
                  <a:pt x="324733" y="54327"/>
                </a:lnTo>
                <a:lnTo>
                  <a:pt x="324733" y="87212"/>
                </a:lnTo>
                <a:lnTo>
                  <a:pt x="320771" y="91485"/>
                </a:lnTo>
                <a:lnTo>
                  <a:pt x="316717" y="93616"/>
                </a:lnTo>
                <a:lnTo>
                  <a:pt x="323348" y="93616"/>
                </a:lnTo>
                <a:lnTo>
                  <a:pt x="324733" y="92128"/>
                </a:lnTo>
                <a:lnTo>
                  <a:pt x="340126" y="92128"/>
                </a:lnTo>
                <a:lnTo>
                  <a:pt x="339272" y="91808"/>
                </a:lnTo>
                <a:lnTo>
                  <a:pt x="336346" y="81415"/>
                </a:lnTo>
                <a:lnTo>
                  <a:pt x="336346" y="38849"/>
                </a:lnTo>
                <a:lnTo>
                  <a:pt x="324733" y="38849"/>
                </a:lnTo>
                <a:lnTo>
                  <a:pt x="323688" y="37801"/>
                </a:lnTo>
                <a:close/>
              </a:path>
              <a:path w="347345" h="101600">
                <a:moveTo>
                  <a:pt x="336346" y="9226"/>
                </a:moveTo>
                <a:lnTo>
                  <a:pt x="320923" y="9226"/>
                </a:lnTo>
                <a:lnTo>
                  <a:pt x="321838" y="9525"/>
                </a:lnTo>
                <a:lnTo>
                  <a:pt x="323331" y="10713"/>
                </a:lnTo>
                <a:lnTo>
                  <a:pt x="323880" y="11856"/>
                </a:lnTo>
                <a:lnTo>
                  <a:pt x="324215" y="13548"/>
                </a:lnTo>
                <a:lnTo>
                  <a:pt x="324581" y="15240"/>
                </a:lnTo>
                <a:lnTo>
                  <a:pt x="324733" y="19702"/>
                </a:lnTo>
                <a:lnTo>
                  <a:pt x="324733" y="38849"/>
                </a:lnTo>
                <a:lnTo>
                  <a:pt x="336346" y="38849"/>
                </a:lnTo>
                <a:lnTo>
                  <a:pt x="336346" y="9226"/>
                </a:lnTo>
                <a:close/>
              </a:path>
              <a:path w="347345" h="101600">
                <a:moveTo>
                  <a:pt x="336346" y="0"/>
                </a:moveTo>
                <a:lnTo>
                  <a:pt x="333237" y="0"/>
                </a:lnTo>
                <a:lnTo>
                  <a:pt x="314187" y="7894"/>
                </a:lnTo>
                <a:lnTo>
                  <a:pt x="315071" y="10274"/>
                </a:lnTo>
                <a:lnTo>
                  <a:pt x="317052" y="9582"/>
                </a:lnTo>
                <a:lnTo>
                  <a:pt x="318637" y="9226"/>
                </a:lnTo>
                <a:lnTo>
                  <a:pt x="336346" y="9226"/>
                </a:lnTo>
                <a:lnTo>
                  <a:pt x="336346" y="0"/>
                </a:lnTo>
                <a:close/>
              </a:path>
            </a:pathLst>
          </a:custGeom>
          <a:solidFill>
            <a:srgbClr val="000000"/>
          </a:solidFill>
        </p:spPr>
        <p:txBody>
          <a:bodyPr wrap="square" lIns="0" tIns="0" rIns="0" bIns="0" rtlCol="0"/>
          <a:lstStyle/>
          <a:p>
            <a:endParaRPr sz="1980"/>
          </a:p>
        </p:txBody>
      </p:sp>
      <p:sp>
        <p:nvSpPr>
          <p:cNvPr id="42" name="object 42"/>
          <p:cNvSpPr/>
          <p:nvPr/>
        </p:nvSpPr>
        <p:spPr>
          <a:xfrm>
            <a:off x="6352886" y="7406938"/>
            <a:ext cx="492443" cy="108966"/>
          </a:xfrm>
          <a:custGeom>
            <a:avLst/>
            <a:gdLst/>
            <a:ahLst/>
            <a:cxnLst/>
            <a:rect l="l" t="t" r="r" b="b"/>
            <a:pathLst>
              <a:path w="447675" h="99059">
                <a:moveTo>
                  <a:pt x="54924" y="0"/>
                </a:moveTo>
                <a:lnTo>
                  <a:pt x="39349" y="0"/>
                </a:lnTo>
                <a:lnTo>
                  <a:pt x="31242" y="2154"/>
                </a:lnTo>
                <a:lnTo>
                  <a:pt x="3561" y="30942"/>
                </a:lnTo>
                <a:lnTo>
                  <a:pt x="0" y="50898"/>
                </a:lnTo>
                <a:lnTo>
                  <a:pt x="594" y="59388"/>
                </a:lnTo>
                <a:lnTo>
                  <a:pt x="25100" y="94575"/>
                </a:lnTo>
                <a:lnTo>
                  <a:pt x="45994" y="98962"/>
                </a:lnTo>
                <a:lnTo>
                  <a:pt x="54711" y="98962"/>
                </a:lnTo>
                <a:lnTo>
                  <a:pt x="62209" y="97011"/>
                </a:lnTo>
                <a:lnTo>
                  <a:pt x="69158" y="92714"/>
                </a:lnTo>
                <a:lnTo>
                  <a:pt x="44165" y="92714"/>
                </a:lnTo>
                <a:lnTo>
                  <a:pt x="37886" y="91059"/>
                </a:lnTo>
                <a:lnTo>
                  <a:pt x="26852" y="84402"/>
                </a:lnTo>
                <a:lnTo>
                  <a:pt x="22738" y="79592"/>
                </a:lnTo>
                <a:lnTo>
                  <a:pt x="19993" y="73222"/>
                </a:lnTo>
                <a:lnTo>
                  <a:pt x="17282" y="66995"/>
                </a:lnTo>
                <a:lnTo>
                  <a:pt x="15910" y="59579"/>
                </a:lnTo>
                <a:lnTo>
                  <a:pt x="15915" y="50898"/>
                </a:lnTo>
                <a:lnTo>
                  <a:pt x="16183" y="43554"/>
                </a:lnTo>
                <a:lnTo>
                  <a:pt x="37185" y="6641"/>
                </a:lnTo>
                <a:lnTo>
                  <a:pt x="42915" y="5059"/>
                </a:lnTo>
                <a:lnTo>
                  <a:pt x="68332" y="5059"/>
                </a:lnTo>
                <a:lnTo>
                  <a:pt x="61661" y="1688"/>
                </a:lnTo>
                <a:lnTo>
                  <a:pt x="54924" y="0"/>
                </a:lnTo>
                <a:close/>
              </a:path>
              <a:path w="447675" h="99059">
                <a:moveTo>
                  <a:pt x="83027" y="73222"/>
                </a:moveTo>
                <a:lnTo>
                  <a:pt x="77388" y="80960"/>
                </a:lnTo>
                <a:lnTo>
                  <a:pt x="72207" y="86139"/>
                </a:lnTo>
                <a:lnTo>
                  <a:pt x="62758" y="91403"/>
                </a:lnTo>
                <a:lnTo>
                  <a:pt x="57332" y="92714"/>
                </a:lnTo>
                <a:lnTo>
                  <a:pt x="69158" y="92714"/>
                </a:lnTo>
                <a:lnTo>
                  <a:pt x="74828" y="89166"/>
                </a:lnTo>
                <a:lnTo>
                  <a:pt x="80345" y="82997"/>
                </a:lnTo>
                <a:lnTo>
                  <a:pt x="85130" y="74557"/>
                </a:lnTo>
                <a:lnTo>
                  <a:pt x="83027" y="73222"/>
                </a:lnTo>
                <a:close/>
              </a:path>
              <a:path w="447675" h="99059">
                <a:moveTo>
                  <a:pt x="68332" y="5059"/>
                </a:moveTo>
                <a:lnTo>
                  <a:pt x="56692" y="5059"/>
                </a:lnTo>
                <a:lnTo>
                  <a:pt x="63093" y="7165"/>
                </a:lnTo>
                <a:lnTo>
                  <a:pt x="73822" y="15596"/>
                </a:lnTo>
                <a:lnTo>
                  <a:pt x="77937" y="22524"/>
                </a:lnTo>
                <a:lnTo>
                  <a:pt x="80802" y="32147"/>
                </a:lnTo>
                <a:lnTo>
                  <a:pt x="83027" y="32147"/>
                </a:lnTo>
                <a:lnTo>
                  <a:pt x="81255" y="6547"/>
                </a:lnTo>
                <a:lnTo>
                  <a:pt x="71688" y="6547"/>
                </a:lnTo>
                <a:lnTo>
                  <a:pt x="70286" y="6047"/>
                </a:lnTo>
                <a:lnTo>
                  <a:pt x="68332" y="5059"/>
                </a:lnTo>
                <a:close/>
              </a:path>
              <a:path w="447675" h="99059">
                <a:moveTo>
                  <a:pt x="80802" y="0"/>
                </a:moveTo>
                <a:lnTo>
                  <a:pt x="78425" y="0"/>
                </a:lnTo>
                <a:lnTo>
                  <a:pt x="77845" y="2179"/>
                </a:lnTo>
                <a:lnTo>
                  <a:pt x="76931" y="3916"/>
                </a:lnTo>
                <a:lnTo>
                  <a:pt x="75742" y="5202"/>
                </a:lnTo>
                <a:lnTo>
                  <a:pt x="74858" y="6096"/>
                </a:lnTo>
                <a:lnTo>
                  <a:pt x="73761" y="6547"/>
                </a:lnTo>
                <a:lnTo>
                  <a:pt x="81255" y="6547"/>
                </a:lnTo>
                <a:lnTo>
                  <a:pt x="80802" y="0"/>
                </a:lnTo>
                <a:close/>
              </a:path>
              <a:path w="447675" h="99059">
                <a:moveTo>
                  <a:pt x="125760" y="30955"/>
                </a:moveTo>
                <a:lnTo>
                  <a:pt x="120487" y="30955"/>
                </a:lnTo>
                <a:lnTo>
                  <a:pt x="115488" y="32348"/>
                </a:lnTo>
                <a:lnTo>
                  <a:pt x="105948" y="37895"/>
                </a:lnTo>
                <a:lnTo>
                  <a:pt x="102108" y="42172"/>
                </a:lnTo>
                <a:lnTo>
                  <a:pt x="96255" y="53672"/>
                </a:lnTo>
                <a:lnTo>
                  <a:pt x="94792" y="59530"/>
                </a:lnTo>
                <a:lnTo>
                  <a:pt x="94792" y="73520"/>
                </a:lnTo>
                <a:lnTo>
                  <a:pt x="124998" y="98666"/>
                </a:lnTo>
                <a:lnTo>
                  <a:pt x="130850" y="98666"/>
                </a:lnTo>
                <a:lnTo>
                  <a:pt x="136184" y="97176"/>
                </a:lnTo>
                <a:lnTo>
                  <a:pt x="141713" y="93759"/>
                </a:lnTo>
                <a:lnTo>
                  <a:pt x="121920" y="93759"/>
                </a:lnTo>
                <a:lnTo>
                  <a:pt x="117073" y="90391"/>
                </a:lnTo>
                <a:lnTo>
                  <a:pt x="113385" y="83640"/>
                </a:lnTo>
                <a:lnTo>
                  <a:pt x="109728" y="76888"/>
                </a:lnTo>
                <a:lnTo>
                  <a:pt x="108001" y="69305"/>
                </a:lnTo>
                <a:lnTo>
                  <a:pt x="107915" y="53672"/>
                </a:lnTo>
                <a:lnTo>
                  <a:pt x="108630" y="49063"/>
                </a:lnTo>
                <a:lnTo>
                  <a:pt x="111617" y="41717"/>
                </a:lnTo>
                <a:lnTo>
                  <a:pt x="113629" y="39136"/>
                </a:lnTo>
                <a:lnTo>
                  <a:pt x="118689" y="36158"/>
                </a:lnTo>
                <a:lnTo>
                  <a:pt x="121127" y="35420"/>
                </a:lnTo>
                <a:lnTo>
                  <a:pt x="141611" y="35420"/>
                </a:lnTo>
                <a:lnTo>
                  <a:pt x="138885" y="33707"/>
                </a:lnTo>
                <a:lnTo>
                  <a:pt x="132687" y="31643"/>
                </a:lnTo>
                <a:lnTo>
                  <a:pt x="125760" y="30955"/>
                </a:lnTo>
                <a:close/>
              </a:path>
              <a:path w="447675" h="99059">
                <a:moveTo>
                  <a:pt x="141611" y="35420"/>
                </a:moveTo>
                <a:lnTo>
                  <a:pt x="128686" y="35420"/>
                </a:lnTo>
                <a:lnTo>
                  <a:pt x="132892" y="37645"/>
                </a:lnTo>
                <a:lnTo>
                  <a:pt x="136221" y="42172"/>
                </a:lnTo>
                <a:lnTo>
                  <a:pt x="143621" y="78031"/>
                </a:lnTo>
                <a:lnTo>
                  <a:pt x="142128" y="84463"/>
                </a:lnTo>
                <a:lnTo>
                  <a:pt x="139141" y="88175"/>
                </a:lnTo>
                <a:lnTo>
                  <a:pt x="136184" y="91903"/>
                </a:lnTo>
                <a:lnTo>
                  <a:pt x="132435" y="93759"/>
                </a:lnTo>
                <a:lnTo>
                  <a:pt x="141713" y="93759"/>
                </a:lnTo>
                <a:lnTo>
                  <a:pt x="145816" y="91223"/>
                </a:lnTo>
                <a:lnTo>
                  <a:pt x="149626" y="86819"/>
                </a:lnTo>
                <a:lnTo>
                  <a:pt x="155173" y="75102"/>
                </a:lnTo>
                <a:lnTo>
                  <a:pt x="156545" y="69305"/>
                </a:lnTo>
                <a:lnTo>
                  <a:pt x="156545" y="55409"/>
                </a:lnTo>
                <a:lnTo>
                  <a:pt x="154076" y="48219"/>
                </a:lnTo>
                <a:lnTo>
                  <a:pt x="149108" y="41967"/>
                </a:lnTo>
                <a:lnTo>
                  <a:pt x="144358" y="37148"/>
                </a:lnTo>
                <a:lnTo>
                  <a:pt x="141611" y="35420"/>
                </a:lnTo>
                <a:close/>
              </a:path>
              <a:path w="447675" h="99059">
                <a:moveTo>
                  <a:pt x="194950" y="94201"/>
                </a:moveTo>
                <a:lnTo>
                  <a:pt x="163403" y="94201"/>
                </a:lnTo>
                <a:lnTo>
                  <a:pt x="163403" y="96737"/>
                </a:lnTo>
                <a:lnTo>
                  <a:pt x="194950" y="96737"/>
                </a:lnTo>
                <a:lnTo>
                  <a:pt x="194950" y="94201"/>
                </a:lnTo>
                <a:close/>
              </a:path>
              <a:path w="447675" h="99059">
                <a:moveTo>
                  <a:pt x="232318" y="94201"/>
                </a:moveTo>
                <a:lnTo>
                  <a:pt x="200619" y="94201"/>
                </a:lnTo>
                <a:lnTo>
                  <a:pt x="200619" y="96737"/>
                </a:lnTo>
                <a:lnTo>
                  <a:pt x="232318" y="96737"/>
                </a:lnTo>
                <a:lnTo>
                  <a:pt x="232318" y="94201"/>
                </a:lnTo>
                <a:close/>
              </a:path>
              <a:path w="447675" h="99059">
                <a:moveTo>
                  <a:pt x="184525" y="40181"/>
                </a:moveTo>
                <a:lnTo>
                  <a:pt x="169224" y="40181"/>
                </a:lnTo>
                <a:lnTo>
                  <a:pt x="170169" y="40480"/>
                </a:lnTo>
                <a:lnTo>
                  <a:pt x="171663" y="41672"/>
                </a:lnTo>
                <a:lnTo>
                  <a:pt x="172212" y="42815"/>
                </a:lnTo>
                <a:lnTo>
                  <a:pt x="172907" y="46158"/>
                </a:lnTo>
                <a:lnTo>
                  <a:pt x="173009" y="48661"/>
                </a:lnTo>
                <a:lnTo>
                  <a:pt x="173095" y="86962"/>
                </a:lnTo>
                <a:lnTo>
                  <a:pt x="172516" y="90117"/>
                </a:lnTo>
                <a:lnTo>
                  <a:pt x="171358" y="91747"/>
                </a:lnTo>
                <a:lnTo>
                  <a:pt x="170230" y="93390"/>
                </a:lnTo>
                <a:lnTo>
                  <a:pt x="168036" y="94201"/>
                </a:lnTo>
                <a:lnTo>
                  <a:pt x="191475" y="94201"/>
                </a:lnTo>
                <a:lnTo>
                  <a:pt x="189189" y="93878"/>
                </a:lnTo>
                <a:lnTo>
                  <a:pt x="186903" y="92595"/>
                </a:lnTo>
                <a:lnTo>
                  <a:pt x="184525" y="48661"/>
                </a:lnTo>
                <a:lnTo>
                  <a:pt x="188306" y="44491"/>
                </a:lnTo>
                <a:lnTo>
                  <a:pt x="184525" y="44491"/>
                </a:lnTo>
                <a:lnTo>
                  <a:pt x="184525" y="40181"/>
                </a:lnTo>
                <a:close/>
              </a:path>
              <a:path w="447675" h="99059">
                <a:moveTo>
                  <a:pt x="220059" y="39587"/>
                </a:moveTo>
                <a:lnTo>
                  <a:pt x="204642" y="39587"/>
                </a:lnTo>
                <a:lnTo>
                  <a:pt x="207172" y="40898"/>
                </a:lnTo>
                <a:lnTo>
                  <a:pt x="210285" y="46183"/>
                </a:lnTo>
                <a:lnTo>
                  <a:pt x="210855" y="49313"/>
                </a:lnTo>
                <a:lnTo>
                  <a:pt x="210921" y="88154"/>
                </a:lnTo>
                <a:lnTo>
                  <a:pt x="210251" y="90629"/>
                </a:lnTo>
                <a:lnTo>
                  <a:pt x="209397" y="91973"/>
                </a:lnTo>
                <a:lnTo>
                  <a:pt x="207020" y="93759"/>
                </a:lnTo>
                <a:lnTo>
                  <a:pt x="204947" y="94201"/>
                </a:lnTo>
                <a:lnTo>
                  <a:pt x="229240" y="94201"/>
                </a:lnTo>
                <a:lnTo>
                  <a:pt x="223462" y="90330"/>
                </a:lnTo>
                <a:lnTo>
                  <a:pt x="222839" y="89093"/>
                </a:lnTo>
                <a:lnTo>
                  <a:pt x="222577" y="86962"/>
                </a:lnTo>
                <a:lnTo>
                  <a:pt x="222504" y="49313"/>
                </a:lnTo>
                <a:lnTo>
                  <a:pt x="221985" y="44991"/>
                </a:lnTo>
                <a:lnTo>
                  <a:pt x="221010" y="42111"/>
                </a:lnTo>
                <a:lnTo>
                  <a:pt x="220059" y="39587"/>
                </a:lnTo>
                <a:close/>
              </a:path>
              <a:path w="447675" h="99059">
                <a:moveTo>
                  <a:pt x="209458" y="30955"/>
                </a:moveTo>
                <a:lnTo>
                  <a:pt x="199217" y="30955"/>
                </a:lnTo>
                <a:lnTo>
                  <a:pt x="192084" y="35466"/>
                </a:lnTo>
                <a:lnTo>
                  <a:pt x="184525" y="44491"/>
                </a:lnTo>
                <a:lnTo>
                  <a:pt x="188306" y="44491"/>
                </a:lnTo>
                <a:lnTo>
                  <a:pt x="190012" y="42611"/>
                </a:lnTo>
                <a:lnTo>
                  <a:pt x="195498" y="39587"/>
                </a:lnTo>
                <a:lnTo>
                  <a:pt x="220059" y="39587"/>
                </a:lnTo>
                <a:lnTo>
                  <a:pt x="219516" y="38145"/>
                </a:lnTo>
                <a:lnTo>
                  <a:pt x="217505" y="35289"/>
                </a:lnTo>
                <a:lnTo>
                  <a:pt x="212445" y="31824"/>
                </a:lnTo>
                <a:lnTo>
                  <a:pt x="209458" y="30955"/>
                </a:lnTo>
                <a:close/>
              </a:path>
              <a:path w="447675" h="99059">
                <a:moveTo>
                  <a:pt x="184525" y="30955"/>
                </a:moveTo>
                <a:lnTo>
                  <a:pt x="181569" y="30955"/>
                </a:lnTo>
                <a:lnTo>
                  <a:pt x="162366" y="38694"/>
                </a:lnTo>
                <a:lnTo>
                  <a:pt x="163403" y="41218"/>
                </a:lnTo>
                <a:lnTo>
                  <a:pt x="165201" y="40529"/>
                </a:lnTo>
                <a:lnTo>
                  <a:pt x="166725" y="40181"/>
                </a:lnTo>
                <a:lnTo>
                  <a:pt x="184525" y="40181"/>
                </a:lnTo>
                <a:lnTo>
                  <a:pt x="184525" y="30955"/>
                </a:lnTo>
                <a:close/>
              </a:path>
              <a:path w="447675" h="99059">
                <a:moveTo>
                  <a:pt x="255971" y="37645"/>
                </a:moveTo>
                <a:lnTo>
                  <a:pt x="244358" y="37645"/>
                </a:lnTo>
                <a:lnTo>
                  <a:pt x="244480" y="86139"/>
                </a:lnTo>
                <a:lnTo>
                  <a:pt x="254538" y="97773"/>
                </a:lnTo>
                <a:lnTo>
                  <a:pt x="259902" y="97773"/>
                </a:lnTo>
                <a:lnTo>
                  <a:pt x="262981" y="96642"/>
                </a:lnTo>
                <a:lnTo>
                  <a:pt x="268925" y="92070"/>
                </a:lnTo>
                <a:lnTo>
                  <a:pt x="270487" y="89736"/>
                </a:lnTo>
                <a:lnTo>
                  <a:pt x="260451" y="89736"/>
                </a:lnTo>
                <a:lnTo>
                  <a:pt x="258958" y="89022"/>
                </a:lnTo>
                <a:lnTo>
                  <a:pt x="256580" y="86139"/>
                </a:lnTo>
                <a:lnTo>
                  <a:pt x="255971" y="83341"/>
                </a:lnTo>
                <a:lnTo>
                  <a:pt x="255971" y="37645"/>
                </a:lnTo>
                <a:close/>
              </a:path>
              <a:path w="447675" h="99059">
                <a:moveTo>
                  <a:pt x="272796" y="84082"/>
                </a:moveTo>
                <a:lnTo>
                  <a:pt x="270113" y="84082"/>
                </a:lnTo>
                <a:lnTo>
                  <a:pt x="269321" y="85868"/>
                </a:lnTo>
                <a:lnTo>
                  <a:pt x="268193" y="87261"/>
                </a:lnTo>
                <a:lnTo>
                  <a:pt x="265328" y="89248"/>
                </a:lnTo>
                <a:lnTo>
                  <a:pt x="263834" y="89736"/>
                </a:lnTo>
                <a:lnTo>
                  <a:pt x="270487" y="89736"/>
                </a:lnTo>
                <a:lnTo>
                  <a:pt x="271211" y="88654"/>
                </a:lnTo>
                <a:lnTo>
                  <a:pt x="272796" y="84082"/>
                </a:lnTo>
                <a:close/>
              </a:path>
              <a:path w="447675" h="99059">
                <a:moveTo>
                  <a:pt x="255971" y="11905"/>
                </a:moveTo>
                <a:lnTo>
                  <a:pt x="253746" y="11905"/>
                </a:lnTo>
                <a:lnTo>
                  <a:pt x="251856" y="16571"/>
                </a:lnTo>
                <a:lnTo>
                  <a:pt x="250393" y="19787"/>
                </a:lnTo>
                <a:lnTo>
                  <a:pt x="234238" y="35420"/>
                </a:lnTo>
                <a:lnTo>
                  <a:pt x="234238" y="37645"/>
                </a:lnTo>
                <a:lnTo>
                  <a:pt x="270845" y="37645"/>
                </a:lnTo>
                <a:lnTo>
                  <a:pt x="270845" y="32884"/>
                </a:lnTo>
                <a:lnTo>
                  <a:pt x="255971" y="32884"/>
                </a:lnTo>
                <a:lnTo>
                  <a:pt x="255971" y="11905"/>
                </a:lnTo>
                <a:close/>
              </a:path>
              <a:path w="447675" h="99059">
                <a:moveTo>
                  <a:pt x="314462" y="30800"/>
                </a:moveTo>
                <a:lnTo>
                  <a:pt x="298886" y="30800"/>
                </a:lnTo>
                <a:lnTo>
                  <a:pt x="291876" y="33884"/>
                </a:lnTo>
                <a:lnTo>
                  <a:pt x="277855" y="65626"/>
                </a:lnTo>
                <a:lnTo>
                  <a:pt x="278369" y="72825"/>
                </a:lnTo>
                <a:lnTo>
                  <a:pt x="298063" y="98666"/>
                </a:lnTo>
                <a:lnTo>
                  <a:pt x="312724" y="98666"/>
                </a:lnTo>
                <a:lnTo>
                  <a:pt x="318607" y="96069"/>
                </a:lnTo>
                <a:lnTo>
                  <a:pt x="326485" y="87355"/>
                </a:lnTo>
                <a:lnTo>
                  <a:pt x="304708" y="87355"/>
                </a:lnTo>
                <a:lnTo>
                  <a:pt x="299252" y="84627"/>
                </a:lnTo>
                <a:lnTo>
                  <a:pt x="294680" y="79174"/>
                </a:lnTo>
                <a:lnTo>
                  <a:pt x="290017" y="73816"/>
                </a:lnTo>
                <a:lnTo>
                  <a:pt x="287670" y="66376"/>
                </a:lnTo>
                <a:lnTo>
                  <a:pt x="287670" y="56851"/>
                </a:lnTo>
                <a:lnTo>
                  <a:pt x="331866" y="56851"/>
                </a:lnTo>
                <a:lnTo>
                  <a:pt x="331866" y="52827"/>
                </a:lnTo>
                <a:lnTo>
                  <a:pt x="287670" y="52827"/>
                </a:lnTo>
                <a:lnTo>
                  <a:pt x="288188" y="47469"/>
                </a:lnTo>
                <a:lnTo>
                  <a:pt x="289956" y="43302"/>
                </a:lnTo>
                <a:lnTo>
                  <a:pt x="296113" y="37350"/>
                </a:lnTo>
                <a:lnTo>
                  <a:pt x="299587" y="35859"/>
                </a:lnTo>
                <a:lnTo>
                  <a:pt x="322942" y="35859"/>
                </a:lnTo>
                <a:lnTo>
                  <a:pt x="320344" y="33180"/>
                </a:lnTo>
                <a:lnTo>
                  <a:pt x="314462" y="30800"/>
                </a:lnTo>
                <a:close/>
              </a:path>
              <a:path w="447675" h="99059">
                <a:moveTo>
                  <a:pt x="329641" y="72030"/>
                </a:moveTo>
                <a:lnTo>
                  <a:pt x="327568" y="77592"/>
                </a:lnTo>
                <a:lnTo>
                  <a:pt x="324977" y="81534"/>
                </a:lnTo>
                <a:lnTo>
                  <a:pt x="318851" y="86188"/>
                </a:lnTo>
                <a:lnTo>
                  <a:pt x="315193" y="87355"/>
                </a:lnTo>
                <a:lnTo>
                  <a:pt x="326485" y="87355"/>
                </a:lnTo>
                <a:lnTo>
                  <a:pt x="328025" y="85651"/>
                </a:lnTo>
                <a:lnTo>
                  <a:pt x="330890" y="79817"/>
                </a:lnTo>
                <a:lnTo>
                  <a:pt x="331866" y="73365"/>
                </a:lnTo>
                <a:lnTo>
                  <a:pt x="329641" y="72030"/>
                </a:lnTo>
                <a:close/>
              </a:path>
              <a:path w="447675" h="99059">
                <a:moveTo>
                  <a:pt x="322942" y="35859"/>
                </a:moveTo>
                <a:lnTo>
                  <a:pt x="305927" y="35859"/>
                </a:lnTo>
                <a:lnTo>
                  <a:pt x="308305" y="36609"/>
                </a:lnTo>
                <a:lnTo>
                  <a:pt x="312877" y="39587"/>
                </a:lnTo>
                <a:lnTo>
                  <a:pt x="314614" y="41623"/>
                </a:lnTo>
                <a:lnTo>
                  <a:pt x="316595" y="45884"/>
                </a:lnTo>
                <a:lnTo>
                  <a:pt x="317113" y="48768"/>
                </a:lnTo>
                <a:lnTo>
                  <a:pt x="317296" y="52827"/>
                </a:lnTo>
                <a:lnTo>
                  <a:pt x="331866" y="52827"/>
                </a:lnTo>
                <a:lnTo>
                  <a:pt x="331775" y="48768"/>
                </a:lnTo>
                <a:lnTo>
                  <a:pt x="329580" y="42705"/>
                </a:lnTo>
                <a:lnTo>
                  <a:pt x="322942" y="35859"/>
                </a:lnTo>
                <a:close/>
              </a:path>
              <a:path w="447675" h="99059">
                <a:moveTo>
                  <a:pt x="369387" y="94201"/>
                </a:moveTo>
                <a:lnTo>
                  <a:pt x="337840" y="94201"/>
                </a:lnTo>
                <a:lnTo>
                  <a:pt x="337840" y="96737"/>
                </a:lnTo>
                <a:lnTo>
                  <a:pt x="369387" y="96737"/>
                </a:lnTo>
                <a:lnTo>
                  <a:pt x="369387" y="94201"/>
                </a:lnTo>
                <a:close/>
              </a:path>
              <a:path w="447675" h="99059">
                <a:moveTo>
                  <a:pt x="406755" y="94201"/>
                </a:moveTo>
                <a:lnTo>
                  <a:pt x="375025" y="94201"/>
                </a:lnTo>
                <a:lnTo>
                  <a:pt x="375025" y="96737"/>
                </a:lnTo>
                <a:lnTo>
                  <a:pt x="406755" y="96737"/>
                </a:lnTo>
                <a:lnTo>
                  <a:pt x="406755" y="94201"/>
                </a:lnTo>
                <a:close/>
              </a:path>
              <a:path w="447675" h="99059">
                <a:moveTo>
                  <a:pt x="358962" y="40181"/>
                </a:moveTo>
                <a:lnTo>
                  <a:pt x="343631" y="40181"/>
                </a:lnTo>
                <a:lnTo>
                  <a:pt x="344606" y="40480"/>
                </a:lnTo>
                <a:lnTo>
                  <a:pt x="346100" y="41672"/>
                </a:lnTo>
                <a:lnTo>
                  <a:pt x="346649" y="42815"/>
                </a:lnTo>
                <a:lnTo>
                  <a:pt x="347314" y="46158"/>
                </a:lnTo>
                <a:lnTo>
                  <a:pt x="347415" y="48661"/>
                </a:lnTo>
                <a:lnTo>
                  <a:pt x="347502" y="86962"/>
                </a:lnTo>
                <a:lnTo>
                  <a:pt x="346923" y="90117"/>
                </a:lnTo>
                <a:lnTo>
                  <a:pt x="344667" y="93390"/>
                </a:lnTo>
                <a:lnTo>
                  <a:pt x="342442" y="94201"/>
                </a:lnTo>
                <a:lnTo>
                  <a:pt x="365912" y="94201"/>
                </a:lnTo>
                <a:lnTo>
                  <a:pt x="358962" y="48661"/>
                </a:lnTo>
                <a:lnTo>
                  <a:pt x="362723" y="44491"/>
                </a:lnTo>
                <a:lnTo>
                  <a:pt x="358962" y="44491"/>
                </a:lnTo>
                <a:lnTo>
                  <a:pt x="358962" y="40181"/>
                </a:lnTo>
                <a:close/>
              </a:path>
              <a:path w="447675" h="99059">
                <a:moveTo>
                  <a:pt x="394497" y="39587"/>
                </a:moveTo>
                <a:lnTo>
                  <a:pt x="379049" y="39587"/>
                </a:lnTo>
                <a:lnTo>
                  <a:pt x="381609" y="40898"/>
                </a:lnTo>
                <a:lnTo>
                  <a:pt x="383164" y="43528"/>
                </a:lnTo>
                <a:lnTo>
                  <a:pt x="384692" y="46183"/>
                </a:lnTo>
                <a:lnTo>
                  <a:pt x="385261" y="49313"/>
                </a:lnTo>
                <a:lnTo>
                  <a:pt x="385358" y="88154"/>
                </a:lnTo>
                <a:lnTo>
                  <a:pt x="384657" y="90629"/>
                </a:lnTo>
                <a:lnTo>
                  <a:pt x="383834" y="91973"/>
                </a:lnTo>
                <a:lnTo>
                  <a:pt x="381457" y="93759"/>
                </a:lnTo>
                <a:lnTo>
                  <a:pt x="379354" y="94201"/>
                </a:lnTo>
                <a:lnTo>
                  <a:pt x="403677" y="94201"/>
                </a:lnTo>
                <a:lnTo>
                  <a:pt x="401543" y="93878"/>
                </a:lnTo>
                <a:lnTo>
                  <a:pt x="399288" y="92595"/>
                </a:lnTo>
                <a:lnTo>
                  <a:pt x="398465" y="91677"/>
                </a:lnTo>
                <a:lnTo>
                  <a:pt x="397946" y="90485"/>
                </a:lnTo>
                <a:lnTo>
                  <a:pt x="397276" y="89093"/>
                </a:lnTo>
                <a:lnTo>
                  <a:pt x="396990" y="86962"/>
                </a:lnTo>
                <a:lnTo>
                  <a:pt x="396910" y="49313"/>
                </a:lnTo>
                <a:lnTo>
                  <a:pt x="396422" y="44991"/>
                </a:lnTo>
                <a:lnTo>
                  <a:pt x="395447" y="42111"/>
                </a:lnTo>
                <a:lnTo>
                  <a:pt x="394497" y="39587"/>
                </a:lnTo>
                <a:close/>
              </a:path>
              <a:path w="447675" h="99059">
                <a:moveTo>
                  <a:pt x="383865" y="30955"/>
                </a:moveTo>
                <a:lnTo>
                  <a:pt x="373654" y="30955"/>
                </a:lnTo>
                <a:lnTo>
                  <a:pt x="366522" y="35466"/>
                </a:lnTo>
                <a:lnTo>
                  <a:pt x="358962" y="44491"/>
                </a:lnTo>
                <a:lnTo>
                  <a:pt x="362723" y="44491"/>
                </a:lnTo>
                <a:lnTo>
                  <a:pt x="364418" y="42611"/>
                </a:lnTo>
                <a:lnTo>
                  <a:pt x="369935" y="39587"/>
                </a:lnTo>
                <a:lnTo>
                  <a:pt x="394497" y="39587"/>
                </a:lnTo>
                <a:lnTo>
                  <a:pt x="393954" y="38145"/>
                </a:lnTo>
                <a:lnTo>
                  <a:pt x="391942" y="35289"/>
                </a:lnTo>
                <a:lnTo>
                  <a:pt x="386882" y="31824"/>
                </a:lnTo>
                <a:lnTo>
                  <a:pt x="383865" y="30955"/>
                </a:lnTo>
                <a:close/>
              </a:path>
              <a:path w="447675" h="99059">
                <a:moveTo>
                  <a:pt x="358962" y="30955"/>
                </a:moveTo>
                <a:lnTo>
                  <a:pt x="355975" y="30955"/>
                </a:lnTo>
                <a:lnTo>
                  <a:pt x="336804" y="38694"/>
                </a:lnTo>
                <a:lnTo>
                  <a:pt x="337840" y="41218"/>
                </a:lnTo>
                <a:lnTo>
                  <a:pt x="339608" y="40529"/>
                </a:lnTo>
                <a:lnTo>
                  <a:pt x="341162" y="40181"/>
                </a:lnTo>
                <a:lnTo>
                  <a:pt x="358962" y="40181"/>
                </a:lnTo>
                <a:lnTo>
                  <a:pt x="358962" y="30955"/>
                </a:lnTo>
                <a:close/>
              </a:path>
              <a:path w="447675" h="99059">
                <a:moveTo>
                  <a:pt x="430408" y="37645"/>
                </a:moveTo>
                <a:lnTo>
                  <a:pt x="418795" y="37645"/>
                </a:lnTo>
                <a:lnTo>
                  <a:pt x="418910" y="86139"/>
                </a:lnTo>
                <a:lnTo>
                  <a:pt x="428975" y="97773"/>
                </a:lnTo>
                <a:lnTo>
                  <a:pt x="434340" y="97773"/>
                </a:lnTo>
                <a:lnTo>
                  <a:pt x="437388" y="96642"/>
                </a:lnTo>
                <a:lnTo>
                  <a:pt x="443362" y="92070"/>
                </a:lnTo>
                <a:lnTo>
                  <a:pt x="444924" y="89736"/>
                </a:lnTo>
                <a:lnTo>
                  <a:pt x="434858" y="89736"/>
                </a:lnTo>
                <a:lnTo>
                  <a:pt x="433364" y="89022"/>
                </a:lnTo>
                <a:lnTo>
                  <a:pt x="430987" y="86139"/>
                </a:lnTo>
                <a:lnTo>
                  <a:pt x="430408" y="83341"/>
                </a:lnTo>
                <a:lnTo>
                  <a:pt x="430408" y="37645"/>
                </a:lnTo>
                <a:close/>
              </a:path>
              <a:path w="447675" h="99059">
                <a:moveTo>
                  <a:pt x="447233" y="84082"/>
                </a:moveTo>
                <a:lnTo>
                  <a:pt x="444550" y="84082"/>
                </a:lnTo>
                <a:lnTo>
                  <a:pt x="443758" y="85868"/>
                </a:lnTo>
                <a:lnTo>
                  <a:pt x="442630" y="87261"/>
                </a:lnTo>
                <a:lnTo>
                  <a:pt x="439765" y="89248"/>
                </a:lnTo>
                <a:lnTo>
                  <a:pt x="438241" y="89736"/>
                </a:lnTo>
                <a:lnTo>
                  <a:pt x="444924" y="89736"/>
                </a:lnTo>
                <a:lnTo>
                  <a:pt x="445648" y="88654"/>
                </a:lnTo>
                <a:lnTo>
                  <a:pt x="447233" y="84082"/>
                </a:lnTo>
                <a:close/>
              </a:path>
              <a:path w="447675" h="99059">
                <a:moveTo>
                  <a:pt x="430408" y="11905"/>
                </a:moveTo>
                <a:lnTo>
                  <a:pt x="428183" y="11905"/>
                </a:lnTo>
                <a:lnTo>
                  <a:pt x="426293" y="16571"/>
                </a:lnTo>
                <a:lnTo>
                  <a:pt x="424799" y="19787"/>
                </a:lnTo>
                <a:lnTo>
                  <a:pt x="408675" y="35420"/>
                </a:lnTo>
                <a:lnTo>
                  <a:pt x="408675" y="37645"/>
                </a:lnTo>
                <a:lnTo>
                  <a:pt x="445282" y="37645"/>
                </a:lnTo>
                <a:lnTo>
                  <a:pt x="445282" y="32884"/>
                </a:lnTo>
                <a:lnTo>
                  <a:pt x="430408" y="32884"/>
                </a:lnTo>
                <a:lnTo>
                  <a:pt x="430408" y="11905"/>
                </a:lnTo>
                <a:close/>
              </a:path>
            </a:pathLst>
          </a:custGeom>
          <a:solidFill>
            <a:srgbClr val="000000"/>
          </a:solidFill>
        </p:spPr>
        <p:txBody>
          <a:bodyPr wrap="square" lIns="0" tIns="0" rIns="0" bIns="0" rtlCol="0"/>
          <a:lstStyle/>
          <a:p>
            <a:endParaRPr sz="1980"/>
          </a:p>
        </p:txBody>
      </p:sp>
      <p:sp>
        <p:nvSpPr>
          <p:cNvPr id="43" name="object 43"/>
          <p:cNvSpPr/>
          <p:nvPr/>
        </p:nvSpPr>
        <p:spPr>
          <a:xfrm>
            <a:off x="6350437" y="7613699"/>
            <a:ext cx="506172" cy="111322"/>
          </a:xfrm>
          <a:prstGeom prst="rect">
            <a:avLst/>
          </a:prstGeom>
          <a:blipFill>
            <a:blip r:embed="rId35" cstate="print"/>
            <a:stretch>
              <a:fillRect/>
            </a:stretch>
          </a:blipFill>
        </p:spPr>
        <p:txBody>
          <a:bodyPr wrap="square" lIns="0" tIns="0" rIns="0" bIns="0" rtlCol="0"/>
          <a:lstStyle/>
          <a:p>
            <a:endParaRPr sz="1980"/>
          </a:p>
        </p:txBody>
      </p:sp>
      <p:sp>
        <p:nvSpPr>
          <p:cNvPr id="44" name="object 44"/>
          <p:cNvSpPr/>
          <p:nvPr/>
        </p:nvSpPr>
        <p:spPr>
          <a:xfrm>
            <a:off x="6350438" y="7823249"/>
            <a:ext cx="476700" cy="111322"/>
          </a:xfrm>
          <a:prstGeom prst="rect">
            <a:avLst/>
          </a:prstGeom>
          <a:blipFill>
            <a:blip r:embed="rId36" cstate="print"/>
            <a:stretch>
              <a:fillRect/>
            </a:stretch>
          </a:blipFill>
        </p:spPr>
        <p:txBody>
          <a:bodyPr wrap="square" lIns="0" tIns="0" rIns="0" bIns="0" rtlCol="0"/>
          <a:lstStyle/>
          <a:p>
            <a:endParaRPr sz="1980"/>
          </a:p>
        </p:txBody>
      </p:sp>
      <p:sp>
        <p:nvSpPr>
          <p:cNvPr id="45" name="object 45"/>
          <p:cNvSpPr/>
          <p:nvPr/>
        </p:nvSpPr>
        <p:spPr>
          <a:xfrm>
            <a:off x="6349766" y="8032799"/>
            <a:ext cx="695438" cy="111322"/>
          </a:xfrm>
          <a:prstGeom prst="rect">
            <a:avLst/>
          </a:prstGeom>
          <a:blipFill>
            <a:blip r:embed="rId37" cstate="print"/>
            <a:stretch>
              <a:fillRect/>
            </a:stretch>
          </a:blipFill>
        </p:spPr>
        <p:txBody>
          <a:bodyPr wrap="square" lIns="0" tIns="0" rIns="0" bIns="0" rtlCol="0"/>
          <a:lstStyle/>
          <a:p>
            <a:endParaRPr sz="1980"/>
          </a:p>
        </p:txBody>
      </p:sp>
      <p:sp>
        <p:nvSpPr>
          <p:cNvPr id="46" name="object 46"/>
          <p:cNvSpPr/>
          <p:nvPr/>
        </p:nvSpPr>
        <p:spPr>
          <a:xfrm>
            <a:off x="6350437" y="8242349"/>
            <a:ext cx="808058" cy="111322"/>
          </a:xfrm>
          <a:prstGeom prst="rect">
            <a:avLst/>
          </a:prstGeom>
          <a:blipFill>
            <a:blip r:embed="rId38" cstate="print"/>
            <a:stretch>
              <a:fillRect/>
            </a:stretch>
          </a:blipFill>
        </p:spPr>
        <p:txBody>
          <a:bodyPr wrap="square" lIns="0" tIns="0" rIns="0" bIns="0" rtlCol="0"/>
          <a:lstStyle/>
          <a:p>
            <a:endParaRPr sz="1980"/>
          </a:p>
        </p:txBody>
      </p:sp>
      <p:sp>
        <p:nvSpPr>
          <p:cNvPr id="47" name="object 47"/>
          <p:cNvSpPr/>
          <p:nvPr/>
        </p:nvSpPr>
        <p:spPr>
          <a:xfrm>
            <a:off x="6350272" y="8451898"/>
            <a:ext cx="398844" cy="111760"/>
          </a:xfrm>
          <a:custGeom>
            <a:avLst/>
            <a:gdLst/>
            <a:ahLst/>
            <a:cxnLst/>
            <a:rect l="l" t="t" r="r" b="b"/>
            <a:pathLst>
              <a:path w="362585" h="101600">
                <a:moveTo>
                  <a:pt x="42854" y="4617"/>
                </a:moveTo>
                <a:lnTo>
                  <a:pt x="0" y="4617"/>
                </a:lnTo>
                <a:lnTo>
                  <a:pt x="0" y="7296"/>
                </a:lnTo>
                <a:lnTo>
                  <a:pt x="7132" y="7296"/>
                </a:lnTo>
                <a:lnTo>
                  <a:pt x="9875" y="8284"/>
                </a:lnTo>
                <a:lnTo>
                  <a:pt x="11765" y="10274"/>
                </a:lnTo>
                <a:lnTo>
                  <a:pt x="13045" y="11762"/>
                </a:lnTo>
                <a:lnTo>
                  <a:pt x="13685" y="15477"/>
                </a:lnTo>
                <a:lnTo>
                  <a:pt x="13561" y="88675"/>
                </a:lnTo>
                <a:lnTo>
                  <a:pt x="13197" y="91235"/>
                </a:lnTo>
                <a:lnTo>
                  <a:pt x="10393" y="95402"/>
                </a:lnTo>
                <a:lnTo>
                  <a:pt x="7528" y="96737"/>
                </a:lnTo>
                <a:lnTo>
                  <a:pt x="0" y="96737"/>
                </a:lnTo>
                <a:lnTo>
                  <a:pt x="0" y="99273"/>
                </a:lnTo>
                <a:lnTo>
                  <a:pt x="73212" y="99273"/>
                </a:lnTo>
                <a:lnTo>
                  <a:pt x="75108" y="93320"/>
                </a:lnTo>
                <a:lnTo>
                  <a:pt x="35509" y="93320"/>
                </a:lnTo>
                <a:lnTo>
                  <a:pt x="31851" y="93070"/>
                </a:lnTo>
                <a:lnTo>
                  <a:pt x="27066" y="86319"/>
                </a:lnTo>
                <a:lnTo>
                  <a:pt x="27066" y="17416"/>
                </a:lnTo>
                <a:lnTo>
                  <a:pt x="37795" y="7202"/>
                </a:lnTo>
                <a:lnTo>
                  <a:pt x="42854" y="7202"/>
                </a:lnTo>
                <a:lnTo>
                  <a:pt x="42854" y="4617"/>
                </a:lnTo>
                <a:close/>
              </a:path>
              <a:path w="362585" h="101600">
                <a:moveTo>
                  <a:pt x="79034" y="73078"/>
                </a:moveTo>
                <a:lnTo>
                  <a:pt x="55747" y="93320"/>
                </a:lnTo>
                <a:lnTo>
                  <a:pt x="75108" y="93320"/>
                </a:lnTo>
                <a:lnTo>
                  <a:pt x="81412" y="73520"/>
                </a:lnTo>
                <a:lnTo>
                  <a:pt x="79034" y="73078"/>
                </a:lnTo>
                <a:close/>
              </a:path>
              <a:path w="362585" h="101600">
                <a:moveTo>
                  <a:pt x="42854" y="7202"/>
                </a:moveTo>
                <a:lnTo>
                  <a:pt x="37795" y="7202"/>
                </a:lnTo>
                <a:lnTo>
                  <a:pt x="42854" y="7296"/>
                </a:lnTo>
                <a:close/>
              </a:path>
              <a:path w="362585" h="101600">
                <a:moveTo>
                  <a:pt x="120091" y="33491"/>
                </a:moveTo>
                <a:lnTo>
                  <a:pt x="114848" y="33491"/>
                </a:lnTo>
                <a:lnTo>
                  <a:pt x="109819" y="34884"/>
                </a:lnTo>
                <a:lnTo>
                  <a:pt x="100309" y="40431"/>
                </a:lnTo>
                <a:lnTo>
                  <a:pt x="96438" y="44708"/>
                </a:lnTo>
                <a:lnTo>
                  <a:pt x="93543" y="50456"/>
                </a:lnTo>
                <a:lnTo>
                  <a:pt x="90617" y="56208"/>
                </a:lnTo>
                <a:lnTo>
                  <a:pt x="89154" y="62066"/>
                </a:lnTo>
                <a:lnTo>
                  <a:pt x="89154" y="76056"/>
                </a:lnTo>
                <a:lnTo>
                  <a:pt x="119359" y="101202"/>
                </a:lnTo>
                <a:lnTo>
                  <a:pt x="125211" y="101202"/>
                </a:lnTo>
                <a:lnTo>
                  <a:pt x="130545" y="99712"/>
                </a:lnTo>
                <a:lnTo>
                  <a:pt x="136056" y="96295"/>
                </a:lnTo>
                <a:lnTo>
                  <a:pt x="116281" y="96295"/>
                </a:lnTo>
                <a:lnTo>
                  <a:pt x="111404" y="92927"/>
                </a:lnTo>
                <a:lnTo>
                  <a:pt x="107746" y="86176"/>
                </a:lnTo>
                <a:lnTo>
                  <a:pt x="104058" y="79424"/>
                </a:lnTo>
                <a:lnTo>
                  <a:pt x="102332" y="71841"/>
                </a:lnTo>
                <a:lnTo>
                  <a:pt x="115488" y="37956"/>
                </a:lnTo>
                <a:lnTo>
                  <a:pt x="135962" y="37956"/>
                </a:lnTo>
                <a:lnTo>
                  <a:pt x="133231" y="36243"/>
                </a:lnTo>
                <a:lnTo>
                  <a:pt x="127023" y="34179"/>
                </a:lnTo>
                <a:lnTo>
                  <a:pt x="120091" y="33491"/>
                </a:lnTo>
                <a:close/>
              </a:path>
              <a:path w="362585" h="101600">
                <a:moveTo>
                  <a:pt x="135962" y="37956"/>
                </a:moveTo>
                <a:lnTo>
                  <a:pt x="123017" y="37956"/>
                </a:lnTo>
                <a:lnTo>
                  <a:pt x="127254" y="40181"/>
                </a:lnTo>
                <a:lnTo>
                  <a:pt x="130552" y="44708"/>
                </a:lnTo>
                <a:lnTo>
                  <a:pt x="137952" y="80567"/>
                </a:lnTo>
                <a:lnTo>
                  <a:pt x="136458" y="86999"/>
                </a:lnTo>
                <a:lnTo>
                  <a:pt x="130515" y="94439"/>
                </a:lnTo>
                <a:lnTo>
                  <a:pt x="126796" y="96295"/>
                </a:lnTo>
                <a:lnTo>
                  <a:pt x="136056" y="96295"/>
                </a:lnTo>
                <a:lnTo>
                  <a:pt x="140147" y="93759"/>
                </a:lnTo>
                <a:lnTo>
                  <a:pt x="143957" y="89355"/>
                </a:lnTo>
                <a:lnTo>
                  <a:pt x="149504" y="77638"/>
                </a:lnTo>
                <a:lnTo>
                  <a:pt x="150906" y="71841"/>
                </a:lnTo>
                <a:lnTo>
                  <a:pt x="150906" y="57945"/>
                </a:lnTo>
                <a:lnTo>
                  <a:pt x="148407" y="50755"/>
                </a:lnTo>
                <a:lnTo>
                  <a:pt x="143469" y="44503"/>
                </a:lnTo>
                <a:lnTo>
                  <a:pt x="138714" y="39684"/>
                </a:lnTo>
                <a:lnTo>
                  <a:pt x="135962" y="37956"/>
                </a:lnTo>
                <a:close/>
              </a:path>
              <a:path w="362585" h="101600">
                <a:moveTo>
                  <a:pt x="187055" y="35420"/>
                </a:moveTo>
                <a:lnTo>
                  <a:pt x="157002" y="35420"/>
                </a:lnTo>
                <a:lnTo>
                  <a:pt x="157002" y="37956"/>
                </a:lnTo>
                <a:lnTo>
                  <a:pt x="159288" y="38349"/>
                </a:lnTo>
                <a:lnTo>
                  <a:pt x="160842" y="38752"/>
                </a:lnTo>
                <a:lnTo>
                  <a:pt x="161604" y="39145"/>
                </a:lnTo>
                <a:lnTo>
                  <a:pt x="163098" y="39837"/>
                </a:lnTo>
                <a:lnTo>
                  <a:pt x="164317" y="40730"/>
                </a:lnTo>
                <a:lnTo>
                  <a:pt x="166207" y="42921"/>
                </a:lnTo>
                <a:lnTo>
                  <a:pt x="167182" y="44753"/>
                </a:lnTo>
                <a:lnTo>
                  <a:pt x="168158" y="47326"/>
                </a:lnTo>
                <a:lnTo>
                  <a:pt x="190926" y="101202"/>
                </a:lnTo>
                <a:lnTo>
                  <a:pt x="193761" y="101202"/>
                </a:lnTo>
                <a:lnTo>
                  <a:pt x="200938" y="83938"/>
                </a:lnTo>
                <a:lnTo>
                  <a:pt x="195834" y="83938"/>
                </a:lnTo>
                <a:lnTo>
                  <a:pt x="179984" y="46384"/>
                </a:lnTo>
                <a:lnTo>
                  <a:pt x="179545" y="44753"/>
                </a:lnTo>
                <a:lnTo>
                  <a:pt x="179466" y="41373"/>
                </a:lnTo>
                <a:lnTo>
                  <a:pt x="179984" y="40181"/>
                </a:lnTo>
                <a:lnTo>
                  <a:pt x="181965" y="38395"/>
                </a:lnTo>
                <a:lnTo>
                  <a:pt x="183337" y="37956"/>
                </a:lnTo>
                <a:lnTo>
                  <a:pt x="187055" y="37956"/>
                </a:lnTo>
                <a:lnTo>
                  <a:pt x="187055" y="35420"/>
                </a:lnTo>
                <a:close/>
              </a:path>
              <a:path w="362585" h="101600">
                <a:moveTo>
                  <a:pt x="225917" y="35420"/>
                </a:moveTo>
                <a:lnTo>
                  <a:pt x="205069" y="35420"/>
                </a:lnTo>
                <a:lnTo>
                  <a:pt x="205069" y="37956"/>
                </a:lnTo>
                <a:lnTo>
                  <a:pt x="207446" y="37956"/>
                </a:lnTo>
                <a:lnTo>
                  <a:pt x="209062" y="38075"/>
                </a:lnTo>
                <a:lnTo>
                  <a:pt x="210616" y="38575"/>
                </a:lnTo>
                <a:lnTo>
                  <a:pt x="211287" y="39050"/>
                </a:lnTo>
                <a:lnTo>
                  <a:pt x="211775" y="39742"/>
                </a:lnTo>
                <a:lnTo>
                  <a:pt x="212171" y="40136"/>
                </a:lnTo>
                <a:lnTo>
                  <a:pt x="212276" y="43159"/>
                </a:lnTo>
                <a:lnTo>
                  <a:pt x="211836" y="44753"/>
                </a:lnTo>
                <a:lnTo>
                  <a:pt x="210738" y="47326"/>
                </a:lnTo>
                <a:lnTo>
                  <a:pt x="195834" y="83938"/>
                </a:lnTo>
                <a:lnTo>
                  <a:pt x="200938" y="83938"/>
                </a:lnTo>
                <a:lnTo>
                  <a:pt x="216548" y="46384"/>
                </a:lnTo>
                <a:lnTo>
                  <a:pt x="217810" y="43159"/>
                </a:lnTo>
                <a:lnTo>
                  <a:pt x="219273" y="40837"/>
                </a:lnTo>
                <a:lnTo>
                  <a:pt x="220858" y="39444"/>
                </a:lnTo>
                <a:lnTo>
                  <a:pt x="221833" y="38645"/>
                </a:lnTo>
                <a:lnTo>
                  <a:pt x="223540" y="38157"/>
                </a:lnTo>
                <a:lnTo>
                  <a:pt x="225917" y="37956"/>
                </a:lnTo>
                <a:lnTo>
                  <a:pt x="225917" y="35420"/>
                </a:lnTo>
                <a:close/>
              </a:path>
              <a:path w="362585" h="101600">
                <a:moveTo>
                  <a:pt x="269229" y="33335"/>
                </a:moveTo>
                <a:lnTo>
                  <a:pt x="253654" y="33335"/>
                </a:lnTo>
                <a:lnTo>
                  <a:pt x="246613" y="36420"/>
                </a:lnTo>
                <a:lnTo>
                  <a:pt x="232623" y="68162"/>
                </a:lnTo>
                <a:lnTo>
                  <a:pt x="233132" y="75361"/>
                </a:lnTo>
                <a:lnTo>
                  <a:pt x="252801" y="101202"/>
                </a:lnTo>
                <a:lnTo>
                  <a:pt x="267492" y="101202"/>
                </a:lnTo>
                <a:lnTo>
                  <a:pt x="273375" y="98605"/>
                </a:lnTo>
                <a:lnTo>
                  <a:pt x="281246" y="89891"/>
                </a:lnTo>
                <a:lnTo>
                  <a:pt x="259445" y="89891"/>
                </a:lnTo>
                <a:lnTo>
                  <a:pt x="253989" y="87163"/>
                </a:lnTo>
                <a:lnTo>
                  <a:pt x="249417" y="81710"/>
                </a:lnTo>
                <a:lnTo>
                  <a:pt x="244754" y="76352"/>
                </a:lnTo>
                <a:lnTo>
                  <a:pt x="242437" y="68912"/>
                </a:lnTo>
                <a:lnTo>
                  <a:pt x="242437" y="59387"/>
                </a:lnTo>
                <a:lnTo>
                  <a:pt x="286633" y="59387"/>
                </a:lnTo>
                <a:lnTo>
                  <a:pt x="286633" y="55363"/>
                </a:lnTo>
                <a:lnTo>
                  <a:pt x="242437" y="55363"/>
                </a:lnTo>
                <a:lnTo>
                  <a:pt x="242925" y="50005"/>
                </a:lnTo>
                <a:lnTo>
                  <a:pt x="244723" y="45838"/>
                </a:lnTo>
                <a:lnTo>
                  <a:pt x="250850" y="39886"/>
                </a:lnTo>
                <a:lnTo>
                  <a:pt x="254325" y="38395"/>
                </a:lnTo>
                <a:lnTo>
                  <a:pt x="277701" y="38395"/>
                </a:lnTo>
                <a:lnTo>
                  <a:pt x="275112" y="35716"/>
                </a:lnTo>
                <a:lnTo>
                  <a:pt x="269229" y="33335"/>
                </a:lnTo>
                <a:close/>
              </a:path>
              <a:path w="362585" h="101600">
                <a:moveTo>
                  <a:pt x="284408" y="74566"/>
                </a:moveTo>
                <a:lnTo>
                  <a:pt x="282305" y="80128"/>
                </a:lnTo>
                <a:lnTo>
                  <a:pt x="279745" y="84069"/>
                </a:lnTo>
                <a:lnTo>
                  <a:pt x="273588" y="88724"/>
                </a:lnTo>
                <a:lnTo>
                  <a:pt x="269961" y="89891"/>
                </a:lnTo>
                <a:lnTo>
                  <a:pt x="281246" y="89891"/>
                </a:lnTo>
                <a:lnTo>
                  <a:pt x="282793" y="88187"/>
                </a:lnTo>
                <a:lnTo>
                  <a:pt x="285628" y="82353"/>
                </a:lnTo>
                <a:lnTo>
                  <a:pt x="286633" y="75901"/>
                </a:lnTo>
                <a:lnTo>
                  <a:pt x="284408" y="74566"/>
                </a:lnTo>
                <a:close/>
              </a:path>
              <a:path w="362585" h="101600">
                <a:moveTo>
                  <a:pt x="277701" y="38395"/>
                </a:moveTo>
                <a:lnTo>
                  <a:pt x="260695" y="38395"/>
                </a:lnTo>
                <a:lnTo>
                  <a:pt x="263072" y="39145"/>
                </a:lnTo>
                <a:lnTo>
                  <a:pt x="267644" y="42123"/>
                </a:lnTo>
                <a:lnTo>
                  <a:pt x="269351" y="44159"/>
                </a:lnTo>
                <a:lnTo>
                  <a:pt x="271363" y="48420"/>
                </a:lnTo>
                <a:lnTo>
                  <a:pt x="271851" y="51303"/>
                </a:lnTo>
                <a:lnTo>
                  <a:pt x="272034" y="55363"/>
                </a:lnTo>
                <a:lnTo>
                  <a:pt x="286633" y="55363"/>
                </a:lnTo>
                <a:lnTo>
                  <a:pt x="286542" y="51303"/>
                </a:lnTo>
                <a:lnTo>
                  <a:pt x="284317" y="45241"/>
                </a:lnTo>
                <a:lnTo>
                  <a:pt x="277701" y="38395"/>
                </a:lnTo>
                <a:close/>
              </a:path>
              <a:path w="362585" h="101600">
                <a:moveTo>
                  <a:pt x="331927" y="33335"/>
                </a:moveTo>
                <a:lnTo>
                  <a:pt x="317235" y="33335"/>
                </a:lnTo>
                <a:lnTo>
                  <a:pt x="309798" y="37158"/>
                </a:lnTo>
                <a:lnTo>
                  <a:pt x="295412" y="69948"/>
                </a:lnTo>
                <a:lnTo>
                  <a:pt x="295412" y="79080"/>
                </a:lnTo>
                <a:lnTo>
                  <a:pt x="298033" y="86569"/>
                </a:lnTo>
                <a:lnTo>
                  <a:pt x="308427" y="98285"/>
                </a:lnTo>
                <a:lnTo>
                  <a:pt x="314523" y="101202"/>
                </a:lnTo>
                <a:lnTo>
                  <a:pt x="324916" y="101202"/>
                </a:lnTo>
                <a:lnTo>
                  <a:pt x="328147" y="100510"/>
                </a:lnTo>
                <a:lnTo>
                  <a:pt x="334121" y="97737"/>
                </a:lnTo>
                <a:lnTo>
                  <a:pt x="337139" y="95402"/>
                </a:lnTo>
                <a:lnTo>
                  <a:pt x="338818" y="93616"/>
                </a:lnTo>
                <a:lnTo>
                  <a:pt x="322935" y="93616"/>
                </a:lnTo>
                <a:lnTo>
                  <a:pt x="318394" y="91104"/>
                </a:lnTo>
                <a:lnTo>
                  <a:pt x="314203" y="85974"/>
                </a:lnTo>
                <a:lnTo>
                  <a:pt x="310255" y="81092"/>
                </a:lnTo>
                <a:lnTo>
                  <a:pt x="308213" y="73877"/>
                </a:lnTo>
                <a:lnTo>
                  <a:pt x="308213" y="55126"/>
                </a:lnTo>
                <a:lnTo>
                  <a:pt x="310286" y="48076"/>
                </a:lnTo>
                <a:lnTo>
                  <a:pt x="314462" y="43315"/>
                </a:lnTo>
                <a:lnTo>
                  <a:pt x="317754" y="39645"/>
                </a:lnTo>
                <a:lnTo>
                  <a:pt x="321411" y="37801"/>
                </a:lnTo>
                <a:lnTo>
                  <a:pt x="339163" y="37801"/>
                </a:lnTo>
                <a:lnTo>
                  <a:pt x="336529" y="35183"/>
                </a:lnTo>
                <a:lnTo>
                  <a:pt x="331927" y="33335"/>
                </a:lnTo>
                <a:close/>
              </a:path>
              <a:path w="362585" h="101600">
                <a:moveTo>
                  <a:pt x="361645" y="90940"/>
                </a:moveTo>
                <a:lnTo>
                  <a:pt x="359542" y="91735"/>
                </a:lnTo>
                <a:lnTo>
                  <a:pt x="357865" y="92128"/>
                </a:lnTo>
                <a:lnTo>
                  <a:pt x="340217" y="92128"/>
                </a:lnTo>
                <a:lnTo>
                  <a:pt x="340217" y="101202"/>
                </a:lnTo>
                <a:lnTo>
                  <a:pt x="343479" y="101202"/>
                </a:lnTo>
                <a:lnTo>
                  <a:pt x="362376" y="93320"/>
                </a:lnTo>
                <a:lnTo>
                  <a:pt x="361645" y="90940"/>
                </a:lnTo>
                <a:close/>
              </a:path>
              <a:path w="362585" h="101600">
                <a:moveTo>
                  <a:pt x="339163" y="37801"/>
                </a:moveTo>
                <a:lnTo>
                  <a:pt x="327660" y="37801"/>
                </a:lnTo>
                <a:lnTo>
                  <a:pt x="329885" y="38456"/>
                </a:lnTo>
                <a:lnTo>
                  <a:pt x="334457" y="41029"/>
                </a:lnTo>
                <a:lnTo>
                  <a:pt x="336285" y="42992"/>
                </a:lnTo>
                <a:lnTo>
                  <a:pt x="339090" y="48243"/>
                </a:lnTo>
                <a:lnTo>
                  <a:pt x="339912" y="51148"/>
                </a:lnTo>
                <a:lnTo>
                  <a:pt x="340217" y="54327"/>
                </a:lnTo>
                <a:lnTo>
                  <a:pt x="340217" y="87212"/>
                </a:lnTo>
                <a:lnTo>
                  <a:pt x="336255" y="91485"/>
                </a:lnTo>
                <a:lnTo>
                  <a:pt x="332171" y="93616"/>
                </a:lnTo>
                <a:lnTo>
                  <a:pt x="338818" y="93616"/>
                </a:lnTo>
                <a:lnTo>
                  <a:pt x="340217" y="92128"/>
                </a:lnTo>
                <a:lnTo>
                  <a:pt x="355579" y="92128"/>
                </a:lnTo>
                <a:lnTo>
                  <a:pt x="354726" y="91808"/>
                </a:lnTo>
                <a:lnTo>
                  <a:pt x="353232" y="90510"/>
                </a:lnTo>
                <a:lnTo>
                  <a:pt x="352684" y="89355"/>
                </a:lnTo>
                <a:lnTo>
                  <a:pt x="351983" y="85974"/>
                </a:lnTo>
                <a:lnTo>
                  <a:pt x="351830" y="81415"/>
                </a:lnTo>
                <a:lnTo>
                  <a:pt x="351830" y="38849"/>
                </a:lnTo>
                <a:lnTo>
                  <a:pt x="340217" y="38849"/>
                </a:lnTo>
                <a:lnTo>
                  <a:pt x="339163" y="37801"/>
                </a:lnTo>
                <a:close/>
              </a:path>
              <a:path w="362585" h="101600">
                <a:moveTo>
                  <a:pt x="351830" y="9226"/>
                </a:moveTo>
                <a:lnTo>
                  <a:pt x="336407" y="9226"/>
                </a:lnTo>
                <a:lnTo>
                  <a:pt x="337322" y="9525"/>
                </a:lnTo>
                <a:lnTo>
                  <a:pt x="338815" y="10713"/>
                </a:lnTo>
                <a:lnTo>
                  <a:pt x="339333" y="11856"/>
                </a:lnTo>
                <a:lnTo>
                  <a:pt x="339699" y="13548"/>
                </a:lnTo>
                <a:lnTo>
                  <a:pt x="340034" y="15240"/>
                </a:lnTo>
                <a:lnTo>
                  <a:pt x="340217" y="19702"/>
                </a:lnTo>
                <a:lnTo>
                  <a:pt x="340217" y="38849"/>
                </a:lnTo>
                <a:lnTo>
                  <a:pt x="351830" y="38849"/>
                </a:lnTo>
                <a:lnTo>
                  <a:pt x="351830" y="9226"/>
                </a:lnTo>
                <a:close/>
              </a:path>
              <a:path w="362585" h="101600">
                <a:moveTo>
                  <a:pt x="351830" y="0"/>
                </a:moveTo>
                <a:lnTo>
                  <a:pt x="348691" y="0"/>
                </a:lnTo>
                <a:lnTo>
                  <a:pt x="329641" y="7894"/>
                </a:lnTo>
                <a:lnTo>
                  <a:pt x="330525" y="10274"/>
                </a:lnTo>
                <a:lnTo>
                  <a:pt x="332536" y="9582"/>
                </a:lnTo>
                <a:lnTo>
                  <a:pt x="334121" y="9226"/>
                </a:lnTo>
                <a:lnTo>
                  <a:pt x="351830" y="9226"/>
                </a:lnTo>
                <a:lnTo>
                  <a:pt x="351830" y="0"/>
                </a:lnTo>
                <a:close/>
              </a:path>
            </a:pathLst>
          </a:custGeom>
          <a:solidFill>
            <a:srgbClr val="000000"/>
          </a:solidFill>
        </p:spPr>
        <p:txBody>
          <a:bodyPr wrap="square" lIns="0" tIns="0" rIns="0" bIns="0" rtlCol="0"/>
          <a:lstStyle/>
          <a:p>
            <a:endParaRPr sz="1980"/>
          </a:p>
        </p:txBody>
      </p:sp>
      <p:sp>
        <p:nvSpPr>
          <p:cNvPr id="48" name="object 48"/>
          <p:cNvSpPr/>
          <p:nvPr/>
        </p:nvSpPr>
        <p:spPr>
          <a:xfrm>
            <a:off x="6352887" y="8661448"/>
            <a:ext cx="666469" cy="111648"/>
          </a:xfrm>
          <a:prstGeom prst="rect">
            <a:avLst/>
          </a:prstGeom>
          <a:blipFill>
            <a:blip r:embed="rId39" cstate="print"/>
            <a:stretch>
              <a:fillRect/>
            </a:stretch>
          </a:blipFill>
        </p:spPr>
        <p:txBody>
          <a:bodyPr wrap="square" lIns="0" tIns="0" rIns="0" bIns="0" rtlCol="0"/>
          <a:lstStyle/>
          <a:p>
            <a:endParaRPr sz="1980"/>
          </a:p>
        </p:txBody>
      </p:sp>
      <p:sp>
        <p:nvSpPr>
          <p:cNvPr id="49" name="object 49"/>
          <p:cNvSpPr/>
          <p:nvPr/>
        </p:nvSpPr>
        <p:spPr>
          <a:xfrm>
            <a:off x="6352887" y="8870998"/>
            <a:ext cx="333972" cy="321198"/>
          </a:xfrm>
          <a:prstGeom prst="rect">
            <a:avLst/>
          </a:prstGeom>
          <a:blipFill>
            <a:blip r:embed="rId40" cstate="print"/>
            <a:stretch>
              <a:fillRect/>
            </a:stretch>
          </a:blipFill>
        </p:spPr>
        <p:txBody>
          <a:bodyPr wrap="square" lIns="0" tIns="0" rIns="0" bIns="0" rtlCol="0"/>
          <a:lstStyle/>
          <a:p>
            <a:endParaRPr sz="1980"/>
          </a:p>
        </p:txBody>
      </p:sp>
      <p:sp>
        <p:nvSpPr>
          <p:cNvPr id="50" name="object 50"/>
          <p:cNvSpPr/>
          <p:nvPr/>
        </p:nvSpPr>
        <p:spPr>
          <a:xfrm>
            <a:off x="8493011" y="6332334"/>
            <a:ext cx="704121" cy="111312"/>
          </a:xfrm>
          <a:prstGeom prst="rect">
            <a:avLst/>
          </a:prstGeom>
          <a:blipFill>
            <a:blip r:embed="rId41" cstate="print"/>
            <a:stretch>
              <a:fillRect/>
            </a:stretch>
          </a:blipFill>
        </p:spPr>
        <p:txBody>
          <a:bodyPr wrap="square" lIns="0" tIns="0" rIns="0" bIns="0" rtlCol="0"/>
          <a:lstStyle/>
          <a:p>
            <a:endParaRPr sz="1980"/>
          </a:p>
        </p:txBody>
      </p:sp>
      <p:sp>
        <p:nvSpPr>
          <p:cNvPr id="51" name="object 51"/>
          <p:cNvSpPr/>
          <p:nvPr/>
        </p:nvSpPr>
        <p:spPr>
          <a:xfrm>
            <a:off x="8495123" y="6541884"/>
            <a:ext cx="542381" cy="111312"/>
          </a:xfrm>
          <a:prstGeom prst="rect">
            <a:avLst/>
          </a:prstGeom>
          <a:blipFill>
            <a:blip r:embed="rId42" cstate="print"/>
            <a:stretch>
              <a:fillRect/>
            </a:stretch>
          </a:blipFill>
        </p:spPr>
        <p:txBody>
          <a:bodyPr wrap="square" lIns="0" tIns="0" rIns="0" bIns="0" rtlCol="0"/>
          <a:lstStyle/>
          <a:p>
            <a:endParaRPr sz="1980"/>
          </a:p>
        </p:txBody>
      </p:sp>
      <p:sp>
        <p:nvSpPr>
          <p:cNvPr id="52" name="object 52"/>
          <p:cNvSpPr/>
          <p:nvPr/>
        </p:nvSpPr>
        <p:spPr>
          <a:xfrm>
            <a:off x="8500221" y="6751426"/>
            <a:ext cx="592305" cy="142755"/>
          </a:xfrm>
          <a:prstGeom prst="rect">
            <a:avLst/>
          </a:prstGeom>
          <a:blipFill>
            <a:blip r:embed="rId43" cstate="print"/>
            <a:stretch>
              <a:fillRect/>
            </a:stretch>
          </a:blipFill>
        </p:spPr>
        <p:txBody>
          <a:bodyPr wrap="square" lIns="0" tIns="0" rIns="0" bIns="0" rtlCol="0"/>
          <a:lstStyle/>
          <a:p>
            <a:endParaRPr sz="1980"/>
          </a:p>
        </p:txBody>
      </p:sp>
      <p:sp>
        <p:nvSpPr>
          <p:cNvPr id="53" name="object 53"/>
          <p:cNvSpPr/>
          <p:nvPr/>
        </p:nvSpPr>
        <p:spPr>
          <a:xfrm>
            <a:off x="8495961" y="6960977"/>
            <a:ext cx="884501" cy="111651"/>
          </a:xfrm>
          <a:prstGeom prst="rect">
            <a:avLst/>
          </a:prstGeom>
          <a:blipFill>
            <a:blip r:embed="rId44" cstate="print"/>
            <a:stretch>
              <a:fillRect/>
            </a:stretch>
          </a:blipFill>
        </p:spPr>
        <p:txBody>
          <a:bodyPr wrap="square" lIns="0" tIns="0" rIns="0" bIns="0" rtlCol="0"/>
          <a:lstStyle/>
          <a:p>
            <a:endParaRPr sz="1980"/>
          </a:p>
        </p:txBody>
      </p:sp>
      <p:sp>
        <p:nvSpPr>
          <p:cNvPr id="54" name="object 54"/>
          <p:cNvSpPr/>
          <p:nvPr/>
        </p:nvSpPr>
        <p:spPr>
          <a:xfrm>
            <a:off x="8495961" y="7170528"/>
            <a:ext cx="514386" cy="111651"/>
          </a:xfrm>
          <a:prstGeom prst="rect">
            <a:avLst/>
          </a:prstGeom>
          <a:blipFill>
            <a:blip r:embed="rId45" cstate="print"/>
            <a:stretch>
              <a:fillRect/>
            </a:stretch>
          </a:blipFill>
        </p:spPr>
        <p:txBody>
          <a:bodyPr wrap="square" lIns="0" tIns="0" rIns="0" bIns="0" rtlCol="0"/>
          <a:lstStyle/>
          <a:p>
            <a:endParaRPr sz="1980"/>
          </a:p>
        </p:txBody>
      </p:sp>
      <p:sp>
        <p:nvSpPr>
          <p:cNvPr id="55" name="object 55"/>
          <p:cNvSpPr/>
          <p:nvPr/>
        </p:nvSpPr>
        <p:spPr>
          <a:xfrm>
            <a:off x="8492508" y="7380078"/>
            <a:ext cx="508820" cy="111651"/>
          </a:xfrm>
          <a:prstGeom prst="rect">
            <a:avLst/>
          </a:prstGeom>
          <a:blipFill>
            <a:blip r:embed="rId46" cstate="print"/>
            <a:stretch>
              <a:fillRect/>
            </a:stretch>
          </a:blipFill>
        </p:spPr>
        <p:txBody>
          <a:bodyPr wrap="square" lIns="0" tIns="0" rIns="0" bIns="0" rtlCol="0"/>
          <a:lstStyle/>
          <a:p>
            <a:endParaRPr sz="1980"/>
          </a:p>
        </p:txBody>
      </p:sp>
      <p:sp>
        <p:nvSpPr>
          <p:cNvPr id="56" name="object 56"/>
          <p:cNvSpPr/>
          <p:nvPr/>
        </p:nvSpPr>
        <p:spPr>
          <a:xfrm>
            <a:off x="8493011" y="7589626"/>
            <a:ext cx="569875" cy="111322"/>
          </a:xfrm>
          <a:prstGeom prst="rect">
            <a:avLst/>
          </a:prstGeom>
          <a:blipFill>
            <a:blip r:embed="rId47" cstate="print"/>
            <a:stretch>
              <a:fillRect/>
            </a:stretch>
          </a:blipFill>
        </p:spPr>
        <p:txBody>
          <a:bodyPr wrap="square" lIns="0" tIns="0" rIns="0" bIns="0" rtlCol="0"/>
          <a:lstStyle/>
          <a:p>
            <a:endParaRPr sz="1980"/>
          </a:p>
        </p:txBody>
      </p:sp>
      <p:sp>
        <p:nvSpPr>
          <p:cNvPr id="57" name="object 57"/>
          <p:cNvSpPr/>
          <p:nvPr/>
        </p:nvSpPr>
        <p:spPr>
          <a:xfrm>
            <a:off x="8493011" y="7799178"/>
            <a:ext cx="508955" cy="142755"/>
          </a:xfrm>
          <a:prstGeom prst="rect">
            <a:avLst/>
          </a:prstGeom>
          <a:blipFill>
            <a:blip r:embed="rId48" cstate="print"/>
            <a:stretch>
              <a:fillRect/>
            </a:stretch>
          </a:blipFill>
        </p:spPr>
        <p:txBody>
          <a:bodyPr wrap="square" lIns="0" tIns="0" rIns="0" bIns="0" rtlCol="0"/>
          <a:lstStyle/>
          <a:p>
            <a:endParaRPr sz="1980"/>
          </a:p>
        </p:txBody>
      </p:sp>
      <p:sp>
        <p:nvSpPr>
          <p:cNvPr id="58" name="object 58"/>
          <p:cNvSpPr/>
          <p:nvPr/>
        </p:nvSpPr>
        <p:spPr>
          <a:xfrm>
            <a:off x="8495963" y="8008728"/>
            <a:ext cx="652053" cy="142755"/>
          </a:xfrm>
          <a:prstGeom prst="rect">
            <a:avLst/>
          </a:prstGeom>
          <a:blipFill>
            <a:blip r:embed="rId49" cstate="print"/>
            <a:stretch>
              <a:fillRect/>
            </a:stretch>
          </a:blipFill>
        </p:spPr>
        <p:txBody>
          <a:bodyPr wrap="square" lIns="0" tIns="0" rIns="0" bIns="0" rtlCol="0"/>
          <a:lstStyle/>
          <a:p>
            <a:endParaRPr sz="1980"/>
          </a:p>
        </p:txBody>
      </p:sp>
      <p:sp>
        <p:nvSpPr>
          <p:cNvPr id="59" name="object 59"/>
          <p:cNvSpPr/>
          <p:nvPr/>
        </p:nvSpPr>
        <p:spPr>
          <a:xfrm>
            <a:off x="8493011" y="8218276"/>
            <a:ext cx="534838" cy="111322"/>
          </a:xfrm>
          <a:prstGeom prst="rect">
            <a:avLst/>
          </a:prstGeom>
          <a:blipFill>
            <a:blip r:embed="rId50" cstate="print"/>
            <a:stretch>
              <a:fillRect/>
            </a:stretch>
          </a:blipFill>
        </p:spPr>
        <p:txBody>
          <a:bodyPr wrap="square" lIns="0" tIns="0" rIns="0" bIns="0" rtlCol="0"/>
          <a:lstStyle/>
          <a:p>
            <a:endParaRPr sz="1980"/>
          </a:p>
        </p:txBody>
      </p:sp>
      <p:sp>
        <p:nvSpPr>
          <p:cNvPr id="60" name="object 60"/>
          <p:cNvSpPr/>
          <p:nvPr/>
        </p:nvSpPr>
        <p:spPr>
          <a:xfrm>
            <a:off x="8493013" y="8427826"/>
            <a:ext cx="564644" cy="143084"/>
          </a:xfrm>
          <a:prstGeom prst="rect">
            <a:avLst/>
          </a:prstGeom>
          <a:blipFill>
            <a:blip r:embed="rId51" cstate="print"/>
            <a:stretch>
              <a:fillRect/>
            </a:stretch>
          </a:blipFill>
        </p:spPr>
        <p:txBody>
          <a:bodyPr wrap="square" lIns="0" tIns="0" rIns="0" bIns="0" rtlCol="0"/>
          <a:lstStyle/>
          <a:p>
            <a:endParaRPr sz="1980"/>
          </a:p>
        </p:txBody>
      </p:sp>
      <p:sp>
        <p:nvSpPr>
          <p:cNvPr id="61" name="object 61"/>
          <p:cNvSpPr/>
          <p:nvPr/>
        </p:nvSpPr>
        <p:spPr>
          <a:xfrm>
            <a:off x="8500221" y="8637378"/>
            <a:ext cx="531552" cy="111651"/>
          </a:xfrm>
          <a:prstGeom prst="rect">
            <a:avLst/>
          </a:prstGeom>
          <a:blipFill>
            <a:blip r:embed="rId52" cstate="print"/>
            <a:stretch>
              <a:fillRect/>
            </a:stretch>
          </a:blipFill>
        </p:spPr>
        <p:txBody>
          <a:bodyPr wrap="square" lIns="0" tIns="0" rIns="0" bIns="0" rtlCol="0"/>
          <a:lstStyle/>
          <a:p>
            <a:endParaRPr sz="1980"/>
          </a:p>
        </p:txBody>
      </p:sp>
      <p:sp>
        <p:nvSpPr>
          <p:cNvPr id="62" name="object 62"/>
          <p:cNvSpPr/>
          <p:nvPr/>
        </p:nvSpPr>
        <p:spPr>
          <a:xfrm>
            <a:off x="8493011" y="8846926"/>
            <a:ext cx="625867" cy="143084"/>
          </a:xfrm>
          <a:prstGeom prst="rect">
            <a:avLst/>
          </a:prstGeom>
          <a:blipFill>
            <a:blip r:embed="rId53" cstate="print"/>
            <a:stretch>
              <a:fillRect/>
            </a:stretch>
          </a:blipFill>
        </p:spPr>
        <p:txBody>
          <a:bodyPr wrap="square" lIns="0" tIns="0" rIns="0" bIns="0" rtlCol="0"/>
          <a:lstStyle/>
          <a:p>
            <a:endParaRPr sz="1980"/>
          </a:p>
        </p:txBody>
      </p:sp>
      <p:sp>
        <p:nvSpPr>
          <p:cNvPr id="63" name="object 63"/>
          <p:cNvSpPr/>
          <p:nvPr/>
        </p:nvSpPr>
        <p:spPr>
          <a:xfrm>
            <a:off x="8495124" y="9056476"/>
            <a:ext cx="698891" cy="143084"/>
          </a:xfrm>
          <a:prstGeom prst="rect">
            <a:avLst/>
          </a:prstGeom>
          <a:blipFill>
            <a:blip r:embed="rId54" cstate="print"/>
            <a:stretch>
              <a:fillRect/>
            </a:stretch>
          </a:blipFill>
        </p:spPr>
        <p:txBody>
          <a:bodyPr wrap="square" lIns="0" tIns="0" rIns="0" bIns="0" rtlCol="0"/>
          <a:lstStyle/>
          <a:p>
            <a:endParaRPr sz="1980"/>
          </a:p>
        </p:txBody>
      </p:sp>
      <p:sp>
        <p:nvSpPr>
          <p:cNvPr id="64" name="object 64"/>
          <p:cNvSpPr/>
          <p:nvPr/>
        </p:nvSpPr>
        <p:spPr>
          <a:xfrm>
            <a:off x="3748182" y="9385848"/>
            <a:ext cx="2375773" cy="152579"/>
          </a:xfrm>
          <a:prstGeom prst="rect">
            <a:avLst/>
          </a:prstGeom>
          <a:blipFill>
            <a:blip r:embed="rId55"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26342280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8846" y="9669698"/>
            <a:ext cx="53785" cy="81725"/>
          </a:xfrm>
          <a:custGeom>
            <a:avLst/>
            <a:gdLst/>
            <a:ahLst/>
            <a:cxnLst/>
            <a:rect l="l" t="t" r="r" b="b"/>
            <a:pathLst>
              <a:path w="48895" h="74295">
                <a:moveTo>
                  <a:pt x="48676" y="0"/>
                </a:moveTo>
                <a:lnTo>
                  <a:pt x="0" y="0"/>
                </a:lnTo>
                <a:lnTo>
                  <a:pt x="0" y="8775"/>
                </a:lnTo>
                <a:lnTo>
                  <a:pt x="36789" y="8775"/>
                </a:lnTo>
                <a:lnTo>
                  <a:pt x="32095" y="14133"/>
                </a:lnTo>
                <a:lnTo>
                  <a:pt x="14081" y="52602"/>
                </a:lnTo>
                <a:lnTo>
                  <a:pt x="10576" y="73962"/>
                </a:lnTo>
                <a:lnTo>
                  <a:pt x="19964" y="73962"/>
                </a:lnTo>
                <a:lnTo>
                  <a:pt x="20543" y="66521"/>
                </a:lnTo>
                <a:lnTo>
                  <a:pt x="21732" y="59627"/>
                </a:lnTo>
                <a:lnTo>
                  <a:pt x="39044" y="18943"/>
                </a:lnTo>
                <a:lnTo>
                  <a:pt x="48676" y="7144"/>
                </a:lnTo>
                <a:lnTo>
                  <a:pt x="48676" y="0"/>
                </a:lnTo>
                <a:close/>
              </a:path>
            </a:pathLst>
          </a:custGeom>
          <a:solidFill>
            <a:srgbClr val="000000"/>
          </a:solidFill>
        </p:spPr>
        <p:txBody>
          <a:bodyPr wrap="square" lIns="0" tIns="0" rIns="0" bIns="0" rtlCol="0"/>
          <a:lstStyle/>
          <a:p>
            <a:endParaRPr sz="1980"/>
          </a:p>
        </p:txBody>
      </p:sp>
      <p:sp>
        <p:nvSpPr>
          <p:cNvPr id="3" name="object 3"/>
          <p:cNvSpPr/>
          <p:nvPr/>
        </p:nvSpPr>
        <p:spPr>
          <a:xfrm>
            <a:off x="3110167" y="1074170"/>
            <a:ext cx="4328991" cy="152585"/>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7486333" y="1213344"/>
            <a:ext cx="93599" cy="11176"/>
          </a:xfrm>
          <a:custGeom>
            <a:avLst/>
            <a:gdLst/>
            <a:ahLst/>
            <a:cxnLst/>
            <a:rect l="l" t="t" r="r" b="b"/>
            <a:pathLst>
              <a:path w="85089" h="10159">
                <a:moveTo>
                  <a:pt x="84673" y="0"/>
                </a:moveTo>
                <a:lnTo>
                  <a:pt x="0" y="0"/>
                </a:lnTo>
                <a:lnTo>
                  <a:pt x="0" y="9662"/>
                </a:lnTo>
                <a:lnTo>
                  <a:pt x="84673" y="9662"/>
                </a:lnTo>
                <a:lnTo>
                  <a:pt x="84673" y="0"/>
                </a:lnTo>
                <a:close/>
              </a:path>
            </a:pathLst>
          </a:custGeom>
          <a:solidFill>
            <a:srgbClr val="000000"/>
          </a:solidFill>
        </p:spPr>
        <p:txBody>
          <a:bodyPr wrap="square" lIns="0" tIns="0" rIns="0" bIns="0" rtlCol="0"/>
          <a:lstStyle/>
          <a:p>
            <a:endParaRPr sz="1980"/>
          </a:p>
        </p:txBody>
      </p:sp>
      <p:sp>
        <p:nvSpPr>
          <p:cNvPr id="5" name="object 5"/>
          <p:cNvSpPr/>
          <p:nvPr/>
        </p:nvSpPr>
        <p:spPr>
          <a:xfrm>
            <a:off x="7579474" y="1213344"/>
            <a:ext cx="4890" cy="11176"/>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6" name="object 6"/>
          <p:cNvSpPr/>
          <p:nvPr/>
        </p:nvSpPr>
        <p:spPr>
          <a:xfrm>
            <a:off x="7584068" y="1213344"/>
            <a:ext cx="88710" cy="11176"/>
          </a:xfrm>
          <a:custGeom>
            <a:avLst/>
            <a:gdLst/>
            <a:ahLst/>
            <a:cxnLst/>
            <a:rect l="l" t="t" r="r" b="b"/>
            <a:pathLst>
              <a:path w="80645" h="10159">
                <a:moveTo>
                  <a:pt x="80497" y="0"/>
                </a:moveTo>
                <a:lnTo>
                  <a:pt x="0" y="0"/>
                </a:lnTo>
                <a:lnTo>
                  <a:pt x="0" y="9662"/>
                </a:lnTo>
                <a:lnTo>
                  <a:pt x="80497" y="9662"/>
                </a:lnTo>
                <a:lnTo>
                  <a:pt x="80497" y="0"/>
                </a:lnTo>
                <a:close/>
              </a:path>
            </a:pathLst>
          </a:custGeom>
          <a:solidFill>
            <a:srgbClr val="000000"/>
          </a:solidFill>
        </p:spPr>
        <p:txBody>
          <a:bodyPr wrap="square" lIns="0" tIns="0" rIns="0" bIns="0" rtlCol="0"/>
          <a:lstStyle/>
          <a:p>
            <a:endParaRPr sz="1980"/>
          </a:p>
        </p:txBody>
      </p:sp>
      <p:sp>
        <p:nvSpPr>
          <p:cNvPr id="7" name="object 7"/>
          <p:cNvSpPr/>
          <p:nvPr/>
        </p:nvSpPr>
        <p:spPr>
          <a:xfrm>
            <a:off x="7672616" y="1213344"/>
            <a:ext cx="4890" cy="11176"/>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8" name="object 8"/>
          <p:cNvSpPr/>
          <p:nvPr/>
        </p:nvSpPr>
        <p:spPr>
          <a:xfrm>
            <a:off x="7677209" y="1213344"/>
            <a:ext cx="88710" cy="11176"/>
          </a:xfrm>
          <a:custGeom>
            <a:avLst/>
            <a:gdLst/>
            <a:ahLst/>
            <a:cxnLst/>
            <a:rect l="l" t="t" r="r" b="b"/>
            <a:pathLst>
              <a:path w="80645" h="10159">
                <a:moveTo>
                  <a:pt x="80528" y="0"/>
                </a:moveTo>
                <a:lnTo>
                  <a:pt x="0" y="0"/>
                </a:lnTo>
                <a:lnTo>
                  <a:pt x="0" y="9662"/>
                </a:lnTo>
                <a:lnTo>
                  <a:pt x="80528" y="9662"/>
                </a:lnTo>
                <a:lnTo>
                  <a:pt x="80528" y="0"/>
                </a:lnTo>
                <a:close/>
              </a:path>
            </a:pathLst>
          </a:custGeom>
          <a:solidFill>
            <a:srgbClr val="000000"/>
          </a:solidFill>
        </p:spPr>
        <p:txBody>
          <a:bodyPr wrap="square" lIns="0" tIns="0" rIns="0" bIns="0" rtlCol="0"/>
          <a:lstStyle/>
          <a:p>
            <a:endParaRPr sz="1980"/>
          </a:p>
        </p:txBody>
      </p:sp>
      <p:sp>
        <p:nvSpPr>
          <p:cNvPr id="9" name="object 9"/>
          <p:cNvSpPr/>
          <p:nvPr/>
        </p:nvSpPr>
        <p:spPr>
          <a:xfrm>
            <a:off x="7765790" y="1213344"/>
            <a:ext cx="4890" cy="11176"/>
          </a:xfrm>
          <a:custGeom>
            <a:avLst/>
            <a:gdLst/>
            <a:ahLst/>
            <a:cxnLst/>
            <a:rect l="l" t="t" r="r" b="b"/>
            <a:pathLst>
              <a:path w="4445" h="10159">
                <a:moveTo>
                  <a:pt x="4145" y="0"/>
                </a:moveTo>
                <a:lnTo>
                  <a:pt x="0" y="0"/>
                </a:lnTo>
                <a:lnTo>
                  <a:pt x="0" y="9662"/>
                </a:lnTo>
                <a:lnTo>
                  <a:pt x="4145" y="9662"/>
                </a:lnTo>
                <a:lnTo>
                  <a:pt x="4145" y="0"/>
                </a:lnTo>
                <a:close/>
              </a:path>
            </a:pathLst>
          </a:custGeom>
          <a:solidFill>
            <a:srgbClr val="000000"/>
          </a:solidFill>
        </p:spPr>
        <p:txBody>
          <a:bodyPr wrap="square" lIns="0" tIns="0" rIns="0" bIns="0" rtlCol="0"/>
          <a:lstStyle/>
          <a:p>
            <a:endParaRPr sz="1980"/>
          </a:p>
        </p:txBody>
      </p:sp>
      <p:sp>
        <p:nvSpPr>
          <p:cNvPr id="10" name="object 10"/>
          <p:cNvSpPr/>
          <p:nvPr/>
        </p:nvSpPr>
        <p:spPr>
          <a:xfrm>
            <a:off x="7770350" y="1213344"/>
            <a:ext cx="88710" cy="11176"/>
          </a:xfrm>
          <a:custGeom>
            <a:avLst/>
            <a:gdLst/>
            <a:ahLst/>
            <a:cxnLst/>
            <a:rect l="l" t="t" r="r" b="b"/>
            <a:pathLst>
              <a:path w="80645" h="10159">
                <a:moveTo>
                  <a:pt x="80528" y="0"/>
                </a:moveTo>
                <a:lnTo>
                  <a:pt x="0" y="0"/>
                </a:lnTo>
                <a:lnTo>
                  <a:pt x="0" y="9662"/>
                </a:lnTo>
                <a:lnTo>
                  <a:pt x="80528" y="9662"/>
                </a:lnTo>
                <a:lnTo>
                  <a:pt x="80528" y="0"/>
                </a:lnTo>
                <a:close/>
              </a:path>
            </a:pathLst>
          </a:custGeom>
          <a:solidFill>
            <a:srgbClr val="000000"/>
          </a:solidFill>
        </p:spPr>
        <p:txBody>
          <a:bodyPr wrap="square" lIns="0" tIns="0" rIns="0" bIns="0" rtlCol="0"/>
          <a:lstStyle/>
          <a:p>
            <a:endParaRPr sz="1980"/>
          </a:p>
        </p:txBody>
      </p:sp>
      <p:sp>
        <p:nvSpPr>
          <p:cNvPr id="11" name="object 11"/>
          <p:cNvSpPr/>
          <p:nvPr/>
        </p:nvSpPr>
        <p:spPr>
          <a:xfrm>
            <a:off x="7858931" y="1213344"/>
            <a:ext cx="4890" cy="11176"/>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12" name="object 12"/>
          <p:cNvSpPr/>
          <p:nvPr/>
        </p:nvSpPr>
        <p:spPr>
          <a:xfrm>
            <a:off x="7863524" y="1213344"/>
            <a:ext cx="88710" cy="11176"/>
          </a:xfrm>
          <a:custGeom>
            <a:avLst/>
            <a:gdLst/>
            <a:ahLst/>
            <a:cxnLst/>
            <a:rect l="l" t="t" r="r" b="b"/>
            <a:pathLst>
              <a:path w="80645" h="10159">
                <a:moveTo>
                  <a:pt x="80497" y="0"/>
                </a:moveTo>
                <a:lnTo>
                  <a:pt x="0" y="0"/>
                </a:lnTo>
                <a:lnTo>
                  <a:pt x="0" y="9662"/>
                </a:lnTo>
                <a:lnTo>
                  <a:pt x="80497" y="9662"/>
                </a:lnTo>
                <a:lnTo>
                  <a:pt x="80497" y="0"/>
                </a:lnTo>
                <a:close/>
              </a:path>
            </a:pathLst>
          </a:custGeom>
          <a:solidFill>
            <a:srgbClr val="000000"/>
          </a:solidFill>
        </p:spPr>
        <p:txBody>
          <a:bodyPr wrap="square" lIns="0" tIns="0" rIns="0" bIns="0" rtlCol="0"/>
          <a:lstStyle/>
          <a:p>
            <a:endParaRPr sz="1980"/>
          </a:p>
        </p:txBody>
      </p:sp>
      <p:sp>
        <p:nvSpPr>
          <p:cNvPr id="13" name="object 13"/>
          <p:cNvSpPr/>
          <p:nvPr/>
        </p:nvSpPr>
        <p:spPr>
          <a:xfrm>
            <a:off x="7952072" y="1213344"/>
            <a:ext cx="4890" cy="11176"/>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14" name="object 14"/>
          <p:cNvSpPr/>
          <p:nvPr/>
        </p:nvSpPr>
        <p:spPr>
          <a:xfrm>
            <a:off x="7956664" y="1213344"/>
            <a:ext cx="88710" cy="11176"/>
          </a:xfrm>
          <a:custGeom>
            <a:avLst/>
            <a:gdLst/>
            <a:ahLst/>
            <a:cxnLst/>
            <a:rect l="l" t="t" r="r" b="b"/>
            <a:pathLst>
              <a:path w="80645" h="10159">
                <a:moveTo>
                  <a:pt x="80497" y="0"/>
                </a:moveTo>
                <a:lnTo>
                  <a:pt x="0" y="0"/>
                </a:lnTo>
                <a:lnTo>
                  <a:pt x="0" y="9662"/>
                </a:lnTo>
                <a:lnTo>
                  <a:pt x="80497" y="9662"/>
                </a:lnTo>
                <a:lnTo>
                  <a:pt x="80497" y="0"/>
                </a:lnTo>
                <a:close/>
              </a:path>
            </a:pathLst>
          </a:custGeom>
          <a:solidFill>
            <a:srgbClr val="000000"/>
          </a:solidFill>
        </p:spPr>
        <p:txBody>
          <a:bodyPr wrap="square" lIns="0" tIns="0" rIns="0" bIns="0" rtlCol="0"/>
          <a:lstStyle/>
          <a:p>
            <a:endParaRPr sz="1980"/>
          </a:p>
        </p:txBody>
      </p:sp>
      <p:sp>
        <p:nvSpPr>
          <p:cNvPr id="15" name="object 15"/>
          <p:cNvSpPr/>
          <p:nvPr/>
        </p:nvSpPr>
        <p:spPr>
          <a:xfrm>
            <a:off x="8045212" y="1213344"/>
            <a:ext cx="4890" cy="11176"/>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16" name="object 16"/>
          <p:cNvSpPr/>
          <p:nvPr/>
        </p:nvSpPr>
        <p:spPr>
          <a:xfrm>
            <a:off x="8049806" y="1213344"/>
            <a:ext cx="88710" cy="11176"/>
          </a:xfrm>
          <a:custGeom>
            <a:avLst/>
            <a:gdLst/>
            <a:ahLst/>
            <a:cxnLst/>
            <a:rect l="l" t="t" r="r" b="b"/>
            <a:pathLst>
              <a:path w="80645" h="10159">
                <a:moveTo>
                  <a:pt x="80528" y="0"/>
                </a:moveTo>
                <a:lnTo>
                  <a:pt x="0" y="0"/>
                </a:lnTo>
                <a:lnTo>
                  <a:pt x="0" y="9662"/>
                </a:lnTo>
                <a:lnTo>
                  <a:pt x="80528" y="9662"/>
                </a:lnTo>
                <a:lnTo>
                  <a:pt x="80528" y="0"/>
                </a:lnTo>
                <a:close/>
              </a:path>
            </a:pathLst>
          </a:custGeom>
          <a:solidFill>
            <a:srgbClr val="000000"/>
          </a:solidFill>
        </p:spPr>
        <p:txBody>
          <a:bodyPr wrap="square" lIns="0" tIns="0" rIns="0" bIns="0" rtlCol="0"/>
          <a:lstStyle/>
          <a:p>
            <a:endParaRPr sz="1980"/>
          </a:p>
        </p:txBody>
      </p:sp>
      <p:sp>
        <p:nvSpPr>
          <p:cNvPr id="17" name="object 17"/>
          <p:cNvSpPr/>
          <p:nvPr/>
        </p:nvSpPr>
        <p:spPr>
          <a:xfrm>
            <a:off x="8138387" y="1213344"/>
            <a:ext cx="4890" cy="11176"/>
          </a:xfrm>
          <a:custGeom>
            <a:avLst/>
            <a:gdLst/>
            <a:ahLst/>
            <a:cxnLst/>
            <a:rect l="l" t="t" r="r" b="b"/>
            <a:pathLst>
              <a:path w="4445" h="10159">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18" name="object 18"/>
          <p:cNvSpPr/>
          <p:nvPr/>
        </p:nvSpPr>
        <p:spPr>
          <a:xfrm>
            <a:off x="8142979" y="1213344"/>
            <a:ext cx="93599" cy="11176"/>
          </a:xfrm>
          <a:custGeom>
            <a:avLst/>
            <a:gdLst/>
            <a:ahLst/>
            <a:cxnLst/>
            <a:rect l="l" t="t" r="r" b="b"/>
            <a:pathLst>
              <a:path w="85089" h="10159">
                <a:moveTo>
                  <a:pt x="84673" y="0"/>
                </a:moveTo>
                <a:lnTo>
                  <a:pt x="0" y="0"/>
                </a:lnTo>
                <a:lnTo>
                  <a:pt x="0" y="9662"/>
                </a:lnTo>
                <a:lnTo>
                  <a:pt x="84673" y="9662"/>
                </a:lnTo>
                <a:lnTo>
                  <a:pt x="84673" y="0"/>
                </a:lnTo>
                <a:close/>
              </a:path>
            </a:pathLst>
          </a:custGeom>
          <a:solidFill>
            <a:srgbClr val="000000"/>
          </a:solidFill>
        </p:spPr>
        <p:txBody>
          <a:bodyPr wrap="square" lIns="0" tIns="0" rIns="0" bIns="0" rtlCol="0"/>
          <a:lstStyle/>
          <a:p>
            <a:endParaRPr sz="1980"/>
          </a:p>
        </p:txBody>
      </p:sp>
      <p:sp>
        <p:nvSpPr>
          <p:cNvPr id="19" name="object 19"/>
          <p:cNvSpPr/>
          <p:nvPr/>
        </p:nvSpPr>
        <p:spPr>
          <a:xfrm>
            <a:off x="8260830" y="1074170"/>
            <a:ext cx="933893" cy="118745"/>
          </a:xfrm>
          <a:custGeom>
            <a:avLst/>
            <a:gdLst/>
            <a:ahLst/>
            <a:cxnLst/>
            <a:rect l="l" t="t" r="r" b="b"/>
            <a:pathLst>
              <a:path w="848995" h="107950">
                <a:moveTo>
                  <a:pt x="28590" y="37642"/>
                </a:moveTo>
                <a:lnTo>
                  <a:pt x="0" y="37642"/>
                </a:lnTo>
                <a:lnTo>
                  <a:pt x="0" y="40325"/>
                </a:lnTo>
                <a:lnTo>
                  <a:pt x="2987" y="41026"/>
                </a:lnTo>
                <a:lnTo>
                  <a:pt x="5151" y="42001"/>
                </a:lnTo>
                <a:lnTo>
                  <a:pt x="7924" y="44470"/>
                </a:lnTo>
                <a:lnTo>
                  <a:pt x="9326" y="46939"/>
                </a:lnTo>
                <a:lnTo>
                  <a:pt x="32583" y="107899"/>
                </a:lnTo>
                <a:lnTo>
                  <a:pt x="35417" y="107899"/>
                </a:lnTo>
                <a:lnTo>
                  <a:pt x="43675" y="89733"/>
                </a:lnTo>
                <a:lnTo>
                  <a:pt x="37947" y="89733"/>
                </a:lnTo>
                <a:lnTo>
                  <a:pt x="22585" y="48432"/>
                </a:lnTo>
                <a:lnTo>
                  <a:pt x="22310" y="47122"/>
                </a:lnTo>
                <a:lnTo>
                  <a:pt x="22370" y="43068"/>
                </a:lnTo>
                <a:lnTo>
                  <a:pt x="22585" y="42489"/>
                </a:lnTo>
                <a:lnTo>
                  <a:pt x="24170" y="41026"/>
                </a:lnTo>
                <a:lnTo>
                  <a:pt x="25908" y="40538"/>
                </a:lnTo>
                <a:lnTo>
                  <a:pt x="28590" y="40325"/>
                </a:lnTo>
                <a:lnTo>
                  <a:pt x="28590" y="37642"/>
                </a:lnTo>
                <a:close/>
              </a:path>
              <a:path w="848995" h="107950">
                <a:moveTo>
                  <a:pt x="67928" y="64312"/>
                </a:moveTo>
                <a:lnTo>
                  <a:pt x="55229" y="64312"/>
                </a:lnTo>
                <a:lnTo>
                  <a:pt x="72329" y="107899"/>
                </a:lnTo>
                <a:lnTo>
                  <a:pt x="75316" y="107899"/>
                </a:lnTo>
                <a:lnTo>
                  <a:pt x="82921" y="88270"/>
                </a:lnTo>
                <a:lnTo>
                  <a:pt x="77388" y="88270"/>
                </a:lnTo>
                <a:lnTo>
                  <a:pt x="67928" y="64312"/>
                </a:lnTo>
                <a:close/>
              </a:path>
              <a:path w="848995" h="107950">
                <a:moveTo>
                  <a:pt x="70408" y="37642"/>
                </a:moveTo>
                <a:lnTo>
                  <a:pt x="37947" y="37642"/>
                </a:lnTo>
                <a:lnTo>
                  <a:pt x="37947" y="40325"/>
                </a:lnTo>
                <a:lnTo>
                  <a:pt x="40934" y="40538"/>
                </a:lnTo>
                <a:lnTo>
                  <a:pt x="42976" y="40965"/>
                </a:lnTo>
                <a:lnTo>
                  <a:pt x="44074" y="41666"/>
                </a:lnTo>
                <a:lnTo>
                  <a:pt x="46024" y="42763"/>
                </a:lnTo>
                <a:lnTo>
                  <a:pt x="47640" y="44805"/>
                </a:lnTo>
                <a:lnTo>
                  <a:pt x="49084" y="48432"/>
                </a:lnTo>
                <a:lnTo>
                  <a:pt x="52699" y="57912"/>
                </a:lnTo>
                <a:lnTo>
                  <a:pt x="37947" y="89733"/>
                </a:lnTo>
                <a:lnTo>
                  <a:pt x="43675" y="89733"/>
                </a:lnTo>
                <a:lnTo>
                  <a:pt x="55229" y="64312"/>
                </a:lnTo>
                <a:lnTo>
                  <a:pt x="67928" y="64312"/>
                </a:lnTo>
                <a:lnTo>
                  <a:pt x="61935" y="49133"/>
                </a:lnTo>
                <a:lnTo>
                  <a:pt x="61508" y="48127"/>
                </a:lnTo>
                <a:lnTo>
                  <a:pt x="61442" y="47762"/>
                </a:lnTo>
                <a:lnTo>
                  <a:pt x="61325" y="44348"/>
                </a:lnTo>
                <a:lnTo>
                  <a:pt x="61813" y="43068"/>
                </a:lnTo>
                <a:lnTo>
                  <a:pt x="62819" y="42275"/>
                </a:lnTo>
                <a:lnTo>
                  <a:pt x="64312" y="41178"/>
                </a:lnTo>
                <a:lnTo>
                  <a:pt x="66842" y="40538"/>
                </a:lnTo>
                <a:lnTo>
                  <a:pt x="70408" y="40325"/>
                </a:lnTo>
                <a:lnTo>
                  <a:pt x="70408" y="37642"/>
                </a:lnTo>
                <a:close/>
              </a:path>
              <a:path w="848995" h="107950">
                <a:moveTo>
                  <a:pt x="107594" y="37642"/>
                </a:moveTo>
                <a:lnTo>
                  <a:pt x="86166" y="37642"/>
                </a:lnTo>
                <a:lnTo>
                  <a:pt x="86166" y="40325"/>
                </a:lnTo>
                <a:lnTo>
                  <a:pt x="88971" y="40446"/>
                </a:lnTo>
                <a:lnTo>
                  <a:pt x="90830" y="40873"/>
                </a:lnTo>
                <a:lnTo>
                  <a:pt x="92842" y="42336"/>
                </a:lnTo>
                <a:lnTo>
                  <a:pt x="93245" y="43068"/>
                </a:lnTo>
                <a:lnTo>
                  <a:pt x="93329" y="45811"/>
                </a:lnTo>
                <a:lnTo>
                  <a:pt x="92883" y="47762"/>
                </a:lnTo>
                <a:lnTo>
                  <a:pt x="92655" y="48432"/>
                </a:lnTo>
                <a:lnTo>
                  <a:pt x="77388" y="88270"/>
                </a:lnTo>
                <a:lnTo>
                  <a:pt x="82921" y="88270"/>
                </a:lnTo>
                <a:lnTo>
                  <a:pt x="98962" y="46939"/>
                </a:lnTo>
                <a:lnTo>
                  <a:pt x="100157" y="43952"/>
                </a:lnTo>
                <a:lnTo>
                  <a:pt x="103357" y="41026"/>
                </a:lnTo>
                <a:lnTo>
                  <a:pt x="107594" y="40325"/>
                </a:lnTo>
                <a:lnTo>
                  <a:pt x="107594" y="37642"/>
                </a:lnTo>
                <a:close/>
              </a:path>
              <a:path w="848995" h="107950">
                <a:moveTo>
                  <a:pt x="144810" y="103144"/>
                </a:moveTo>
                <a:lnTo>
                  <a:pt x="111038" y="103144"/>
                </a:lnTo>
                <a:lnTo>
                  <a:pt x="111038" y="105826"/>
                </a:lnTo>
                <a:lnTo>
                  <a:pt x="144810" y="105826"/>
                </a:lnTo>
                <a:lnTo>
                  <a:pt x="144810" y="103144"/>
                </a:lnTo>
                <a:close/>
              </a:path>
              <a:path w="848995" h="107950">
                <a:moveTo>
                  <a:pt x="184251" y="103144"/>
                </a:moveTo>
                <a:lnTo>
                  <a:pt x="150754" y="103144"/>
                </a:lnTo>
                <a:lnTo>
                  <a:pt x="150754" y="105826"/>
                </a:lnTo>
                <a:lnTo>
                  <a:pt x="184251" y="105826"/>
                </a:lnTo>
                <a:lnTo>
                  <a:pt x="184251" y="103144"/>
                </a:lnTo>
                <a:close/>
              </a:path>
              <a:path w="848995" h="107950">
                <a:moveTo>
                  <a:pt x="133807" y="9662"/>
                </a:moveTo>
                <a:lnTo>
                  <a:pt x="117378" y="9662"/>
                </a:lnTo>
                <a:lnTo>
                  <a:pt x="118384" y="9997"/>
                </a:lnTo>
                <a:lnTo>
                  <a:pt x="119877" y="11308"/>
                </a:lnTo>
                <a:lnTo>
                  <a:pt x="120456" y="12496"/>
                </a:lnTo>
                <a:lnTo>
                  <a:pt x="121249" y="16093"/>
                </a:lnTo>
                <a:lnTo>
                  <a:pt x="121462" y="20878"/>
                </a:lnTo>
                <a:lnTo>
                  <a:pt x="121420" y="95006"/>
                </a:lnTo>
                <a:lnTo>
                  <a:pt x="121158" y="97444"/>
                </a:lnTo>
                <a:lnTo>
                  <a:pt x="120548" y="98816"/>
                </a:lnTo>
                <a:lnTo>
                  <a:pt x="119969" y="100218"/>
                </a:lnTo>
                <a:lnTo>
                  <a:pt x="119176" y="101163"/>
                </a:lnTo>
                <a:lnTo>
                  <a:pt x="118170" y="101650"/>
                </a:lnTo>
                <a:lnTo>
                  <a:pt x="116403" y="102656"/>
                </a:lnTo>
                <a:lnTo>
                  <a:pt x="114025" y="103144"/>
                </a:lnTo>
                <a:lnTo>
                  <a:pt x="141335" y="103144"/>
                </a:lnTo>
                <a:lnTo>
                  <a:pt x="138897" y="102748"/>
                </a:lnTo>
                <a:lnTo>
                  <a:pt x="136001" y="101163"/>
                </a:lnTo>
                <a:lnTo>
                  <a:pt x="135026" y="100187"/>
                </a:lnTo>
                <a:lnTo>
                  <a:pt x="134051" y="97901"/>
                </a:lnTo>
                <a:lnTo>
                  <a:pt x="133807" y="95006"/>
                </a:lnTo>
                <a:lnTo>
                  <a:pt x="133807" y="54315"/>
                </a:lnTo>
                <a:lnTo>
                  <a:pt x="137464" y="50444"/>
                </a:lnTo>
                <a:lnTo>
                  <a:pt x="138181" y="49865"/>
                </a:lnTo>
                <a:lnTo>
                  <a:pt x="133807" y="49865"/>
                </a:lnTo>
                <a:lnTo>
                  <a:pt x="133807" y="9662"/>
                </a:lnTo>
                <a:close/>
              </a:path>
              <a:path w="848995" h="107950">
                <a:moveTo>
                  <a:pt x="171469" y="44653"/>
                </a:moveTo>
                <a:lnTo>
                  <a:pt x="153162" y="44653"/>
                </a:lnTo>
                <a:lnTo>
                  <a:pt x="155173" y="45232"/>
                </a:lnTo>
                <a:lnTo>
                  <a:pt x="158556" y="47487"/>
                </a:lnTo>
                <a:lnTo>
                  <a:pt x="159806" y="49255"/>
                </a:lnTo>
                <a:lnTo>
                  <a:pt x="161391" y="53919"/>
                </a:lnTo>
                <a:lnTo>
                  <a:pt x="161706" y="57790"/>
                </a:lnTo>
                <a:lnTo>
                  <a:pt x="161696" y="96530"/>
                </a:lnTo>
                <a:lnTo>
                  <a:pt x="160995" y="99212"/>
                </a:lnTo>
                <a:lnTo>
                  <a:pt x="160111" y="100675"/>
                </a:lnTo>
                <a:lnTo>
                  <a:pt x="158861" y="101650"/>
                </a:lnTo>
                <a:lnTo>
                  <a:pt x="157642" y="102656"/>
                </a:lnTo>
                <a:lnTo>
                  <a:pt x="155448" y="103144"/>
                </a:lnTo>
                <a:lnTo>
                  <a:pt x="181081" y="103144"/>
                </a:lnTo>
                <a:lnTo>
                  <a:pt x="178887" y="102809"/>
                </a:lnTo>
                <a:lnTo>
                  <a:pt x="176509" y="101406"/>
                </a:lnTo>
                <a:lnTo>
                  <a:pt x="174132" y="57790"/>
                </a:lnTo>
                <a:lnTo>
                  <a:pt x="173644" y="51998"/>
                </a:lnTo>
                <a:lnTo>
                  <a:pt x="172638" y="48828"/>
                </a:lnTo>
                <a:lnTo>
                  <a:pt x="171469" y="44653"/>
                </a:lnTo>
                <a:close/>
              </a:path>
              <a:path w="848995" h="107950">
                <a:moveTo>
                  <a:pt x="160446" y="35570"/>
                </a:moveTo>
                <a:lnTo>
                  <a:pt x="153314" y="35570"/>
                </a:lnTo>
                <a:lnTo>
                  <a:pt x="150053" y="36454"/>
                </a:lnTo>
                <a:lnTo>
                  <a:pt x="143591" y="39928"/>
                </a:lnTo>
                <a:lnTo>
                  <a:pt x="139263" y="43799"/>
                </a:lnTo>
                <a:lnTo>
                  <a:pt x="133807" y="49865"/>
                </a:lnTo>
                <a:lnTo>
                  <a:pt x="138181" y="49865"/>
                </a:lnTo>
                <a:lnTo>
                  <a:pt x="140634" y="47884"/>
                </a:lnTo>
                <a:lnTo>
                  <a:pt x="143256" y="46573"/>
                </a:lnTo>
                <a:lnTo>
                  <a:pt x="145877" y="45293"/>
                </a:lnTo>
                <a:lnTo>
                  <a:pt x="148376" y="44653"/>
                </a:lnTo>
                <a:lnTo>
                  <a:pt x="171469" y="44653"/>
                </a:lnTo>
                <a:lnTo>
                  <a:pt x="171358" y="44256"/>
                </a:lnTo>
                <a:lnTo>
                  <a:pt x="169316" y="40904"/>
                </a:lnTo>
                <a:lnTo>
                  <a:pt x="163769" y="36636"/>
                </a:lnTo>
                <a:lnTo>
                  <a:pt x="160446" y="35570"/>
                </a:lnTo>
                <a:close/>
              </a:path>
              <a:path w="848995" h="107950">
                <a:moveTo>
                  <a:pt x="133807" y="0"/>
                </a:moveTo>
                <a:lnTo>
                  <a:pt x="130393" y="0"/>
                </a:lnTo>
                <a:lnTo>
                  <a:pt x="110002" y="8351"/>
                </a:lnTo>
                <a:lnTo>
                  <a:pt x="111038" y="10881"/>
                </a:lnTo>
                <a:lnTo>
                  <a:pt x="113324" y="10088"/>
                </a:lnTo>
                <a:lnTo>
                  <a:pt x="115001" y="9662"/>
                </a:lnTo>
                <a:lnTo>
                  <a:pt x="133807" y="9662"/>
                </a:lnTo>
                <a:lnTo>
                  <a:pt x="133807" y="0"/>
                </a:lnTo>
                <a:close/>
              </a:path>
              <a:path w="848995" h="107950">
                <a:moveTo>
                  <a:pt x="230002" y="35570"/>
                </a:moveTo>
                <a:lnTo>
                  <a:pt x="213329" y="35570"/>
                </a:lnTo>
                <a:lnTo>
                  <a:pt x="205800" y="38831"/>
                </a:lnTo>
                <a:lnTo>
                  <a:pt x="190804" y="72633"/>
                </a:lnTo>
                <a:lnTo>
                  <a:pt x="191353" y="80274"/>
                </a:lnTo>
                <a:lnTo>
                  <a:pt x="212415" y="107899"/>
                </a:lnTo>
                <a:lnTo>
                  <a:pt x="228112" y="107899"/>
                </a:lnTo>
                <a:lnTo>
                  <a:pt x="234391" y="105095"/>
                </a:lnTo>
                <a:lnTo>
                  <a:pt x="242784" y="95707"/>
                </a:lnTo>
                <a:lnTo>
                  <a:pt x="219577" y="95707"/>
                </a:lnTo>
                <a:lnTo>
                  <a:pt x="213786" y="92842"/>
                </a:lnTo>
                <a:lnTo>
                  <a:pt x="203850" y="81320"/>
                </a:lnTo>
                <a:lnTo>
                  <a:pt x="201381" y="73365"/>
                </a:lnTo>
                <a:lnTo>
                  <a:pt x="201381" y="63246"/>
                </a:lnTo>
                <a:lnTo>
                  <a:pt x="248564" y="63246"/>
                </a:lnTo>
                <a:lnTo>
                  <a:pt x="248564" y="58948"/>
                </a:lnTo>
                <a:lnTo>
                  <a:pt x="201381" y="58948"/>
                </a:lnTo>
                <a:lnTo>
                  <a:pt x="201960" y="53279"/>
                </a:lnTo>
                <a:lnTo>
                  <a:pt x="203880" y="48859"/>
                </a:lnTo>
                <a:lnTo>
                  <a:pt x="210312" y="42397"/>
                </a:lnTo>
                <a:lnTo>
                  <a:pt x="214030" y="40782"/>
                </a:lnTo>
                <a:lnTo>
                  <a:pt x="238914" y="40782"/>
                </a:lnTo>
                <a:lnTo>
                  <a:pt x="236280" y="38100"/>
                </a:lnTo>
                <a:lnTo>
                  <a:pt x="230002" y="35570"/>
                </a:lnTo>
                <a:close/>
              </a:path>
              <a:path w="848995" h="107950">
                <a:moveTo>
                  <a:pt x="246156" y="79491"/>
                </a:moveTo>
                <a:lnTo>
                  <a:pt x="243992" y="85435"/>
                </a:lnTo>
                <a:lnTo>
                  <a:pt x="241218" y="89641"/>
                </a:lnTo>
                <a:lnTo>
                  <a:pt x="234574" y="94488"/>
                </a:lnTo>
                <a:lnTo>
                  <a:pt x="230703" y="95707"/>
                </a:lnTo>
                <a:lnTo>
                  <a:pt x="242784" y="95707"/>
                </a:lnTo>
                <a:lnTo>
                  <a:pt x="244419" y="93878"/>
                </a:lnTo>
                <a:lnTo>
                  <a:pt x="247467" y="87721"/>
                </a:lnTo>
                <a:lnTo>
                  <a:pt x="248564" y="80985"/>
                </a:lnTo>
                <a:lnTo>
                  <a:pt x="246156" y="79491"/>
                </a:lnTo>
                <a:close/>
              </a:path>
              <a:path w="848995" h="107950">
                <a:moveTo>
                  <a:pt x="238914" y="40782"/>
                </a:moveTo>
                <a:lnTo>
                  <a:pt x="220858" y="40782"/>
                </a:lnTo>
                <a:lnTo>
                  <a:pt x="223418" y="41574"/>
                </a:lnTo>
                <a:lnTo>
                  <a:pt x="228295" y="44744"/>
                </a:lnTo>
                <a:lnTo>
                  <a:pt x="232928" y="58948"/>
                </a:lnTo>
                <a:lnTo>
                  <a:pt x="248564" y="58948"/>
                </a:lnTo>
                <a:lnTo>
                  <a:pt x="248475" y="54589"/>
                </a:lnTo>
                <a:lnTo>
                  <a:pt x="246095" y="48097"/>
                </a:lnTo>
                <a:lnTo>
                  <a:pt x="238914" y="40782"/>
                </a:lnTo>
                <a:close/>
              </a:path>
              <a:path w="848995" h="107950">
                <a:moveTo>
                  <a:pt x="288432" y="103144"/>
                </a:moveTo>
                <a:lnTo>
                  <a:pt x="254812" y="103144"/>
                </a:lnTo>
                <a:lnTo>
                  <a:pt x="254812" y="105826"/>
                </a:lnTo>
                <a:lnTo>
                  <a:pt x="288432" y="105826"/>
                </a:lnTo>
                <a:lnTo>
                  <a:pt x="288432" y="103144"/>
                </a:lnTo>
                <a:close/>
              </a:path>
              <a:path w="848995" h="107950">
                <a:moveTo>
                  <a:pt x="328330" y="103144"/>
                </a:moveTo>
                <a:lnTo>
                  <a:pt x="294528" y="103144"/>
                </a:lnTo>
                <a:lnTo>
                  <a:pt x="294528" y="105826"/>
                </a:lnTo>
                <a:lnTo>
                  <a:pt x="328330" y="105826"/>
                </a:lnTo>
                <a:lnTo>
                  <a:pt x="328330" y="103144"/>
                </a:lnTo>
                <a:close/>
              </a:path>
              <a:path w="848995" h="107950">
                <a:moveTo>
                  <a:pt x="277428" y="45537"/>
                </a:moveTo>
                <a:lnTo>
                  <a:pt x="261000" y="45537"/>
                </a:lnTo>
                <a:lnTo>
                  <a:pt x="262036" y="45872"/>
                </a:lnTo>
                <a:lnTo>
                  <a:pt x="263621" y="47152"/>
                </a:lnTo>
                <a:lnTo>
                  <a:pt x="264200" y="48371"/>
                </a:lnTo>
                <a:lnTo>
                  <a:pt x="264863" y="51755"/>
                </a:lnTo>
                <a:lnTo>
                  <a:pt x="264979" y="54467"/>
                </a:lnTo>
                <a:lnTo>
                  <a:pt x="265054" y="95310"/>
                </a:lnTo>
                <a:lnTo>
                  <a:pt x="264474" y="98663"/>
                </a:lnTo>
                <a:lnTo>
                  <a:pt x="262097" y="102260"/>
                </a:lnTo>
                <a:lnTo>
                  <a:pt x="259750" y="103144"/>
                </a:lnTo>
                <a:lnTo>
                  <a:pt x="284774" y="103144"/>
                </a:lnTo>
                <a:lnTo>
                  <a:pt x="277428" y="54467"/>
                </a:lnTo>
                <a:lnTo>
                  <a:pt x="281478" y="50017"/>
                </a:lnTo>
                <a:lnTo>
                  <a:pt x="277428" y="50017"/>
                </a:lnTo>
                <a:lnTo>
                  <a:pt x="277428" y="45537"/>
                </a:lnTo>
                <a:close/>
              </a:path>
              <a:path w="848995" h="107950">
                <a:moveTo>
                  <a:pt x="315207" y="44805"/>
                </a:moveTo>
                <a:lnTo>
                  <a:pt x="298856" y="44805"/>
                </a:lnTo>
                <a:lnTo>
                  <a:pt x="301569" y="46207"/>
                </a:lnTo>
                <a:lnTo>
                  <a:pt x="304769" y="51755"/>
                </a:lnTo>
                <a:lnTo>
                  <a:pt x="305369" y="55168"/>
                </a:lnTo>
                <a:lnTo>
                  <a:pt x="305440" y="96652"/>
                </a:lnTo>
                <a:lnTo>
                  <a:pt x="304769" y="99212"/>
                </a:lnTo>
                <a:lnTo>
                  <a:pt x="303885" y="100675"/>
                </a:lnTo>
                <a:lnTo>
                  <a:pt x="302635" y="101650"/>
                </a:lnTo>
                <a:lnTo>
                  <a:pt x="301416" y="102656"/>
                </a:lnTo>
                <a:lnTo>
                  <a:pt x="299191" y="103144"/>
                </a:lnTo>
                <a:lnTo>
                  <a:pt x="325038" y="103144"/>
                </a:lnTo>
                <a:lnTo>
                  <a:pt x="322783" y="102809"/>
                </a:lnTo>
                <a:lnTo>
                  <a:pt x="320314" y="101406"/>
                </a:lnTo>
                <a:lnTo>
                  <a:pt x="319418" y="100370"/>
                </a:lnTo>
                <a:lnTo>
                  <a:pt x="318871" y="98968"/>
                </a:lnTo>
                <a:lnTo>
                  <a:pt x="318241" y="97627"/>
                </a:lnTo>
                <a:lnTo>
                  <a:pt x="317976" y="95310"/>
                </a:lnTo>
                <a:lnTo>
                  <a:pt x="317906" y="55168"/>
                </a:lnTo>
                <a:lnTo>
                  <a:pt x="317357" y="50596"/>
                </a:lnTo>
                <a:lnTo>
                  <a:pt x="315207" y="44805"/>
                </a:lnTo>
                <a:close/>
              </a:path>
              <a:path w="848995" h="107950">
                <a:moveTo>
                  <a:pt x="303977" y="35570"/>
                </a:moveTo>
                <a:lnTo>
                  <a:pt x="300197" y="35570"/>
                </a:lnTo>
                <a:lnTo>
                  <a:pt x="294693" y="36473"/>
                </a:lnTo>
                <a:lnTo>
                  <a:pt x="289064" y="39182"/>
                </a:lnTo>
                <a:lnTo>
                  <a:pt x="283309" y="43696"/>
                </a:lnTo>
                <a:lnTo>
                  <a:pt x="277428" y="50017"/>
                </a:lnTo>
                <a:lnTo>
                  <a:pt x="281478" y="50017"/>
                </a:lnTo>
                <a:lnTo>
                  <a:pt x="283281" y="48036"/>
                </a:lnTo>
                <a:lnTo>
                  <a:pt x="289133" y="44805"/>
                </a:lnTo>
                <a:lnTo>
                  <a:pt x="315207" y="44805"/>
                </a:lnTo>
                <a:lnTo>
                  <a:pt x="314675" y="43373"/>
                </a:lnTo>
                <a:lnTo>
                  <a:pt x="312541" y="40294"/>
                </a:lnTo>
                <a:lnTo>
                  <a:pt x="307177" y="36515"/>
                </a:lnTo>
                <a:lnTo>
                  <a:pt x="303977" y="35570"/>
                </a:lnTo>
                <a:close/>
              </a:path>
              <a:path w="848995" h="107950">
                <a:moveTo>
                  <a:pt x="277428" y="35570"/>
                </a:moveTo>
                <a:lnTo>
                  <a:pt x="274137" y="35570"/>
                </a:lnTo>
                <a:lnTo>
                  <a:pt x="253624" y="43921"/>
                </a:lnTo>
                <a:lnTo>
                  <a:pt x="254812" y="46573"/>
                </a:lnTo>
                <a:lnTo>
                  <a:pt x="256672" y="45902"/>
                </a:lnTo>
                <a:lnTo>
                  <a:pt x="258318" y="45537"/>
                </a:lnTo>
                <a:lnTo>
                  <a:pt x="277428" y="45537"/>
                </a:lnTo>
                <a:lnTo>
                  <a:pt x="277428" y="35570"/>
                </a:lnTo>
                <a:close/>
              </a:path>
              <a:path w="848995" h="107950">
                <a:moveTo>
                  <a:pt x="371642" y="0"/>
                </a:moveTo>
                <a:lnTo>
                  <a:pt x="365668" y="0"/>
                </a:lnTo>
                <a:lnTo>
                  <a:pt x="329214" y="107899"/>
                </a:lnTo>
                <a:lnTo>
                  <a:pt x="335158" y="107899"/>
                </a:lnTo>
                <a:lnTo>
                  <a:pt x="371642" y="0"/>
                </a:lnTo>
                <a:close/>
              </a:path>
              <a:path w="848995" h="107950">
                <a:moveTo>
                  <a:pt x="394716" y="9662"/>
                </a:moveTo>
                <a:lnTo>
                  <a:pt x="378317" y="9662"/>
                </a:lnTo>
                <a:lnTo>
                  <a:pt x="379323" y="9997"/>
                </a:lnTo>
                <a:lnTo>
                  <a:pt x="380908" y="11308"/>
                </a:lnTo>
                <a:lnTo>
                  <a:pt x="381487" y="12496"/>
                </a:lnTo>
                <a:lnTo>
                  <a:pt x="381822" y="14295"/>
                </a:lnTo>
                <a:lnTo>
                  <a:pt x="382188" y="16093"/>
                </a:lnTo>
                <a:lnTo>
                  <a:pt x="382341" y="20848"/>
                </a:lnTo>
                <a:lnTo>
                  <a:pt x="382386" y="99303"/>
                </a:lnTo>
                <a:lnTo>
                  <a:pt x="386608" y="102138"/>
                </a:lnTo>
                <a:lnTo>
                  <a:pt x="390814" y="104302"/>
                </a:lnTo>
                <a:lnTo>
                  <a:pt x="399044" y="107198"/>
                </a:lnTo>
                <a:lnTo>
                  <a:pt x="403098" y="107899"/>
                </a:lnTo>
                <a:lnTo>
                  <a:pt x="415503" y="107899"/>
                </a:lnTo>
                <a:lnTo>
                  <a:pt x="423184" y="104729"/>
                </a:lnTo>
                <a:lnTo>
                  <a:pt x="425723" y="102412"/>
                </a:lnTo>
                <a:lnTo>
                  <a:pt x="407974" y="102412"/>
                </a:lnTo>
                <a:lnTo>
                  <a:pt x="405231" y="101772"/>
                </a:lnTo>
                <a:lnTo>
                  <a:pt x="399733" y="99273"/>
                </a:lnTo>
                <a:lnTo>
                  <a:pt x="397184" y="97444"/>
                </a:lnTo>
                <a:lnTo>
                  <a:pt x="394716" y="94975"/>
                </a:lnTo>
                <a:lnTo>
                  <a:pt x="394716" y="54193"/>
                </a:lnTo>
                <a:lnTo>
                  <a:pt x="397764" y="51206"/>
                </a:lnTo>
                <a:lnTo>
                  <a:pt x="400087" y="49408"/>
                </a:lnTo>
                <a:lnTo>
                  <a:pt x="394716" y="49408"/>
                </a:lnTo>
                <a:lnTo>
                  <a:pt x="394716" y="9662"/>
                </a:lnTo>
                <a:close/>
              </a:path>
              <a:path w="848995" h="107950">
                <a:moveTo>
                  <a:pt x="435449" y="46146"/>
                </a:moveTo>
                <a:lnTo>
                  <a:pt x="415137" y="46146"/>
                </a:lnTo>
                <a:lnTo>
                  <a:pt x="419557" y="48493"/>
                </a:lnTo>
                <a:lnTo>
                  <a:pt x="427299" y="57912"/>
                </a:lnTo>
                <a:lnTo>
                  <a:pt x="429219" y="64648"/>
                </a:lnTo>
                <a:lnTo>
                  <a:pt x="429219" y="82814"/>
                </a:lnTo>
                <a:lnTo>
                  <a:pt x="427299" y="90007"/>
                </a:lnTo>
                <a:lnTo>
                  <a:pt x="419557" y="99913"/>
                </a:lnTo>
                <a:lnTo>
                  <a:pt x="415320" y="102412"/>
                </a:lnTo>
                <a:lnTo>
                  <a:pt x="425723" y="102412"/>
                </a:lnTo>
                <a:lnTo>
                  <a:pt x="442173" y="69067"/>
                </a:lnTo>
                <a:lnTo>
                  <a:pt x="441682" y="61728"/>
                </a:lnTo>
                <a:lnTo>
                  <a:pt x="440215" y="55206"/>
                </a:lnTo>
                <a:lnTo>
                  <a:pt x="437775" y="49496"/>
                </a:lnTo>
                <a:lnTo>
                  <a:pt x="435449" y="46146"/>
                </a:lnTo>
                <a:close/>
              </a:path>
              <a:path w="848995" h="107950">
                <a:moveTo>
                  <a:pt x="423031" y="35570"/>
                </a:moveTo>
                <a:lnTo>
                  <a:pt x="408340" y="35570"/>
                </a:lnTo>
                <a:lnTo>
                  <a:pt x="401238" y="40203"/>
                </a:lnTo>
                <a:lnTo>
                  <a:pt x="394716" y="49408"/>
                </a:lnTo>
                <a:lnTo>
                  <a:pt x="400087" y="49408"/>
                </a:lnTo>
                <a:lnTo>
                  <a:pt x="400324" y="49225"/>
                </a:lnTo>
                <a:lnTo>
                  <a:pt x="402275" y="48219"/>
                </a:lnTo>
                <a:lnTo>
                  <a:pt x="404865" y="46847"/>
                </a:lnTo>
                <a:lnTo>
                  <a:pt x="407487" y="46146"/>
                </a:lnTo>
                <a:lnTo>
                  <a:pt x="435449" y="46146"/>
                </a:lnTo>
                <a:lnTo>
                  <a:pt x="434370" y="44592"/>
                </a:lnTo>
                <a:lnTo>
                  <a:pt x="429158" y="38587"/>
                </a:lnTo>
                <a:lnTo>
                  <a:pt x="423031" y="35570"/>
                </a:lnTo>
                <a:close/>
              </a:path>
              <a:path w="848995" h="107950">
                <a:moveTo>
                  <a:pt x="394716" y="0"/>
                </a:moveTo>
                <a:lnTo>
                  <a:pt x="391271" y="0"/>
                </a:lnTo>
                <a:lnTo>
                  <a:pt x="370728" y="8351"/>
                </a:lnTo>
                <a:lnTo>
                  <a:pt x="371916" y="10881"/>
                </a:lnTo>
                <a:lnTo>
                  <a:pt x="374020" y="10088"/>
                </a:lnTo>
                <a:lnTo>
                  <a:pt x="375757" y="9662"/>
                </a:lnTo>
                <a:lnTo>
                  <a:pt x="394716" y="9662"/>
                </a:lnTo>
                <a:lnTo>
                  <a:pt x="394716" y="0"/>
                </a:lnTo>
                <a:close/>
              </a:path>
              <a:path w="848995" h="107950">
                <a:moveTo>
                  <a:pt x="492221" y="35570"/>
                </a:moveTo>
                <a:lnTo>
                  <a:pt x="475548" y="35570"/>
                </a:lnTo>
                <a:lnTo>
                  <a:pt x="468050" y="38831"/>
                </a:lnTo>
                <a:lnTo>
                  <a:pt x="453054" y="72633"/>
                </a:lnTo>
                <a:lnTo>
                  <a:pt x="453603" y="80274"/>
                </a:lnTo>
                <a:lnTo>
                  <a:pt x="474665" y="107899"/>
                </a:lnTo>
                <a:lnTo>
                  <a:pt x="490331" y="107899"/>
                </a:lnTo>
                <a:lnTo>
                  <a:pt x="496610" y="105095"/>
                </a:lnTo>
                <a:lnTo>
                  <a:pt x="505003" y="95707"/>
                </a:lnTo>
                <a:lnTo>
                  <a:pt x="481797" y="95707"/>
                </a:lnTo>
                <a:lnTo>
                  <a:pt x="476006" y="92842"/>
                </a:lnTo>
                <a:lnTo>
                  <a:pt x="466100" y="81320"/>
                </a:lnTo>
                <a:lnTo>
                  <a:pt x="463600" y="73365"/>
                </a:lnTo>
                <a:lnTo>
                  <a:pt x="463600" y="63246"/>
                </a:lnTo>
                <a:lnTo>
                  <a:pt x="510783" y="63246"/>
                </a:lnTo>
                <a:lnTo>
                  <a:pt x="510783" y="58948"/>
                </a:lnTo>
                <a:lnTo>
                  <a:pt x="463600" y="58948"/>
                </a:lnTo>
                <a:lnTo>
                  <a:pt x="464210" y="53279"/>
                </a:lnTo>
                <a:lnTo>
                  <a:pt x="466130" y="48859"/>
                </a:lnTo>
                <a:lnTo>
                  <a:pt x="472561" y="42397"/>
                </a:lnTo>
                <a:lnTo>
                  <a:pt x="476250" y="40782"/>
                </a:lnTo>
                <a:lnTo>
                  <a:pt x="501133" y="40782"/>
                </a:lnTo>
                <a:lnTo>
                  <a:pt x="498500" y="38100"/>
                </a:lnTo>
                <a:lnTo>
                  <a:pt x="492221" y="35570"/>
                </a:lnTo>
                <a:close/>
              </a:path>
              <a:path w="848995" h="107950">
                <a:moveTo>
                  <a:pt x="508406" y="79491"/>
                </a:moveTo>
                <a:lnTo>
                  <a:pt x="506211" y="85435"/>
                </a:lnTo>
                <a:lnTo>
                  <a:pt x="503468" y="89641"/>
                </a:lnTo>
                <a:lnTo>
                  <a:pt x="496824" y="94488"/>
                </a:lnTo>
                <a:lnTo>
                  <a:pt x="492922" y="95707"/>
                </a:lnTo>
                <a:lnTo>
                  <a:pt x="505003" y="95707"/>
                </a:lnTo>
                <a:lnTo>
                  <a:pt x="506638" y="93878"/>
                </a:lnTo>
                <a:lnTo>
                  <a:pt x="509686" y="87721"/>
                </a:lnTo>
                <a:lnTo>
                  <a:pt x="510783" y="80985"/>
                </a:lnTo>
                <a:lnTo>
                  <a:pt x="508406" y="79491"/>
                </a:lnTo>
                <a:close/>
              </a:path>
              <a:path w="848995" h="107950">
                <a:moveTo>
                  <a:pt x="501133" y="40782"/>
                </a:moveTo>
                <a:lnTo>
                  <a:pt x="483108" y="40782"/>
                </a:lnTo>
                <a:lnTo>
                  <a:pt x="485668" y="41574"/>
                </a:lnTo>
                <a:lnTo>
                  <a:pt x="490514" y="44744"/>
                </a:lnTo>
                <a:lnTo>
                  <a:pt x="492373" y="46939"/>
                </a:lnTo>
                <a:lnTo>
                  <a:pt x="494477" y="51511"/>
                </a:lnTo>
                <a:lnTo>
                  <a:pt x="494964" y="54589"/>
                </a:lnTo>
                <a:lnTo>
                  <a:pt x="495147" y="58948"/>
                </a:lnTo>
                <a:lnTo>
                  <a:pt x="510783" y="58948"/>
                </a:lnTo>
                <a:lnTo>
                  <a:pt x="510694" y="54589"/>
                </a:lnTo>
                <a:lnTo>
                  <a:pt x="508314" y="48097"/>
                </a:lnTo>
                <a:lnTo>
                  <a:pt x="501133" y="40782"/>
                </a:lnTo>
                <a:close/>
              </a:path>
              <a:path w="848995" h="107950">
                <a:moveTo>
                  <a:pt x="559399" y="35570"/>
                </a:moveTo>
                <a:lnTo>
                  <a:pt x="543824" y="35570"/>
                </a:lnTo>
                <a:lnTo>
                  <a:pt x="536173" y="38922"/>
                </a:lnTo>
                <a:lnTo>
                  <a:pt x="520171" y="71749"/>
                </a:lnTo>
                <a:lnTo>
                  <a:pt x="520657" y="78882"/>
                </a:lnTo>
                <a:lnTo>
                  <a:pt x="541294" y="107899"/>
                </a:lnTo>
                <a:lnTo>
                  <a:pt x="555589" y="107899"/>
                </a:lnTo>
                <a:lnTo>
                  <a:pt x="561533" y="105460"/>
                </a:lnTo>
                <a:lnTo>
                  <a:pt x="571656" y="96286"/>
                </a:lnTo>
                <a:lnTo>
                  <a:pt x="547664" y="96286"/>
                </a:lnTo>
                <a:lnTo>
                  <a:pt x="542269" y="93177"/>
                </a:lnTo>
                <a:lnTo>
                  <a:pt x="534222" y="80680"/>
                </a:lnTo>
                <a:lnTo>
                  <a:pt x="532211" y="73487"/>
                </a:lnTo>
                <a:lnTo>
                  <a:pt x="532279" y="57180"/>
                </a:lnTo>
                <a:lnTo>
                  <a:pt x="534253" y="50993"/>
                </a:lnTo>
                <a:lnTo>
                  <a:pt x="538307" y="46146"/>
                </a:lnTo>
                <a:lnTo>
                  <a:pt x="541294" y="42458"/>
                </a:lnTo>
                <a:lnTo>
                  <a:pt x="545256" y="40629"/>
                </a:lnTo>
                <a:lnTo>
                  <a:pt x="568830" y="40629"/>
                </a:lnTo>
                <a:lnTo>
                  <a:pt x="564885" y="37368"/>
                </a:lnTo>
                <a:lnTo>
                  <a:pt x="559399" y="35570"/>
                </a:lnTo>
                <a:close/>
              </a:path>
              <a:path w="848995" h="107950">
                <a:moveTo>
                  <a:pt x="575523" y="78882"/>
                </a:moveTo>
                <a:lnTo>
                  <a:pt x="572963" y="84825"/>
                </a:lnTo>
                <a:lnTo>
                  <a:pt x="570280" y="88971"/>
                </a:lnTo>
                <a:lnTo>
                  <a:pt x="567476" y="91226"/>
                </a:lnTo>
                <a:lnTo>
                  <a:pt x="563605" y="94609"/>
                </a:lnTo>
                <a:lnTo>
                  <a:pt x="559247" y="96286"/>
                </a:lnTo>
                <a:lnTo>
                  <a:pt x="571656" y="96286"/>
                </a:lnTo>
                <a:lnTo>
                  <a:pt x="572262" y="95737"/>
                </a:lnTo>
                <a:lnTo>
                  <a:pt x="575828" y="88849"/>
                </a:lnTo>
                <a:lnTo>
                  <a:pt x="577596" y="79918"/>
                </a:lnTo>
                <a:lnTo>
                  <a:pt x="575523" y="78882"/>
                </a:lnTo>
                <a:close/>
              </a:path>
              <a:path w="848995" h="107950">
                <a:moveTo>
                  <a:pt x="568830" y="40629"/>
                </a:moveTo>
                <a:lnTo>
                  <a:pt x="553303" y="40629"/>
                </a:lnTo>
                <a:lnTo>
                  <a:pt x="555741" y="41391"/>
                </a:lnTo>
                <a:lnTo>
                  <a:pt x="557509" y="42885"/>
                </a:lnTo>
                <a:lnTo>
                  <a:pt x="559186" y="44348"/>
                </a:lnTo>
                <a:lnTo>
                  <a:pt x="560191" y="46573"/>
                </a:lnTo>
                <a:lnTo>
                  <a:pt x="560801" y="52425"/>
                </a:lnTo>
                <a:lnTo>
                  <a:pt x="561350" y="54437"/>
                </a:lnTo>
                <a:lnTo>
                  <a:pt x="562142" y="55504"/>
                </a:lnTo>
                <a:lnTo>
                  <a:pt x="563605" y="57393"/>
                </a:lnTo>
                <a:lnTo>
                  <a:pt x="565861" y="58338"/>
                </a:lnTo>
                <a:lnTo>
                  <a:pt x="571012" y="58338"/>
                </a:lnTo>
                <a:lnTo>
                  <a:pt x="572688" y="57759"/>
                </a:lnTo>
                <a:lnTo>
                  <a:pt x="575096" y="55382"/>
                </a:lnTo>
                <a:lnTo>
                  <a:pt x="575675" y="53827"/>
                </a:lnTo>
                <a:lnTo>
                  <a:pt x="575675" y="48188"/>
                </a:lnTo>
                <a:lnTo>
                  <a:pt x="573511" y="44500"/>
                </a:lnTo>
                <a:lnTo>
                  <a:pt x="568830" y="40629"/>
                </a:lnTo>
                <a:close/>
              </a:path>
              <a:path w="848995" h="107950">
                <a:moveTo>
                  <a:pt x="633313" y="40203"/>
                </a:moveTo>
                <a:lnTo>
                  <a:pt x="617402" y="40203"/>
                </a:lnTo>
                <a:lnTo>
                  <a:pt x="620511" y="41452"/>
                </a:lnTo>
                <a:lnTo>
                  <a:pt x="624900" y="46512"/>
                </a:lnTo>
                <a:lnTo>
                  <a:pt x="625967" y="51145"/>
                </a:lnTo>
                <a:lnTo>
                  <a:pt x="625967" y="60563"/>
                </a:lnTo>
                <a:lnTo>
                  <a:pt x="617812" y="63657"/>
                </a:lnTo>
                <a:lnTo>
                  <a:pt x="610903" y="66495"/>
                </a:lnTo>
                <a:lnTo>
                  <a:pt x="590275" y="80985"/>
                </a:lnTo>
                <a:lnTo>
                  <a:pt x="588782" y="83454"/>
                </a:lnTo>
                <a:lnTo>
                  <a:pt x="588020" y="86319"/>
                </a:lnTo>
                <a:lnTo>
                  <a:pt x="588020" y="94853"/>
                </a:lnTo>
                <a:lnTo>
                  <a:pt x="589544" y="99120"/>
                </a:lnTo>
                <a:lnTo>
                  <a:pt x="592561" y="102412"/>
                </a:lnTo>
                <a:lnTo>
                  <a:pt x="595609" y="105674"/>
                </a:lnTo>
                <a:lnTo>
                  <a:pt x="599480" y="107320"/>
                </a:lnTo>
                <a:lnTo>
                  <a:pt x="607222" y="107320"/>
                </a:lnTo>
                <a:lnTo>
                  <a:pt x="610057" y="106680"/>
                </a:lnTo>
                <a:lnTo>
                  <a:pt x="614507" y="104485"/>
                </a:lnTo>
                <a:lnTo>
                  <a:pt x="618926" y="101346"/>
                </a:lnTo>
                <a:lnTo>
                  <a:pt x="622628" y="98541"/>
                </a:lnTo>
                <a:lnTo>
                  <a:pt x="608319" y="98541"/>
                </a:lnTo>
                <a:lnTo>
                  <a:pt x="605850" y="97353"/>
                </a:lnTo>
                <a:lnTo>
                  <a:pt x="601583" y="92689"/>
                </a:lnTo>
                <a:lnTo>
                  <a:pt x="600516" y="89733"/>
                </a:lnTo>
                <a:lnTo>
                  <a:pt x="600516" y="83301"/>
                </a:lnTo>
                <a:lnTo>
                  <a:pt x="625967" y="65196"/>
                </a:lnTo>
                <a:lnTo>
                  <a:pt x="638190" y="65196"/>
                </a:lnTo>
                <a:lnTo>
                  <a:pt x="638190" y="52395"/>
                </a:lnTo>
                <a:lnTo>
                  <a:pt x="637733" y="48036"/>
                </a:lnTo>
                <a:lnTo>
                  <a:pt x="636849" y="45841"/>
                </a:lnTo>
                <a:lnTo>
                  <a:pt x="635447" y="42580"/>
                </a:lnTo>
                <a:lnTo>
                  <a:pt x="633313" y="40203"/>
                </a:lnTo>
                <a:close/>
              </a:path>
              <a:path w="848995" h="107950">
                <a:moveTo>
                  <a:pt x="638999" y="96012"/>
                </a:moveTo>
                <a:lnTo>
                  <a:pt x="625967" y="96012"/>
                </a:lnTo>
                <a:lnTo>
                  <a:pt x="625967" y="100065"/>
                </a:lnTo>
                <a:lnTo>
                  <a:pt x="626699" y="102961"/>
                </a:lnTo>
                <a:lnTo>
                  <a:pt x="629564" y="106314"/>
                </a:lnTo>
                <a:lnTo>
                  <a:pt x="631515" y="107167"/>
                </a:lnTo>
                <a:lnTo>
                  <a:pt x="639074" y="107167"/>
                </a:lnTo>
                <a:lnTo>
                  <a:pt x="644377" y="103449"/>
                </a:lnTo>
                <a:lnTo>
                  <a:pt x="648606" y="97779"/>
                </a:lnTo>
                <a:lnTo>
                  <a:pt x="641055" y="97779"/>
                </a:lnTo>
                <a:lnTo>
                  <a:pt x="640415" y="97536"/>
                </a:lnTo>
                <a:lnTo>
                  <a:pt x="639805" y="97048"/>
                </a:lnTo>
                <a:lnTo>
                  <a:pt x="639226" y="96530"/>
                </a:lnTo>
                <a:lnTo>
                  <a:pt x="638999" y="96012"/>
                </a:lnTo>
                <a:close/>
              </a:path>
              <a:path w="848995" h="107950">
                <a:moveTo>
                  <a:pt x="638190" y="65196"/>
                </a:moveTo>
                <a:lnTo>
                  <a:pt x="625967" y="65196"/>
                </a:lnTo>
                <a:lnTo>
                  <a:pt x="625967" y="91104"/>
                </a:lnTo>
                <a:lnTo>
                  <a:pt x="619810" y="96042"/>
                </a:lnTo>
                <a:lnTo>
                  <a:pt x="614873" y="98541"/>
                </a:lnTo>
                <a:lnTo>
                  <a:pt x="622628" y="98541"/>
                </a:lnTo>
                <a:lnTo>
                  <a:pt x="625967" y="96012"/>
                </a:lnTo>
                <a:lnTo>
                  <a:pt x="638999" y="96012"/>
                </a:lnTo>
                <a:lnTo>
                  <a:pt x="638799" y="95554"/>
                </a:lnTo>
                <a:lnTo>
                  <a:pt x="638332" y="92689"/>
                </a:lnTo>
                <a:lnTo>
                  <a:pt x="638224" y="89733"/>
                </a:lnTo>
                <a:lnTo>
                  <a:pt x="638190" y="65196"/>
                </a:lnTo>
                <a:close/>
              </a:path>
              <a:path w="848995" h="107950">
                <a:moveTo>
                  <a:pt x="649925" y="91836"/>
                </a:moveTo>
                <a:lnTo>
                  <a:pt x="646899" y="94853"/>
                </a:lnTo>
                <a:lnTo>
                  <a:pt x="644926" y="96591"/>
                </a:lnTo>
                <a:lnTo>
                  <a:pt x="643829" y="97200"/>
                </a:lnTo>
                <a:lnTo>
                  <a:pt x="643249" y="97596"/>
                </a:lnTo>
                <a:lnTo>
                  <a:pt x="642548" y="97779"/>
                </a:lnTo>
                <a:lnTo>
                  <a:pt x="648606" y="97779"/>
                </a:lnTo>
                <a:lnTo>
                  <a:pt x="649902" y="96042"/>
                </a:lnTo>
                <a:lnTo>
                  <a:pt x="649925" y="91836"/>
                </a:lnTo>
                <a:close/>
              </a:path>
              <a:path w="848995" h="107950">
                <a:moveTo>
                  <a:pt x="621609" y="35570"/>
                </a:moveTo>
                <a:lnTo>
                  <a:pt x="607618" y="35570"/>
                </a:lnTo>
                <a:lnTo>
                  <a:pt x="601461" y="37368"/>
                </a:lnTo>
                <a:lnTo>
                  <a:pt x="592744" y="44500"/>
                </a:lnTo>
                <a:lnTo>
                  <a:pt x="590550" y="48432"/>
                </a:lnTo>
                <a:lnTo>
                  <a:pt x="590601" y="55107"/>
                </a:lnTo>
                <a:lnTo>
                  <a:pt x="591159" y="56753"/>
                </a:lnTo>
                <a:lnTo>
                  <a:pt x="593537" y="59344"/>
                </a:lnTo>
                <a:lnTo>
                  <a:pt x="595030" y="59984"/>
                </a:lnTo>
                <a:lnTo>
                  <a:pt x="598688" y="59984"/>
                </a:lnTo>
                <a:lnTo>
                  <a:pt x="600242" y="59375"/>
                </a:lnTo>
                <a:lnTo>
                  <a:pt x="602620" y="56875"/>
                </a:lnTo>
                <a:lnTo>
                  <a:pt x="603199" y="55107"/>
                </a:lnTo>
                <a:lnTo>
                  <a:pt x="603046" y="46329"/>
                </a:lnTo>
                <a:lnTo>
                  <a:pt x="603991" y="44409"/>
                </a:lnTo>
                <a:lnTo>
                  <a:pt x="605881" y="42702"/>
                </a:lnTo>
                <a:lnTo>
                  <a:pt x="607679" y="41026"/>
                </a:lnTo>
                <a:lnTo>
                  <a:pt x="610148" y="40203"/>
                </a:lnTo>
                <a:lnTo>
                  <a:pt x="633313" y="40203"/>
                </a:lnTo>
                <a:lnTo>
                  <a:pt x="630448" y="38709"/>
                </a:lnTo>
                <a:lnTo>
                  <a:pt x="626577" y="36606"/>
                </a:lnTo>
                <a:lnTo>
                  <a:pt x="621609" y="35570"/>
                </a:lnTo>
                <a:close/>
              </a:path>
              <a:path w="848995" h="107950">
                <a:moveTo>
                  <a:pt x="674187" y="37642"/>
                </a:moveTo>
                <a:lnTo>
                  <a:pt x="650229" y="37642"/>
                </a:lnTo>
                <a:lnTo>
                  <a:pt x="650229" y="40325"/>
                </a:lnTo>
                <a:lnTo>
                  <a:pt x="653796" y="40325"/>
                </a:lnTo>
                <a:lnTo>
                  <a:pt x="656295" y="40660"/>
                </a:lnTo>
                <a:lnTo>
                  <a:pt x="659069" y="41940"/>
                </a:lnTo>
                <a:lnTo>
                  <a:pt x="660105" y="42885"/>
                </a:lnTo>
                <a:lnTo>
                  <a:pt x="661507" y="45384"/>
                </a:lnTo>
                <a:lnTo>
                  <a:pt x="661842" y="47640"/>
                </a:lnTo>
                <a:lnTo>
                  <a:pt x="661842" y="87599"/>
                </a:lnTo>
                <a:lnTo>
                  <a:pt x="662391" y="92537"/>
                </a:lnTo>
                <a:lnTo>
                  <a:pt x="664555" y="99486"/>
                </a:lnTo>
                <a:lnTo>
                  <a:pt x="666506" y="102321"/>
                </a:lnTo>
                <a:lnTo>
                  <a:pt x="672084" y="106801"/>
                </a:lnTo>
                <a:lnTo>
                  <a:pt x="675406" y="107899"/>
                </a:lnTo>
                <a:lnTo>
                  <a:pt x="682630" y="107899"/>
                </a:lnTo>
                <a:lnTo>
                  <a:pt x="685860" y="107106"/>
                </a:lnTo>
                <a:lnTo>
                  <a:pt x="692017" y="103814"/>
                </a:lnTo>
                <a:lnTo>
                  <a:pt x="696468" y="99822"/>
                </a:lnTo>
                <a:lnTo>
                  <a:pt x="697537" y="98663"/>
                </a:lnTo>
                <a:lnTo>
                  <a:pt x="682325" y="98663"/>
                </a:lnTo>
                <a:lnTo>
                  <a:pt x="679643" y="97688"/>
                </a:lnTo>
                <a:lnTo>
                  <a:pt x="675284" y="93726"/>
                </a:lnTo>
                <a:lnTo>
                  <a:pt x="674187" y="89550"/>
                </a:lnTo>
                <a:lnTo>
                  <a:pt x="674187" y="37642"/>
                </a:lnTo>
                <a:close/>
              </a:path>
              <a:path w="848995" h="107950">
                <a:moveTo>
                  <a:pt x="715201" y="93482"/>
                </a:moveTo>
                <a:lnTo>
                  <a:pt x="702320" y="93482"/>
                </a:lnTo>
                <a:lnTo>
                  <a:pt x="702320" y="107899"/>
                </a:lnTo>
                <a:lnTo>
                  <a:pt x="705764" y="107899"/>
                </a:lnTo>
                <a:lnTo>
                  <a:pt x="726125" y="99425"/>
                </a:lnTo>
                <a:lnTo>
                  <a:pt x="725575" y="98084"/>
                </a:lnTo>
                <a:lnTo>
                  <a:pt x="718809" y="98084"/>
                </a:lnTo>
                <a:lnTo>
                  <a:pt x="717834" y="97749"/>
                </a:lnTo>
                <a:lnTo>
                  <a:pt x="716158" y="96347"/>
                </a:lnTo>
                <a:lnTo>
                  <a:pt x="715548" y="95128"/>
                </a:lnTo>
                <a:lnTo>
                  <a:pt x="715201" y="93482"/>
                </a:lnTo>
                <a:close/>
              </a:path>
              <a:path w="848995" h="107950">
                <a:moveTo>
                  <a:pt x="714695" y="37642"/>
                </a:moveTo>
                <a:lnTo>
                  <a:pt x="691469" y="37642"/>
                </a:lnTo>
                <a:lnTo>
                  <a:pt x="691469" y="40325"/>
                </a:lnTo>
                <a:lnTo>
                  <a:pt x="695919" y="40446"/>
                </a:lnTo>
                <a:lnTo>
                  <a:pt x="698845" y="41178"/>
                </a:lnTo>
                <a:lnTo>
                  <a:pt x="701619" y="43952"/>
                </a:lnTo>
                <a:lnTo>
                  <a:pt x="702320" y="46573"/>
                </a:lnTo>
                <a:lnTo>
                  <a:pt x="702320" y="89001"/>
                </a:lnTo>
                <a:lnTo>
                  <a:pt x="698662" y="92781"/>
                </a:lnTo>
                <a:lnTo>
                  <a:pt x="695462" y="95341"/>
                </a:lnTo>
                <a:lnTo>
                  <a:pt x="690006" y="98023"/>
                </a:lnTo>
                <a:lnTo>
                  <a:pt x="687598" y="98663"/>
                </a:lnTo>
                <a:lnTo>
                  <a:pt x="697537" y="98663"/>
                </a:lnTo>
                <a:lnTo>
                  <a:pt x="702320" y="93482"/>
                </a:lnTo>
                <a:lnTo>
                  <a:pt x="715201" y="93482"/>
                </a:lnTo>
                <a:lnTo>
                  <a:pt x="714847" y="91653"/>
                </a:lnTo>
                <a:lnTo>
                  <a:pt x="714764" y="89001"/>
                </a:lnTo>
                <a:lnTo>
                  <a:pt x="714695" y="37642"/>
                </a:lnTo>
                <a:close/>
              </a:path>
              <a:path w="848995" h="107950">
                <a:moveTo>
                  <a:pt x="725088" y="96895"/>
                </a:moveTo>
                <a:lnTo>
                  <a:pt x="723107" y="97688"/>
                </a:lnTo>
                <a:lnTo>
                  <a:pt x="721370" y="98084"/>
                </a:lnTo>
                <a:lnTo>
                  <a:pt x="725575" y="98084"/>
                </a:lnTo>
                <a:lnTo>
                  <a:pt x="725088" y="96895"/>
                </a:lnTo>
                <a:close/>
              </a:path>
              <a:path w="848995" h="107950">
                <a:moveTo>
                  <a:pt x="769873" y="104912"/>
                </a:moveTo>
                <a:lnTo>
                  <a:pt x="740237" y="104912"/>
                </a:lnTo>
                <a:lnTo>
                  <a:pt x="741578" y="105186"/>
                </a:lnTo>
                <a:lnTo>
                  <a:pt x="743254" y="105674"/>
                </a:lnTo>
                <a:lnTo>
                  <a:pt x="748619" y="107167"/>
                </a:lnTo>
                <a:lnTo>
                  <a:pt x="753374" y="107899"/>
                </a:lnTo>
                <a:lnTo>
                  <a:pt x="763310" y="107899"/>
                </a:lnTo>
                <a:lnTo>
                  <a:pt x="768522" y="106009"/>
                </a:lnTo>
                <a:lnTo>
                  <a:pt x="769873" y="104912"/>
                </a:lnTo>
                <a:close/>
              </a:path>
              <a:path w="848995" h="107950">
                <a:moveTo>
                  <a:pt x="736549" y="82448"/>
                </a:moveTo>
                <a:lnTo>
                  <a:pt x="734019" y="82448"/>
                </a:lnTo>
                <a:lnTo>
                  <a:pt x="734019" y="106862"/>
                </a:lnTo>
                <a:lnTo>
                  <a:pt x="736549" y="106862"/>
                </a:lnTo>
                <a:lnTo>
                  <a:pt x="737158" y="105582"/>
                </a:lnTo>
                <a:lnTo>
                  <a:pt x="738042" y="104912"/>
                </a:lnTo>
                <a:lnTo>
                  <a:pt x="769873" y="104912"/>
                </a:lnTo>
                <a:lnTo>
                  <a:pt x="771674" y="103449"/>
                </a:lnTo>
                <a:lnTo>
                  <a:pt x="752825" y="103449"/>
                </a:lnTo>
                <a:lnTo>
                  <a:pt x="748436" y="101681"/>
                </a:lnTo>
                <a:lnTo>
                  <a:pt x="744504" y="98176"/>
                </a:lnTo>
                <a:lnTo>
                  <a:pt x="740603" y="94640"/>
                </a:lnTo>
                <a:lnTo>
                  <a:pt x="737951" y="89397"/>
                </a:lnTo>
                <a:lnTo>
                  <a:pt x="736549" y="82448"/>
                </a:lnTo>
                <a:close/>
              </a:path>
              <a:path w="848995" h="107950">
                <a:moveTo>
                  <a:pt x="757092" y="35570"/>
                </a:moveTo>
                <a:lnTo>
                  <a:pt x="748375" y="35570"/>
                </a:lnTo>
                <a:lnTo>
                  <a:pt x="743407" y="37459"/>
                </a:lnTo>
                <a:lnTo>
                  <a:pt x="735665" y="44988"/>
                </a:lnTo>
                <a:lnTo>
                  <a:pt x="733745" y="49712"/>
                </a:lnTo>
                <a:lnTo>
                  <a:pt x="733745" y="59649"/>
                </a:lnTo>
                <a:lnTo>
                  <a:pt x="734872" y="63215"/>
                </a:lnTo>
                <a:lnTo>
                  <a:pt x="737158" y="66080"/>
                </a:lnTo>
                <a:lnTo>
                  <a:pt x="739353" y="68945"/>
                </a:lnTo>
                <a:lnTo>
                  <a:pt x="744016" y="72176"/>
                </a:lnTo>
                <a:lnTo>
                  <a:pt x="758403" y="79339"/>
                </a:lnTo>
                <a:lnTo>
                  <a:pt x="763219" y="82296"/>
                </a:lnTo>
                <a:lnTo>
                  <a:pt x="768096" y="86959"/>
                </a:lnTo>
                <a:lnTo>
                  <a:pt x="769284" y="89794"/>
                </a:lnTo>
                <a:lnTo>
                  <a:pt x="769284" y="96042"/>
                </a:lnTo>
                <a:lnTo>
                  <a:pt x="768217" y="98480"/>
                </a:lnTo>
                <a:lnTo>
                  <a:pt x="763828" y="102443"/>
                </a:lnTo>
                <a:lnTo>
                  <a:pt x="761055" y="103449"/>
                </a:lnTo>
                <a:lnTo>
                  <a:pt x="771674" y="103449"/>
                </a:lnTo>
                <a:lnTo>
                  <a:pt x="777941" y="98358"/>
                </a:lnTo>
                <a:lnTo>
                  <a:pt x="780318" y="93360"/>
                </a:lnTo>
                <a:lnTo>
                  <a:pt x="780318" y="79187"/>
                </a:lnTo>
                <a:lnTo>
                  <a:pt x="775258" y="72694"/>
                </a:lnTo>
                <a:lnTo>
                  <a:pt x="765139" y="67726"/>
                </a:lnTo>
                <a:lnTo>
                  <a:pt x="754258" y="62514"/>
                </a:lnTo>
                <a:lnTo>
                  <a:pt x="749594" y="60228"/>
                </a:lnTo>
                <a:lnTo>
                  <a:pt x="746485" y="58064"/>
                </a:lnTo>
                <a:lnTo>
                  <a:pt x="744900" y="55961"/>
                </a:lnTo>
                <a:lnTo>
                  <a:pt x="743315" y="53980"/>
                </a:lnTo>
                <a:lnTo>
                  <a:pt x="742492" y="51602"/>
                </a:lnTo>
                <a:lnTo>
                  <a:pt x="742509" y="46603"/>
                </a:lnTo>
                <a:lnTo>
                  <a:pt x="743590" y="44622"/>
                </a:lnTo>
                <a:lnTo>
                  <a:pt x="747826" y="40965"/>
                </a:lnTo>
                <a:lnTo>
                  <a:pt x="750661" y="40050"/>
                </a:lnTo>
                <a:lnTo>
                  <a:pt x="775106" y="40050"/>
                </a:lnTo>
                <a:lnTo>
                  <a:pt x="775106" y="38404"/>
                </a:lnTo>
                <a:lnTo>
                  <a:pt x="768400" y="38404"/>
                </a:lnTo>
                <a:lnTo>
                  <a:pt x="766724" y="38069"/>
                </a:lnTo>
                <a:lnTo>
                  <a:pt x="764225" y="37368"/>
                </a:lnTo>
                <a:lnTo>
                  <a:pt x="760354" y="36179"/>
                </a:lnTo>
                <a:lnTo>
                  <a:pt x="757092" y="35570"/>
                </a:lnTo>
                <a:close/>
              </a:path>
              <a:path w="848995" h="107950">
                <a:moveTo>
                  <a:pt x="775106" y="40050"/>
                </a:moveTo>
                <a:lnTo>
                  <a:pt x="758677" y="40050"/>
                </a:lnTo>
                <a:lnTo>
                  <a:pt x="762457" y="41361"/>
                </a:lnTo>
                <a:lnTo>
                  <a:pt x="768400" y="46603"/>
                </a:lnTo>
                <a:lnTo>
                  <a:pt x="770855" y="51602"/>
                </a:lnTo>
                <a:lnTo>
                  <a:pt x="772728" y="58795"/>
                </a:lnTo>
                <a:lnTo>
                  <a:pt x="775106" y="58795"/>
                </a:lnTo>
                <a:lnTo>
                  <a:pt x="775106" y="40050"/>
                </a:lnTo>
                <a:close/>
              </a:path>
              <a:path w="848995" h="107950">
                <a:moveTo>
                  <a:pt x="775106" y="35570"/>
                </a:moveTo>
                <a:lnTo>
                  <a:pt x="772728" y="35570"/>
                </a:lnTo>
                <a:lnTo>
                  <a:pt x="772119" y="36758"/>
                </a:lnTo>
                <a:lnTo>
                  <a:pt x="771601" y="37551"/>
                </a:lnTo>
                <a:lnTo>
                  <a:pt x="770717" y="38221"/>
                </a:lnTo>
                <a:lnTo>
                  <a:pt x="770107" y="38404"/>
                </a:lnTo>
                <a:lnTo>
                  <a:pt x="775106" y="38404"/>
                </a:lnTo>
                <a:lnTo>
                  <a:pt x="775106" y="35570"/>
                </a:lnTo>
                <a:close/>
              </a:path>
              <a:path w="848995" h="107950">
                <a:moveTo>
                  <a:pt x="830366" y="35570"/>
                </a:moveTo>
                <a:lnTo>
                  <a:pt x="813694" y="35570"/>
                </a:lnTo>
                <a:lnTo>
                  <a:pt x="806196" y="38831"/>
                </a:lnTo>
                <a:lnTo>
                  <a:pt x="791169" y="72633"/>
                </a:lnTo>
                <a:lnTo>
                  <a:pt x="791718" y="80274"/>
                </a:lnTo>
                <a:lnTo>
                  <a:pt x="812810" y="107899"/>
                </a:lnTo>
                <a:lnTo>
                  <a:pt x="828476" y="107899"/>
                </a:lnTo>
                <a:lnTo>
                  <a:pt x="834755" y="105095"/>
                </a:lnTo>
                <a:lnTo>
                  <a:pt x="843148" y="95707"/>
                </a:lnTo>
                <a:lnTo>
                  <a:pt x="819942" y="95707"/>
                </a:lnTo>
                <a:lnTo>
                  <a:pt x="814151" y="92842"/>
                </a:lnTo>
                <a:lnTo>
                  <a:pt x="804214" y="81320"/>
                </a:lnTo>
                <a:lnTo>
                  <a:pt x="801745" y="73365"/>
                </a:lnTo>
                <a:lnTo>
                  <a:pt x="801745" y="63246"/>
                </a:lnTo>
                <a:lnTo>
                  <a:pt x="848928" y="63246"/>
                </a:lnTo>
                <a:lnTo>
                  <a:pt x="848928" y="58948"/>
                </a:lnTo>
                <a:lnTo>
                  <a:pt x="801745" y="58948"/>
                </a:lnTo>
                <a:lnTo>
                  <a:pt x="802325" y="53279"/>
                </a:lnTo>
                <a:lnTo>
                  <a:pt x="804245" y="48859"/>
                </a:lnTo>
                <a:lnTo>
                  <a:pt x="810707" y="42397"/>
                </a:lnTo>
                <a:lnTo>
                  <a:pt x="814395" y="40782"/>
                </a:lnTo>
                <a:lnTo>
                  <a:pt x="839278" y="40782"/>
                </a:lnTo>
                <a:lnTo>
                  <a:pt x="836645" y="38100"/>
                </a:lnTo>
                <a:lnTo>
                  <a:pt x="830366" y="35570"/>
                </a:lnTo>
                <a:close/>
              </a:path>
              <a:path w="848995" h="107950">
                <a:moveTo>
                  <a:pt x="846551" y="79491"/>
                </a:moveTo>
                <a:lnTo>
                  <a:pt x="844356" y="85435"/>
                </a:lnTo>
                <a:lnTo>
                  <a:pt x="841613" y="89641"/>
                </a:lnTo>
                <a:lnTo>
                  <a:pt x="834969" y="94488"/>
                </a:lnTo>
                <a:lnTo>
                  <a:pt x="831067" y="95707"/>
                </a:lnTo>
                <a:lnTo>
                  <a:pt x="843148" y="95707"/>
                </a:lnTo>
                <a:lnTo>
                  <a:pt x="844783" y="93878"/>
                </a:lnTo>
                <a:lnTo>
                  <a:pt x="847831" y="87721"/>
                </a:lnTo>
                <a:lnTo>
                  <a:pt x="848928" y="80985"/>
                </a:lnTo>
                <a:lnTo>
                  <a:pt x="846551" y="79491"/>
                </a:lnTo>
                <a:close/>
              </a:path>
              <a:path w="848995" h="107950">
                <a:moveTo>
                  <a:pt x="839278" y="40782"/>
                </a:moveTo>
                <a:lnTo>
                  <a:pt x="821253" y="40782"/>
                </a:lnTo>
                <a:lnTo>
                  <a:pt x="823782" y="41574"/>
                </a:lnTo>
                <a:lnTo>
                  <a:pt x="828659" y="44744"/>
                </a:lnTo>
                <a:lnTo>
                  <a:pt x="833292" y="58948"/>
                </a:lnTo>
                <a:lnTo>
                  <a:pt x="848928" y="58948"/>
                </a:lnTo>
                <a:lnTo>
                  <a:pt x="848839" y="54589"/>
                </a:lnTo>
                <a:lnTo>
                  <a:pt x="846460" y="48097"/>
                </a:lnTo>
                <a:lnTo>
                  <a:pt x="839278" y="40782"/>
                </a:lnTo>
                <a:close/>
              </a:path>
            </a:pathLst>
          </a:custGeom>
          <a:solidFill>
            <a:srgbClr val="000000"/>
          </a:solidFill>
        </p:spPr>
        <p:txBody>
          <a:bodyPr wrap="square" lIns="0" tIns="0" rIns="0" bIns="0" rtlCol="0"/>
          <a:lstStyle/>
          <a:p>
            <a:endParaRPr sz="1980"/>
          </a:p>
        </p:txBody>
      </p:sp>
      <p:sp>
        <p:nvSpPr>
          <p:cNvPr id="20" name="object 20"/>
          <p:cNvSpPr/>
          <p:nvPr/>
        </p:nvSpPr>
        <p:spPr>
          <a:xfrm>
            <a:off x="9243100" y="1173714"/>
            <a:ext cx="593725" cy="50292"/>
          </a:xfrm>
          <a:custGeom>
            <a:avLst/>
            <a:gdLst/>
            <a:ahLst/>
            <a:cxnLst/>
            <a:rect l="l" t="t" r="r" b="b"/>
            <a:pathLst>
              <a:path w="539750" h="45719">
                <a:moveTo>
                  <a:pt x="84673" y="36027"/>
                </a:moveTo>
                <a:lnTo>
                  <a:pt x="0" y="36027"/>
                </a:lnTo>
                <a:lnTo>
                  <a:pt x="0" y="45689"/>
                </a:lnTo>
                <a:lnTo>
                  <a:pt x="84673" y="45689"/>
                </a:lnTo>
                <a:lnTo>
                  <a:pt x="84673" y="36027"/>
                </a:lnTo>
                <a:close/>
              </a:path>
              <a:path w="539750" h="45719">
                <a:moveTo>
                  <a:pt x="88849" y="36027"/>
                </a:moveTo>
                <a:lnTo>
                  <a:pt x="84673" y="36027"/>
                </a:lnTo>
                <a:lnTo>
                  <a:pt x="84673" y="45689"/>
                </a:lnTo>
                <a:lnTo>
                  <a:pt x="88849" y="45689"/>
                </a:lnTo>
                <a:lnTo>
                  <a:pt x="88849" y="36027"/>
                </a:lnTo>
                <a:close/>
              </a:path>
              <a:path w="539750" h="45719">
                <a:moveTo>
                  <a:pt x="169377" y="36027"/>
                </a:moveTo>
                <a:lnTo>
                  <a:pt x="88849" y="36027"/>
                </a:lnTo>
                <a:lnTo>
                  <a:pt x="88849" y="45689"/>
                </a:lnTo>
                <a:lnTo>
                  <a:pt x="169377" y="45689"/>
                </a:lnTo>
                <a:lnTo>
                  <a:pt x="169377" y="36027"/>
                </a:lnTo>
                <a:close/>
              </a:path>
              <a:path w="539750" h="45719">
                <a:moveTo>
                  <a:pt x="173553" y="36027"/>
                </a:moveTo>
                <a:lnTo>
                  <a:pt x="169377" y="36027"/>
                </a:lnTo>
                <a:lnTo>
                  <a:pt x="169377" y="45689"/>
                </a:lnTo>
                <a:lnTo>
                  <a:pt x="173553" y="45689"/>
                </a:lnTo>
                <a:lnTo>
                  <a:pt x="173553" y="36027"/>
                </a:lnTo>
                <a:close/>
              </a:path>
              <a:path w="539750" h="45719">
                <a:moveTo>
                  <a:pt x="254050" y="36027"/>
                </a:moveTo>
                <a:lnTo>
                  <a:pt x="173553" y="36027"/>
                </a:lnTo>
                <a:lnTo>
                  <a:pt x="173553" y="45689"/>
                </a:lnTo>
                <a:lnTo>
                  <a:pt x="254050" y="45689"/>
                </a:lnTo>
                <a:lnTo>
                  <a:pt x="254050" y="36027"/>
                </a:lnTo>
                <a:close/>
              </a:path>
              <a:path w="539750" h="45719">
                <a:moveTo>
                  <a:pt x="258226" y="36027"/>
                </a:moveTo>
                <a:lnTo>
                  <a:pt x="254050" y="36027"/>
                </a:lnTo>
                <a:lnTo>
                  <a:pt x="254050" y="45689"/>
                </a:lnTo>
                <a:lnTo>
                  <a:pt x="258226" y="45689"/>
                </a:lnTo>
                <a:lnTo>
                  <a:pt x="258226" y="36027"/>
                </a:lnTo>
                <a:close/>
              </a:path>
              <a:path w="539750" h="45719">
                <a:moveTo>
                  <a:pt x="338724" y="36027"/>
                </a:moveTo>
                <a:lnTo>
                  <a:pt x="258226" y="36027"/>
                </a:lnTo>
                <a:lnTo>
                  <a:pt x="258226" y="45689"/>
                </a:lnTo>
                <a:lnTo>
                  <a:pt x="338724" y="45689"/>
                </a:lnTo>
                <a:lnTo>
                  <a:pt x="338724" y="36027"/>
                </a:lnTo>
                <a:close/>
              </a:path>
              <a:path w="539750" h="45719">
                <a:moveTo>
                  <a:pt x="342900" y="36027"/>
                </a:moveTo>
                <a:lnTo>
                  <a:pt x="338724" y="36027"/>
                </a:lnTo>
                <a:lnTo>
                  <a:pt x="338724" y="45689"/>
                </a:lnTo>
                <a:lnTo>
                  <a:pt x="342900" y="45689"/>
                </a:lnTo>
                <a:lnTo>
                  <a:pt x="342900" y="36027"/>
                </a:lnTo>
                <a:close/>
              </a:path>
              <a:path w="539750" h="45719">
                <a:moveTo>
                  <a:pt x="423428" y="36027"/>
                </a:moveTo>
                <a:lnTo>
                  <a:pt x="342900" y="36027"/>
                </a:lnTo>
                <a:lnTo>
                  <a:pt x="342900" y="45689"/>
                </a:lnTo>
                <a:lnTo>
                  <a:pt x="423428" y="45689"/>
                </a:lnTo>
                <a:lnTo>
                  <a:pt x="423428" y="36027"/>
                </a:lnTo>
                <a:close/>
              </a:path>
              <a:path w="539750" h="45719">
                <a:moveTo>
                  <a:pt x="427573" y="36027"/>
                </a:moveTo>
                <a:lnTo>
                  <a:pt x="423428" y="36027"/>
                </a:lnTo>
                <a:lnTo>
                  <a:pt x="423428" y="45689"/>
                </a:lnTo>
                <a:lnTo>
                  <a:pt x="427573" y="45689"/>
                </a:lnTo>
                <a:lnTo>
                  <a:pt x="427573" y="36027"/>
                </a:lnTo>
                <a:close/>
              </a:path>
              <a:path w="539750" h="45719">
                <a:moveTo>
                  <a:pt x="512277" y="36027"/>
                </a:moveTo>
                <a:lnTo>
                  <a:pt x="427573" y="36027"/>
                </a:lnTo>
                <a:lnTo>
                  <a:pt x="427573" y="45689"/>
                </a:lnTo>
                <a:lnTo>
                  <a:pt x="512277" y="45689"/>
                </a:lnTo>
                <a:lnTo>
                  <a:pt x="512277" y="36027"/>
                </a:lnTo>
                <a:close/>
              </a:path>
              <a:path w="539750" h="45719">
                <a:moveTo>
                  <a:pt x="539374" y="0"/>
                </a:moveTo>
                <a:lnTo>
                  <a:pt x="524012" y="0"/>
                </a:lnTo>
                <a:lnTo>
                  <a:pt x="524012" y="15331"/>
                </a:lnTo>
                <a:lnTo>
                  <a:pt x="531632" y="15331"/>
                </a:lnTo>
                <a:lnTo>
                  <a:pt x="531510" y="19903"/>
                </a:lnTo>
                <a:lnTo>
                  <a:pt x="530809" y="23347"/>
                </a:lnTo>
                <a:lnTo>
                  <a:pt x="528126" y="28133"/>
                </a:lnTo>
                <a:lnTo>
                  <a:pt x="526023" y="29961"/>
                </a:lnTo>
                <a:lnTo>
                  <a:pt x="523128" y="31242"/>
                </a:lnTo>
                <a:lnTo>
                  <a:pt x="526846" y="36911"/>
                </a:lnTo>
                <a:lnTo>
                  <a:pt x="531205" y="35021"/>
                </a:lnTo>
                <a:lnTo>
                  <a:pt x="534405" y="32369"/>
                </a:lnTo>
                <a:lnTo>
                  <a:pt x="538368" y="25542"/>
                </a:lnTo>
                <a:lnTo>
                  <a:pt x="539374" y="20970"/>
                </a:lnTo>
                <a:lnTo>
                  <a:pt x="539374" y="0"/>
                </a:lnTo>
                <a:close/>
              </a:path>
            </a:pathLst>
          </a:custGeom>
          <a:solidFill>
            <a:srgbClr val="000000"/>
          </a:solidFill>
        </p:spPr>
        <p:txBody>
          <a:bodyPr wrap="square" lIns="0" tIns="0" rIns="0" bIns="0" rtlCol="0"/>
          <a:lstStyle/>
          <a:p>
            <a:endParaRPr sz="1980"/>
          </a:p>
        </p:txBody>
      </p:sp>
      <p:sp>
        <p:nvSpPr>
          <p:cNvPr id="21" name="object 21"/>
          <p:cNvSpPr/>
          <p:nvPr/>
        </p:nvSpPr>
        <p:spPr>
          <a:xfrm>
            <a:off x="3105415" y="1315169"/>
            <a:ext cx="3718036" cy="152585"/>
          </a:xfrm>
          <a:prstGeom prst="rect">
            <a:avLst/>
          </a:prstGeom>
          <a:blipFill>
            <a:blip r:embed="rId4" cstate="print"/>
            <a:stretch>
              <a:fillRect/>
            </a:stretch>
          </a:blipFill>
        </p:spPr>
        <p:txBody>
          <a:bodyPr wrap="square" lIns="0" tIns="0" rIns="0" bIns="0" rtlCol="0"/>
          <a:lstStyle/>
          <a:p>
            <a:endParaRPr sz="1980"/>
          </a:p>
        </p:txBody>
      </p:sp>
      <p:sp>
        <p:nvSpPr>
          <p:cNvPr id="22" name="object 22"/>
          <p:cNvSpPr/>
          <p:nvPr/>
        </p:nvSpPr>
        <p:spPr>
          <a:xfrm>
            <a:off x="6880750" y="1315169"/>
            <a:ext cx="2666213" cy="152585"/>
          </a:xfrm>
          <a:prstGeom prst="rect">
            <a:avLst/>
          </a:prstGeom>
          <a:blipFill>
            <a:blip r:embed="rId5" cstate="print"/>
            <a:stretch>
              <a:fillRect/>
            </a:stretch>
          </a:blipFill>
        </p:spPr>
        <p:txBody>
          <a:bodyPr wrap="square" lIns="0" tIns="0" rIns="0" bIns="0" rtlCol="0"/>
          <a:lstStyle/>
          <a:p>
            <a:endParaRPr sz="1980"/>
          </a:p>
        </p:txBody>
      </p:sp>
      <p:sp>
        <p:nvSpPr>
          <p:cNvPr id="23" name="object 23"/>
          <p:cNvSpPr/>
          <p:nvPr/>
        </p:nvSpPr>
        <p:spPr>
          <a:xfrm>
            <a:off x="3116388" y="1556135"/>
            <a:ext cx="6815947" cy="152585"/>
          </a:xfrm>
          <a:prstGeom prst="rect">
            <a:avLst/>
          </a:prstGeom>
          <a:blipFill>
            <a:blip r:embed="rId6" cstate="print"/>
            <a:stretch>
              <a:fillRect/>
            </a:stretch>
          </a:blipFill>
        </p:spPr>
        <p:txBody>
          <a:bodyPr wrap="square" lIns="0" tIns="0" rIns="0" bIns="0" rtlCol="0"/>
          <a:lstStyle/>
          <a:p>
            <a:endParaRPr sz="1980"/>
          </a:p>
        </p:txBody>
      </p:sp>
      <p:sp>
        <p:nvSpPr>
          <p:cNvPr id="24" name="object 24"/>
          <p:cNvSpPr/>
          <p:nvPr/>
        </p:nvSpPr>
        <p:spPr>
          <a:xfrm>
            <a:off x="3106893" y="1786640"/>
            <a:ext cx="2393128" cy="152585"/>
          </a:xfrm>
          <a:prstGeom prst="rect">
            <a:avLst/>
          </a:prstGeom>
          <a:blipFill>
            <a:blip r:embed="rId7" cstate="print"/>
            <a:stretch>
              <a:fillRect/>
            </a:stretch>
          </a:blipFill>
        </p:spPr>
        <p:txBody>
          <a:bodyPr wrap="square" lIns="0" tIns="0" rIns="0" bIns="0" rtlCol="0"/>
          <a:lstStyle/>
          <a:p>
            <a:endParaRPr sz="1980"/>
          </a:p>
        </p:txBody>
      </p:sp>
      <p:sp>
        <p:nvSpPr>
          <p:cNvPr id="25" name="object 25"/>
          <p:cNvSpPr/>
          <p:nvPr/>
        </p:nvSpPr>
        <p:spPr>
          <a:xfrm>
            <a:off x="3101980" y="2310515"/>
            <a:ext cx="2628870" cy="152585"/>
          </a:xfrm>
          <a:prstGeom prst="rect">
            <a:avLst/>
          </a:prstGeom>
          <a:blipFill>
            <a:blip r:embed="rId8" cstate="print"/>
            <a:stretch>
              <a:fillRect/>
            </a:stretch>
          </a:blipFill>
        </p:spPr>
        <p:txBody>
          <a:bodyPr wrap="square" lIns="0" tIns="0" rIns="0" bIns="0" rtlCol="0"/>
          <a:lstStyle/>
          <a:p>
            <a:endParaRPr sz="1980"/>
          </a:p>
        </p:txBody>
      </p:sp>
      <p:sp>
        <p:nvSpPr>
          <p:cNvPr id="26" name="object 26"/>
          <p:cNvSpPr/>
          <p:nvPr/>
        </p:nvSpPr>
        <p:spPr>
          <a:xfrm>
            <a:off x="3097727" y="2792480"/>
            <a:ext cx="3386991" cy="152585"/>
          </a:xfrm>
          <a:prstGeom prst="rect">
            <a:avLst/>
          </a:prstGeom>
          <a:blipFill>
            <a:blip r:embed="rId9" cstate="print"/>
            <a:stretch>
              <a:fillRect/>
            </a:stretch>
          </a:blipFill>
        </p:spPr>
        <p:txBody>
          <a:bodyPr wrap="square" lIns="0" tIns="0" rIns="0" bIns="0" rtlCol="0"/>
          <a:lstStyle/>
          <a:p>
            <a:endParaRPr sz="1980"/>
          </a:p>
        </p:txBody>
      </p:sp>
      <p:sp>
        <p:nvSpPr>
          <p:cNvPr id="27" name="object 27"/>
          <p:cNvSpPr/>
          <p:nvPr/>
        </p:nvSpPr>
        <p:spPr>
          <a:xfrm>
            <a:off x="6517139" y="2931654"/>
            <a:ext cx="93599" cy="11176"/>
          </a:xfrm>
          <a:custGeom>
            <a:avLst/>
            <a:gdLst/>
            <a:ahLst/>
            <a:cxnLst/>
            <a:rect l="l" t="t" r="r" b="b"/>
            <a:pathLst>
              <a:path w="85089" h="10160">
                <a:moveTo>
                  <a:pt x="84703" y="0"/>
                </a:moveTo>
                <a:lnTo>
                  <a:pt x="0" y="0"/>
                </a:lnTo>
                <a:lnTo>
                  <a:pt x="0" y="9662"/>
                </a:lnTo>
                <a:lnTo>
                  <a:pt x="84703" y="9662"/>
                </a:lnTo>
                <a:lnTo>
                  <a:pt x="84703" y="0"/>
                </a:lnTo>
                <a:close/>
              </a:path>
            </a:pathLst>
          </a:custGeom>
          <a:solidFill>
            <a:srgbClr val="000000"/>
          </a:solidFill>
        </p:spPr>
        <p:txBody>
          <a:bodyPr wrap="square" lIns="0" tIns="0" rIns="0" bIns="0" rtlCol="0"/>
          <a:lstStyle/>
          <a:p>
            <a:endParaRPr sz="1980"/>
          </a:p>
        </p:txBody>
      </p:sp>
      <p:sp>
        <p:nvSpPr>
          <p:cNvPr id="28" name="object 28"/>
          <p:cNvSpPr/>
          <p:nvPr/>
        </p:nvSpPr>
        <p:spPr>
          <a:xfrm>
            <a:off x="6610314" y="2931654"/>
            <a:ext cx="4890" cy="11176"/>
          </a:xfrm>
          <a:custGeom>
            <a:avLst/>
            <a:gdLst/>
            <a:ahLst/>
            <a:cxnLst/>
            <a:rect l="l" t="t" r="r" b="b"/>
            <a:pathLst>
              <a:path w="4445" h="10160">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29" name="object 29"/>
          <p:cNvSpPr/>
          <p:nvPr/>
        </p:nvSpPr>
        <p:spPr>
          <a:xfrm>
            <a:off x="6614908" y="2931654"/>
            <a:ext cx="88710" cy="11176"/>
          </a:xfrm>
          <a:custGeom>
            <a:avLst/>
            <a:gdLst/>
            <a:ahLst/>
            <a:cxnLst/>
            <a:rect l="l" t="t" r="r" b="b"/>
            <a:pathLst>
              <a:path w="80645" h="10160">
                <a:moveTo>
                  <a:pt x="80497" y="0"/>
                </a:moveTo>
                <a:lnTo>
                  <a:pt x="0" y="0"/>
                </a:lnTo>
                <a:lnTo>
                  <a:pt x="0" y="9662"/>
                </a:lnTo>
                <a:lnTo>
                  <a:pt x="80497" y="9662"/>
                </a:lnTo>
                <a:lnTo>
                  <a:pt x="80497" y="0"/>
                </a:lnTo>
                <a:close/>
              </a:path>
            </a:pathLst>
          </a:custGeom>
          <a:solidFill>
            <a:srgbClr val="000000"/>
          </a:solidFill>
        </p:spPr>
        <p:txBody>
          <a:bodyPr wrap="square" lIns="0" tIns="0" rIns="0" bIns="0" rtlCol="0"/>
          <a:lstStyle/>
          <a:p>
            <a:endParaRPr sz="1980"/>
          </a:p>
        </p:txBody>
      </p:sp>
      <p:sp>
        <p:nvSpPr>
          <p:cNvPr id="30" name="object 30"/>
          <p:cNvSpPr/>
          <p:nvPr/>
        </p:nvSpPr>
        <p:spPr>
          <a:xfrm>
            <a:off x="6703455" y="2931654"/>
            <a:ext cx="4890" cy="11176"/>
          </a:xfrm>
          <a:custGeom>
            <a:avLst/>
            <a:gdLst/>
            <a:ahLst/>
            <a:cxnLst/>
            <a:rect l="l" t="t" r="r" b="b"/>
            <a:pathLst>
              <a:path w="4445" h="10160">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31" name="object 31"/>
          <p:cNvSpPr/>
          <p:nvPr/>
        </p:nvSpPr>
        <p:spPr>
          <a:xfrm>
            <a:off x="6708049" y="2931654"/>
            <a:ext cx="88710" cy="11176"/>
          </a:xfrm>
          <a:custGeom>
            <a:avLst/>
            <a:gdLst/>
            <a:ahLst/>
            <a:cxnLst/>
            <a:rect l="l" t="t" r="r" b="b"/>
            <a:pathLst>
              <a:path w="80645" h="10160">
                <a:moveTo>
                  <a:pt x="80497" y="0"/>
                </a:moveTo>
                <a:lnTo>
                  <a:pt x="0" y="0"/>
                </a:lnTo>
                <a:lnTo>
                  <a:pt x="0" y="9662"/>
                </a:lnTo>
                <a:lnTo>
                  <a:pt x="80497" y="9662"/>
                </a:lnTo>
                <a:lnTo>
                  <a:pt x="80497" y="0"/>
                </a:lnTo>
                <a:close/>
              </a:path>
            </a:pathLst>
          </a:custGeom>
          <a:solidFill>
            <a:srgbClr val="000000"/>
          </a:solidFill>
        </p:spPr>
        <p:txBody>
          <a:bodyPr wrap="square" lIns="0" tIns="0" rIns="0" bIns="0" rtlCol="0"/>
          <a:lstStyle/>
          <a:p>
            <a:endParaRPr sz="1980"/>
          </a:p>
        </p:txBody>
      </p:sp>
      <p:sp>
        <p:nvSpPr>
          <p:cNvPr id="32" name="object 32"/>
          <p:cNvSpPr/>
          <p:nvPr/>
        </p:nvSpPr>
        <p:spPr>
          <a:xfrm>
            <a:off x="6796596" y="2931654"/>
            <a:ext cx="4890" cy="11176"/>
          </a:xfrm>
          <a:custGeom>
            <a:avLst/>
            <a:gdLst/>
            <a:ahLst/>
            <a:cxnLst/>
            <a:rect l="l" t="t" r="r" b="b"/>
            <a:pathLst>
              <a:path w="4445" h="10160">
                <a:moveTo>
                  <a:pt x="4175" y="0"/>
                </a:moveTo>
                <a:lnTo>
                  <a:pt x="0" y="0"/>
                </a:lnTo>
                <a:lnTo>
                  <a:pt x="0" y="9662"/>
                </a:lnTo>
                <a:lnTo>
                  <a:pt x="4175" y="9662"/>
                </a:lnTo>
                <a:lnTo>
                  <a:pt x="4175" y="0"/>
                </a:lnTo>
                <a:close/>
              </a:path>
            </a:pathLst>
          </a:custGeom>
          <a:solidFill>
            <a:srgbClr val="000000"/>
          </a:solidFill>
        </p:spPr>
        <p:txBody>
          <a:bodyPr wrap="square" lIns="0" tIns="0" rIns="0" bIns="0" rtlCol="0"/>
          <a:lstStyle/>
          <a:p>
            <a:endParaRPr sz="1980"/>
          </a:p>
        </p:txBody>
      </p:sp>
      <p:sp>
        <p:nvSpPr>
          <p:cNvPr id="33" name="object 33"/>
          <p:cNvSpPr/>
          <p:nvPr/>
        </p:nvSpPr>
        <p:spPr>
          <a:xfrm>
            <a:off x="6801189" y="2931654"/>
            <a:ext cx="88710" cy="11176"/>
          </a:xfrm>
          <a:custGeom>
            <a:avLst/>
            <a:gdLst/>
            <a:ahLst/>
            <a:cxnLst/>
            <a:rect l="l" t="t" r="r" b="b"/>
            <a:pathLst>
              <a:path w="80645" h="10160">
                <a:moveTo>
                  <a:pt x="80528" y="0"/>
                </a:moveTo>
                <a:lnTo>
                  <a:pt x="0" y="0"/>
                </a:lnTo>
                <a:lnTo>
                  <a:pt x="0" y="9662"/>
                </a:lnTo>
                <a:lnTo>
                  <a:pt x="80528" y="9662"/>
                </a:lnTo>
                <a:lnTo>
                  <a:pt x="80528" y="0"/>
                </a:lnTo>
                <a:close/>
              </a:path>
            </a:pathLst>
          </a:custGeom>
          <a:solidFill>
            <a:srgbClr val="000000"/>
          </a:solidFill>
        </p:spPr>
        <p:txBody>
          <a:bodyPr wrap="square" lIns="0" tIns="0" rIns="0" bIns="0" rtlCol="0"/>
          <a:lstStyle/>
          <a:p>
            <a:endParaRPr sz="1980"/>
          </a:p>
        </p:txBody>
      </p:sp>
      <p:sp>
        <p:nvSpPr>
          <p:cNvPr id="34" name="object 34"/>
          <p:cNvSpPr/>
          <p:nvPr/>
        </p:nvSpPr>
        <p:spPr>
          <a:xfrm>
            <a:off x="6889770" y="2931654"/>
            <a:ext cx="4890" cy="11176"/>
          </a:xfrm>
          <a:custGeom>
            <a:avLst/>
            <a:gdLst/>
            <a:ahLst/>
            <a:cxnLst/>
            <a:rect l="l" t="t" r="r" b="b"/>
            <a:pathLst>
              <a:path w="4445" h="10160">
                <a:moveTo>
                  <a:pt x="4145" y="0"/>
                </a:moveTo>
                <a:lnTo>
                  <a:pt x="0" y="0"/>
                </a:lnTo>
                <a:lnTo>
                  <a:pt x="0" y="9662"/>
                </a:lnTo>
                <a:lnTo>
                  <a:pt x="4145" y="9662"/>
                </a:lnTo>
                <a:lnTo>
                  <a:pt x="4145" y="0"/>
                </a:lnTo>
                <a:close/>
              </a:path>
            </a:pathLst>
          </a:custGeom>
          <a:solidFill>
            <a:srgbClr val="000000"/>
          </a:solidFill>
        </p:spPr>
        <p:txBody>
          <a:bodyPr wrap="square" lIns="0" tIns="0" rIns="0" bIns="0" rtlCol="0"/>
          <a:lstStyle/>
          <a:p>
            <a:endParaRPr sz="1980"/>
          </a:p>
        </p:txBody>
      </p:sp>
      <p:sp>
        <p:nvSpPr>
          <p:cNvPr id="35" name="object 35"/>
          <p:cNvSpPr/>
          <p:nvPr/>
        </p:nvSpPr>
        <p:spPr>
          <a:xfrm>
            <a:off x="6894329" y="2931654"/>
            <a:ext cx="93599" cy="11176"/>
          </a:xfrm>
          <a:custGeom>
            <a:avLst/>
            <a:gdLst/>
            <a:ahLst/>
            <a:cxnLst/>
            <a:rect l="l" t="t" r="r" b="b"/>
            <a:pathLst>
              <a:path w="85089" h="10160">
                <a:moveTo>
                  <a:pt x="84703" y="0"/>
                </a:moveTo>
                <a:lnTo>
                  <a:pt x="0" y="0"/>
                </a:lnTo>
                <a:lnTo>
                  <a:pt x="0" y="9662"/>
                </a:lnTo>
                <a:lnTo>
                  <a:pt x="84703" y="9662"/>
                </a:lnTo>
                <a:lnTo>
                  <a:pt x="84703" y="0"/>
                </a:lnTo>
                <a:close/>
              </a:path>
            </a:pathLst>
          </a:custGeom>
          <a:solidFill>
            <a:srgbClr val="000000"/>
          </a:solidFill>
        </p:spPr>
        <p:txBody>
          <a:bodyPr wrap="square" lIns="0" tIns="0" rIns="0" bIns="0" rtlCol="0"/>
          <a:lstStyle/>
          <a:p>
            <a:endParaRPr sz="1980"/>
          </a:p>
        </p:txBody>
      </p:sp>
      <p:sp>
        <p:nvSpPr>
          <p:cNvPr id="36" name="object 36"/>
          <p:cNvSpPr/>
          <p:nvPr/>
        </p:nvSpPr>
        <p:spPr>
          <a:xfrm>
            <a:off x="7042992" y="2792480"/>
            <a:ext cx="2921428" cy="152585"/>
          </a:xfrm>
          <a:prstGeom prst="rect">
            <a:avLst/>
          </a:prstGeom>
          <a:blipFill>
            <a:blip r:embed="rId10" cstate="print"/>
            <a:stretch>
              <a:fillRect/>
            </a:stretch>
          </a:blipFill>
        </p:spPr>
        <p:txBody>
          <a:bodyPr wrap="square" lIns="0" tIns="0" rIns="0" bIns="0" rtlCol="0"/>
          <a:lstStyle/>
          <a:p>
            <a:endParaRPr sz="1980"/>
          </a:p>
        </p:txBody>
      </p:sp>
      <p:sp>
        <p:nvSpPr>
          <p:cNvPr id="37" name="object 37"/>
          <p:cNvSpPr/>
          <p:nvPr/>
        </p:nvSpPr>
        <p:spPr>
          <a:xfrm>
            <a:off x="3111150" y="3033479"/>
            <a:ext cx="6455126" cy="152585"/>
          </a:xfrm>
          <a:prstGeom prst="rect">
            <a:avLst/>
          </a:prstGeom>
          <a:blipFill>
            <a:blip r:embed="rId11" cstate="print"/>
            <a:stretch>
              <a:fillRect/>
            </a:stretch>
          </a:blipFill>
        </p:spPr>
        <p:txBody>
          <a:bodyPr wrap="square" lIns="0" tIns="0" rIns="0" bIns="0" rtlCol="0"/>
          <a:lstStyle/>
          <a:p>
            <a:endParaRPr sz="1980"/>
          </a:p>
        </p:txBody>
      </p:sp>
      <p:sp>
        <p:nvSpPr>
          <p:cNvPr id="38" name="object 38"/>
          <p:cNvSpPr/>
          <p:nvPr/>
        </p:nvSpPr>
        <p:spPr>
          <a:xfrm>
            <a:off x="3110979" y="3504781"/>
            <a:ext cx="6862293" cy="152753"/>
          </a:xfrm>
          <a:prstGeom prst="rect">
            <a:avLst/>
          </a:prstGeom>
          <a:blipFill>
            <a:blip r:embed="rId12" cstate="print"/>
            <a:stretch>
              <a:fillRect/>
            </a:stretch>
          </a:blipFill>
        </p:spPr>
        <p:txBody>
          <a:bodyPr wrap="square" lIns="0" tIns="0" rIns="0" bIns="0" rtlCol="0"/>
          <a:lstStyle/>
          <a:p>
            <a:endParaRPr sz="1980"/>
          </a:p>
        </p:txBody>
      </p:sp>
      <p:sp>
        <p:nvSpPr>
          <p:cNvPr id="39" name="object 39"/>
          <p:cNvSpPr/>
          <p:nvPr/>
        </p:nvSpPr>
        <p:spPr>
          <a:xfrm>
            <a:off x="3107051" y="3740048"/>
            <a:ext cx="3951331" cy="152585"/>
          </a:xfrm>
          <a:prstGeom prst="rect">
            <a:avLst/>
          </a:prstGeom>
          <a:blipFill>
            <a:blip r:embed="rId13" cstate="print"/>
            <a:stretch>
              <a:fillRect/>
            </a:stretch>
          </a:blipFill>
        </p:spPr>
        <p:txBody>
          <a:bodyPr wrap="square" lIns="0" tIns="0" rIns="0" bIns="0" rtlCol="0"/>
          <a:lstStyle/>
          <a:p>
            <a:endParaRPr sz="1980"/>
          </a:p>
        </p:txBody>
      </p:sp>
      <p:sp>
        <p:nvSpPr>
          <p:cNvPr id="40" name="object 40"/>
          <p:cNvSpPr/>
          <p:nvPr/>
        </p:nvSpPr>
        <p:spPr>
          <a:xfrm>
            <a:off x="7088022" y="3740048"/>
            <a:ext cx="2790435" cy="152585"/>
          </a:xfrm>
          <a:prstGeom prst="rect">
            <a:avLst/>
          </a:prstGeom>
          <a:blipFill>
            <a:blip r:embed="rId14" cstate="print"/>
            <a:stretch>
              <a:fillRect/>
            </a:stretch>
          </a:blipFill>
        </p:spPr>
        <p:txBody>
          <a:bodyPr wrap="square" lIns="0" tIns="0" rIns="0" bIns="0" rtlCol="0"/>
          <a:lstStyle/>
          <a:p>
            <a:endParaRPr sz="1980"/>
          </a:p>
        </p:txBody>
      </p:sp>
      <p:sp>
        <p:nvSpPr>
          <p:cNvPr id="41" name="object 41"/>
          <p:cNvSpPr/>
          <p:nvPr/>
        </p:nvSpPr>
        <p:spPr>
          <a:xfrm>
            <a:off x="3107051" y="3975146"/>
            <a:ext cx="6778278" cy="152552"/>
          </a:xfrm>
          <a:prstGeom prst="rect">
            <a:avLst/>
          </a:prstGeom>
          <a:blipFill>
            <a:blip r:embed="rId15" cstate="print"/>
            <a:stretch>
              <a:fillRect/>
            </a:stretch>
          </a:blipFill>
        </p:spPr>
        <p:txBody>
          <a:bodyPr wrap="square" lIns="0" tIns="0" rIns="0" bIns="0" rtlCol="0"/>
          <a:lstStyle/>
          <a:p>
            <a:endParaRPr sz="1980"/>
          </a:p>
        </p:txBody>
      </p:sp>
      <p:sp>
        <p:nvSpPr>
          <p:cNvPr id="42" name="object 42"/>
          <p:cNvSpPr/>
          <p:nvPr/>
        </p:nvSpPr>
        <p:spPr>
          <a:xfrm>
            <a:off x="3112459" y="4210043"/>
            <a:ext cx="4855505" cy="152753"/>
          </a:xfrm>
          <a:prstGeom prst="rect">
            <a:avLst/>
          </a:prstGeom>
          <a:blipFill>
            <a:blip r:embed="rId16" cstate="print"/>
            <a:stretch>
              <a:fillRect/>
            </a:stretch>
          </a:blipFill>
        </p:spPr>
        <p:txBody>
          <a:bodyPr wrap="square" lIns="0" tIns="0" rIns="0" bIns="0" rtlCol="0"/>
          <a:lstStyle/>
          <a:p>
            <a:endParaRPr sz="1980"/>
          </a:p>
        </p:txBody>
      </p:sp>
      <p:sp>
        <p:nvSpPr>
          <p:cNvPr id="43" name="object 43"/>
          <p:cNvSpPr/>
          <p:nvPr/>
        </p:nvSpPr>
        <p:spPr>
          <a:xfrm>
            <a:off x="3108857" y="4749309"/>
            <a:ext cx="6742608" cy="152250"/>
          </a:xfrm>
          <a:prstGeom prst="rect">
            <a:avLst/>
          </a:prstGeom>
          <a:blipFill>
            <a:blip r:embed="rId17" cstate="print"/>
            <a:stretch>
              <a:fillRect/>
            </a:stretch>
          </a:blipFill>
        </p:spPr>
        <p:txBody>
          <a:bodyPr wrap="square" lIns="0" tIns="0" rIns="0" bIns="0" rtlCol="0"/>
          <a:lstStyle/>
          <a:p>
            <a:endParaRPr sz="1980"/>
          </a:p>
        </p:txBody>
      </p:sp>
      <p:sp>
        <p:nvSpPr>
          <p:cNvPr id="44" name="object 44"/>
          <p:cNvSpPr/>
          <p:nvPr/>
        </p:nvSpPr>
        <p:spPr>
          <a:xfrm>
            <a:off x="3107378" y="4984406"/>
            <a:ext cx="6872767" cy="152585"/>
          </a:xfrm>
          <a:prstGeom prst="rect">
            <a:avLst/>
          </a:prstGeom>
          <a:blipFill>
            <a:blip r:embed="rId18" cstate="print"/>
            <a:stretch>
              <a:fillRect/>
            </a:stretch>
          </a:blipFill>
        </p:spPr>
        <p:txBody>
          <a:bodyPr wrap="square" lIns="0" tIns="0" rIns="0" bIns="0" rtlCol="0"/>
          <a:lstStyle/>
          <a:p>
            <a:endParaRPr sz="1980"/>
          </a:p>
        </p:txBody>
      </p:sp>
      <p:sp>
        <p:nvSpPr>
          <p:cNvPr id="45" name="object 45"/>
          <p:cNvSpPr/>
          <p:nvPr/>
        </p:nvSpPr>
        <p:spPr>
          <a:xfrm>
            <a:off x="3107549" y="5219505"/>
            <a:ext cx="6598035" cy="152585"/>
          </a:xfrm>
          <a:prstGeom prst="rect">
            <a:avLst/>
          </a:prstGeom>
          <a:blipFill>
            <a:blip r:embed="rId19" cstate="print"/>
            <a:stretch>
              <a:fillRect/>
            </a:stretch>
          </a:blipFill>
        </p:spPr>
        <p:txBody>
          <a:bodyPr wrap="square" lIns="0" tIns="0" rIns="0" bIns="0" rtlCol="0"/>
          <a:lstStyle/>
          <a:p>
            <a:endParaRPr sz="1980"/>
          </a:p>
        </p:txBody>
      </p:sp>
      <p:sp>
        <p:nvSpPr>
          <p:cNvPr id="46" name="object 46"/>
          <p:cNvSpPr/>
          <p:nvPr/>
        </p:nvSpPr>
        <p:spPr>
          <a:xfrm>
            <a:off x="3107378" y="5454603"/>
            <a:ext cx="3141268" cy="152552"/>
          </a:xfrm>
          <a:prstGeom prst="rect">
            <a:avLst/>
          </a:prstGeom>
          <a:blipFill>
            <a:blip r:embed="rId20" cstate="print"/>
            <a:stretch>
              <a:fillRect/>
            </a:stretch>
          </a:blipFill>
        </p:spPr>
        <p:txBody>
          <a:bodyPr wrap="square" lIns="0" tIns="0" rIns="0" bIns="0" rtlCol="0"/>
          <a:lstStyle/>
          <a:p>
            <a:endParaRPr sz="1980"/>
          </a:p>
        </p:txBody>
      </p:sp>
      <p:sp>
        <p:nvSpPr>
          <p:cNvPr id="47" name="object 47"/>
          <p:cNvSpPr/>
          <p:nvPr/>
        </p:nvSpPr>
        <p:spPr>
          <a:xfrm>
            <a:off x="6296323" y="5454603"/>
            <a:ext cx="3489325" cy="152552"/>
          </a:xfrm>
          <a:prstGeom prst="rect">
            <a:avLst/>
          </a:prstGeom>
          <a:blipFill>
            <a:blip r:embed="rId21" cstate="print"/>
            <a:stretch>
              <a:fillRect/>
            </a:stretch>
          </a:blipFill>
        </p:spPr>
        <p:txBody>
          <a:bodyPr wrap="square" lIns="0" tIns="0" rIns="0" bIns="0" rtlCol="0"/>
          <a:lstStyle/>
          <a:p>
            <a:endParaRPr sz="1980"/>
          </a:p>
        </p:txBody>
      </p:sp>
      <p:sp>
        <p:nvSpPr>
          <p:cNvPr id="48" name="object 48"/>
          <p:cNvSpPr/>
          <p:nvPr/>
        </p:nvSpPr>
        <p:spPr>
          <a:xfrm>
            <a:off x="3110821" y="5700330"/>
            <a:ext cx="6863591" cy="152585"/>
          </a:xfrm>
          <a:prstGeom prst="rect">
            <a:avLst/>
          </a:prstGeom>
          <a:blipFill>
            <a:blip r:embed="rId22" cstate="print"/>
            <a:stretch>
              <a:fillRect/>
            </a:stretch>
          </a:blipFill>
        </p:spPr>
        <p:txBody>
          <a:bodyPr wrap="square" lIns="0" tIns="0" rIns="0" bIns="0" rtlCol="0"/>
          <a:lstStyle/>
          <a:p>
            <a:endParaRPr sz="1980"/>
          </a:p>
        </p:txBody>
      </p:sp>
      <p:sp>
        <p:nvSpPr>
          <p:cNvPr id="49" name="object 49"/>
          <p:cNvSpPr/>
          <p:nvPr/>
        </p:nvSpPr>
        <p:spPr>
          <a:xfrm>
            <a:off x="3111634" y="5935428"/>
            <a:ext cx="2340086" cy="152552"/>
          </a:xfrm>
          <a:prstGeom prst="rect">
            <a:avLst/>
          </a:prstGeom>
          <a:blipFill>
            <a:blip r:embed="rId23" cstate="print"/>
            <a:stretch>
              <a:fillRect/>
            </a:stretch>
          </a:blipFill>
        </p:spPr>
        <p:txBody>
          <a:bodyPr wrap="square" lIns="0" tIns="0" rIns="0" bIns="0" rtlCol="0"/>
          <a:lstStyle/>
          <a:p>
            <a:endParaRPr sz="1980"/>
          </a:p>
        </p:txBody>
      </p:sp>
      <p:sp>
        <p:nvSpPr>
          <p:cNvPr id="50" name="object 50"/>
          <p:cNvSpPr/>
          <p:nvPr/>
        </p:nvSpPr>
        <p:spPr>
          <a:xfrm>
            <a:off x="5504276" y="5935428"/>
            <a:ext cx="4450322" cy="152552"/>
          </a:xfrm>
          <a:prstGeom prst="rect">
            <a:avLst/>
          </a:prstGeom>
          <a:blipFill>
            <a:blip r:embed="rId24" cstate="print"/>
            <a:stretch>
              <a:fillRect/>
            </a:stretch>
          </a:blipFill>
        </p:spPr>
        <p:txBody>
          <a:bodyPr wrap="square" lIns="0" tIns="0" rIns="0" bIns="0" rtlCol="0"/>
          <a:lstStyle/>
          <a:p>
            <a:endParaRPr sz="1980"/>
          </a:p>
        </p:txBody>
      </p:sp>
      <p:sp>
        <p:nvSpPr>
          <p:cNvPr id="51" name="object 51"/>
          <p:cNvSpPr/>
          <p:nvPr/>
        </p:nvSpPr>
        <p:spPr>
          <a:xfrm>
            <a:off x="3107550" y="6181123"/>
            <a:ext cx="1177892" cy="118722"/>
          </a:xfrm>
          <a:prstGeom prst="rect">
            <a:avLst/>
          </a:prstGeom>
          <a:blipFill>
            <a:blip r:embed="rId25"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4481793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8208" y="9668219"/>
            <a:ext cx="54483" cy="84519"/>
          </a:xfrm>
          <a:custGeom>
            <a:avLst/>
            <a:gdLst/>
            <a:ahLst/>
            <a:cxnLst/>
            <a:rect l="l" t="t" r="r" b="b"/>
            <a:pathLst>
              <a:path w="49529" h="76834">
                <a:moveTo>
                  <a:pt x="31120" y="0"/>
                </a:moveTo>
                <a:lnTo>
                  <a:pt x="18013" y="0"/>
                </a:lnTo>
                <a:lnTo>
                  <a:pt x="12771" y="1856"/>
                </a:lnTo>
                <a:lnTo>
                  <a:pt x="4937" y="9299"/>
                </a:lnTo>
                <a:lnTo>
                  <a:pt x="2956" y="13895"/>
                </a:lnTo>
                <a:lnTo>
                  <a:pt x="3017" y="23122"/>
                </a:lnTo>
                <a:lnTo>
                  <a:pt x="3901" y="26026"/>
                </a:lnTo>
                <a:lnTo>
                  <a:pt x="7559" y="31278"/>
                </a:lnTo>
                <a:lnTo>
                  <a:pt x="10363" y="33290"/>
                </a:lnTo>
                <a:lnTo>
                  <a:pt x="14142" y="34683"/>
                </a:lnTo>
                <a:lnTo>
                  <a:pt x="9570" y="35874"/>
                </a:lnTo>
                <a:lnTo>
                  <a:pt x="6065" y="38100"/>
                </a:lnTo>
                <a:lnTo>
                  <a:pt x="1219" y="44647"/>
                </a:lnTo>
                <a:lnTo>
                  <a:pt x="0" y="48719"/>
                </a:lnTo>
                <a:lnTo>
                  <a:pt x="83" y="60329"/>
                </a:lnTo>
                <a:lnTo>
                  <a:pt x="2255" y="65615"/>
                </a:lnTo>
                <a:lnTo>
                  <a:pt x="11277" y="74437"/>
                </a:lnTo>
                <a:lnTo>
                  <a:pt x="17251" y="76652"/>
                </a:lnTo>
                <a:lnTo>
                  <a:pt x="32034" y="76652"/>
                </a:lnTo>
                <a:lnTo>
                  <a:pt x="38008" y="74461"/>
                </a:lnTo>
                <a:lnTo>
                  <a:pt x="43653" y="69056"/>
                </a:lnTo>
                <a:lnTo>
                  <a:pt x="21915" y="69056"/>
                </a:lnTo>
                <a:lnTo>
                  <a:pt x="19293" y="68389"/>
                </a:lnTo>
                <a:lnTo>
                  <a:pt x="14325" y="65710"/>
                </a:lnTo>
                <a:lnTo>
                  <a:pt x="12466" y="63805"/>
                </a:lnTo>
                <a:lnTo>
                  <a:pt x="9997" y="58840"/>
                </a:lnTo>
                <a:lnTo>
                  <a:pt x="9387" y="56304"/>
                </a:lnTo>
                <a:lnTo>
                  <a:pt x="9444" y="49219"/>
                </a:lnTo>
                <a:lnTo>
                  <a:pt x="10820" y="45768"/>
                </a:lnTo>
                <a:lnTo>
                  <a:pt x="13685" y="42934"/>
                </a:lnTo>
                <a:lnTo>
                  <a:pt x="16581" y="40111"/>
                </a:lnTo>
                <a:lnTo>
                  <a:pt x="20147" y="38694"/>
                </a:lnTo>
                <a:lnTo>
                  <a:pt x="43429" y="38694"/>
                </a:lnTo>
                <a:lnTo>
                  <a:pt x="39837" y="36170"/>
                </a:lnTo>
                <a:lnTo>
                  <a:pt x="35265" y="34683"/>
                </a:lnTo>
                <a:lnTo>
                  <a:pt x="38953" y="33290"/>
                </a:lnTo>
                <a:lnTo>
                  <a:pt x="41713" y="31278"/>
                </a:lnTo>
                <a:lnTo>
                  <a:pt x="41832" y="31110"/>
                </a:lnTo>
                <a:lnTo>
                  <a:pt x="21031" y="31110"/>
                </a:lnTo>
                <a:lnTo>
                  <a:pt x="18044" y="29992"/>
                </a:lnTo>
                <a:lnTo>
                  <a:pt x="13502" y="25527"/>
                </a:lnTo>
                <a:lnTo>
                  <a:pt x="12463" y="22920"/>
                </a:lnTo>
                <a:lnTo>
                  <a:pt x="12344" y="15883"/>
                </a:lnTo>
                <a:lnTo>
                  <a:pt x="13533" y="13167"/>
                </a:lnTo>
                <a:lnTo>
                  <a:pt x="18166" y="8702"/>
                </a:lnTo>
                <a:lnTo>
                  <a:pt x="21092" y="7595"/>
                </a:lnTo>
                <a:lnTo>
                  <a:pt x="42258" y="7595"/>
                </a:lnTo>
                <a:lnTo>
                  <a:pt x="36362" y="1917"/>
                </a:lnTo>
                <a:lnTo>
                  <a:pt x="31120" y="0"/>
                </a:lnTo>
                <a:close/>
              </a:path>
              <a:path w="49529" h="76834">
                <a:moveTo>
                  <a:pt x="43429" y="38694"/>
                </a:moveTo>
                <a:lnTo>
                  <a:pt x="28864" y="38694"/>
                </a:lnTo>
                <a:lnTo>
                  <a:pt x="32583" y="40136"/>
                </a:lnTo>
                <a:lnTo>
                  <a:pt x="38404" y="45887"/>
                </a:lnTo>
                <a:lnTo>
                  <a:pt x="39786" y="49362"/>
                </a:lnTo>
                <a:lnTo>
                  <a:pt x="39867" y="58388"/>
                </a:lnTo>
                <a:lnTo>
                  <a:pt x="38465" y="61983"/>
                </a:lnTo>
                <a:lnTo>
                  <a:pt x="32826" y="67639"/>
                </a:lnTo>
                <a:lnTo>
                  <a:pt x="29169" y="69056"/>
                </a:lnTo>
                <a:lnTo>
                  <a:pt x="43653" y="69056"/>
                </a:lnTo>
                <a:lnTo>
                  <a:pt x="47122" y="65734"/>
                </a:lnTo>
                <a:lnTo>
                  <a:pt x="49408" y="60329"/>
                </a:lnTo>
                <a:lnTo>
                  <a:pt x="49408" y="49219"/>
                </a:lnTo>
                <a:lnTo>
                  <a:pt x="48188" y="45220"/>
                </a:lnTo>
                <a:lnTo>
                  <a:pt x="43429" y="38694"/>
                </a:lnTo>
                <a:close/>
              </a:path>
              <a:path w="49529" h="76834">
                <a:moveTo>
                  <a:pt x="42258" y="7595"/>
                </a:moveTo>
                <a:lnTo>
                  <a:pt x="28011" y="7595"/>
                </a:lnTo>
                <a:lnTo>
                  <a:pt x="30937" y="8738"/>
                </a:lnTo>
                <a:lnTo>
                  <a:pt x="35600" y="13298"/>
                </a:lnTo>
                <a:lnTo>
                  <a:pt x="36661" y="15883"/>
                </a:lnTo>
                <a:lnTo>
                  <a:pt x="36700" y="22920"/>
                </a:lnTo>
                <a:lnTo>
                  <a:pt x="35631" y="25527"/>
                </a:lnTo>
                <a:lnTo>
                  <a:pt x="31181" y="29992"/>
                </a:lnTo>
                <a:lnTo>
                  <a:pt x="28285" y="31110"/>
                </a:lnTo>
                <a:lnTo>
                  <a:pt x="41832" y="31110"/>
                </a:lnTo>
                <a:lnTo>
                  <a:pt x="45354" y="26145"/>
                </a:lnTo>
                <a:lnTo>
                  <a:pt x="46299" y="23122"/>
                </a:lnTo>
                <a:lnTo>
                  <a:pt x="46299" y="14191"/>
                </a:lnTo>
                <a:lnTo>
                  <a:pt x="44287" y="9549"/>
                </a:lnTo>
                <a:lnTo>
                  <a:pt x="42258" y="7595"/>
                </a:lnTo>
                <a:close/>
              </a:path>
            </a:pathLst>
          </a:custGeom>
          <a:solidFill>
            <a:srgbClr val="000000"/>
          </a:solidFill>
        </p:spPr>
        <p:txBody>
          <a:bodyPr wrap="square" lIns="0" tIns="0" rIns="0" bIns="0" rtlCol="0"/>
          <a:lstStyle/>
          <a:p>
            <a:endParaRPr sz="1980"/>
          </a:p>
        </p:txBody>
      </p:sp>
      <p:sp>
        <p:nvSpPr>
          <p:cNvPr id="3" name="object 3"/>
          <p:cNvSpPr/>
          <p:nvPr/>
        </p:nvSpPr>
        <p:spPr>
          <a:xfrm>
            <a:off x="5449243" y="374977"/>
            <a:ext cx="2923704" cy="149802"/>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3465553" y="842357"/>
            <a:ext cx="6747681" cy="152585"/>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3468670" y="1077456"/>
            <a:ext cx="4129278" cy="152585"/>
          </a:xfrm>
          <a:prstGeom prst="rect">
            <a:avLst/>
          </a:prstGeom>
          <a:blipFill>
            <a:blip r:embed="rId5" cstate="print"/>
            <a:stretch>
              <a:fillRect/>
            </a:stretch>
          </a:blipFill>
        </p:spPr>
        <p:txBody>
          <a:bodyPr wrap="square" lIns="0" tIns="0" rIns="0" bIns="0" rtlCol="0"/>
          <a:lstStyle/>
          <a:p>
            <a:endParaRPr sz="1980"/>
          </a:p>
        </p:txBody>
      </p:sp>
      <p:sp>
        <p:nvSpPr>
          <p:cNvPr id="6" name="object 6"/>
          <p:cNvSpPr/>
          <p:nvPr/>
        </p:nvSpPr>
        <p:spPr>
          <a:xfrm>
            <a:off x="3464739" y="1557106"/>
            <a:ext cx="1219148" cy="143097"/>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3467686" y="1766656"/>
            <a:ext cx="1336207" cy="143097"/>
          </a:xfrm>
          <a:prstGeom prst="rect">
            <a:avLst/>
          </a:prstGeom>
          <a:blipFill>
            <a:blip r:embed="rId7" cstate="print"/>
            <a:stretch>
              <a:fillRect/>
            </a:stretch>
          </a:blipFill>
        </p:spPr>
        <p:txBody>
          <a:bodyPr wrap="square" lIns="0" tIns="0" rIns="0" bIns="0" rtlCol="0"/>
          <a:lstStyle/>
          <a:p>
            <a:endParaRPr sz="1980"/>
          </a:p>
        </p:txBody>
      </p:sp>
      <p:sp>
        <p:nvSpPr>
          <p:cNvPr id="8" name="object 8"/>
          <p:cNvSpPr/>
          <p:nvPr/>
        </p:nvSpPr>
        <p:spPr>
          <a:xfrm>
            <a:off x="3466863" y="1981271"/>
            <a:ext cx="931840" cy="106250"/>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3471943" y="2189849"/>
            <a:ext cx="1489441" cy="142761"/>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3465394" y="2399397"/>
            <a:ext cx="671870" cy="111648"/>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466861" y="2608949"/>
            <a:ext cx="1026795" cy="111312"/>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3464739" y="2823595"/>
            <a:ext cx="1235687" cy="138001"/>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3471943" y="3028047"/>
            <a:ext cx="1258282" cy="143097"/>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3467686" y="3237597"/>
            <a:ext cx="1293472" cy="111648"/>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3464740" y="3447149"/>
            <a:ext cx="1263519" cy="142761"/>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3464739" y="3660788"/>
            <a:ext cx="1152525" cy="111346"/>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3471941" y="3874430"/>
            <a:ext cx="1259918" cy="142761"/>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3464739" y="4088069"/>
            <a:ext cx="739147" cy="143097"/>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465224" y="4301708"/>
            <a:ext cx="1356352" cy="143097"/>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3464739" y="4520447"/>
            <a:ext cx="345059" cy="106871"/>
          </a:xfrm>
          <a:custGeom>
            <a:avLst/>
            <a:gdLst/>
            <a:ahLst/>
            <a:cxnLst/>
            <a:rect l="l" t="t" r="r" b="b"/>
            <a:pathLst>
              <a:path w="313690" h="97154">
                <a:moveTo>
                  <a:pt x="38538" y="0"/>
                </a:moveTo>
                <a:lnTo>
                  <a:pt x="0" y="0"/>
                </a:lnTo>
                <a:lnTo>
                  <a:pt x="0" y="2682"/>
                </a:lnTo>
                <a:lnTo>
                  <a:pt x="7141" y="2682"/>
                </a:lnTo>
                <a:lnTo>
                  <a:pt x="9869" y="3657"/>
                </a:lnTo>
                <a:lnTo>
                  <a:pt x="11750" y="5638"/>
                </a:lnTo>
                <a:lnTo>
                  <a:pt x="13048" y="7132"/>
                </a:lnTo>
                <a:lnTo>
                  <a:pt x="13691" y="10850"/>
                </a:lnTo>
                <a:lnTo>
                  <a:pt x="13670" y="83329"/>
                </a:lnTo>
                <a:lnTo>
                  <a:pt x="13191" y="86654"/>
                </a:lnTo>
                <a:lnTo>
                  <a:pt x="12204" y="88239"/>
                </a:lnTo>
                <a:lnTo>
                  <a:pt x="10512" y="90830"/>
                </a:lnTo>
                <a:lnTo>
                  <a:pt x="7632" y="92110"/>
                </a:lnTo>
                <a:lnTo>
                  <a:pt x="0" y="92110"/>
                </a:lnTo>
                <a:lnTo>
                  <a:pt x="0" y="94640"/>
                </a:lnTo>
                <a:lnTo>
                  <a:pt x="42266" y="94640"/>
                </a:lnTo>
                <a:lnTo>
                  <a:pt x="55215" y="93720"/>
                </a:lnTo>
                <a:lnTo>
                  <a:pt x="66377" y="90959"/>
                </a:lnTo>
                <a:lnTo>
                  <a:pt x="68877" y="89733"/>
                </a:lnTo>
                <a:lnTo>
                  <a:pt x="37895" y="89733"/>
                </a:lnTo>
                <a:lnTo>
                  <a:pt x="32930" y="89093"/>
                </a:lnTo>
                <a:lnTo>
                  <a:pt x="27084" y="87812"/>
                </a:lnTo>
                <a:lnTo>
                  <a:pt x="27084" y="7437"/>
                </a:lnTo>
                <a:lnTo>
                  <a:pt x="32442" y="6035"/>
                </a:lnTo>
                <a:lnTo>
                  <a:pt x="37206" y="5364"/>
                </a:lnTo>
                <a:lnTo>
                  <a:pt x="72086" y="5364"/>
                </a:lnTo>
                <a:lnTo>
                  <a:pt x="70841" y="4815"/>
                </a:lnTo>
                <a:lnTo>
                  <a:pt x="64691" y="2713"/>
                </a:lnTo>
                <a:lnTo>
                  <a:pt x="57258" y="1207"/>
                </a:lnTo>
                <a:lnTo>
                  <a:pt x="48541" y="302"/>
                </a:lnTo>
                <a:lnTo>
                  <a:pt x="38538" y="0"/>
                </a:lnTo>
                <a:close/>
              </a:path>
              <a:path w="313690" h="97154">
                <a:moveTo>
                  <a:pt x="72086" y="5364"/>
                </a:moveTo>
                <a:lnTo>
                  <a:pt x="41373" y="5364"/>
                </a:lnTo>
                <a:lnTo>
                  <a:pt x="49333" y="6068"/>
                </a:lnTo>
                <a:lnTo>
                  <a:pt x="56552" y="8183"/>
                </a:lnTo>
                <a:lnTo>
                  <a:pt x="79473" y="47609"/>
                </a:lnTo>
                <a:lnTo>
                  <a:pt x="78803" y="56786"/>
                </a:lnTo>
                <a:lnTo>
                  <a:pt x="49670" y="89023"/>
                </a:lnTo>
                <a:lnTo>
                  <a:pt x="41967" y="89733"/>
                </a:lnTo>
                <a:lnTo>
                  <a:pt x="68877" y="89733"/>
                </a:lnTo>
                <a:lnTo>
                  <a:pt x="94640" y="56365"/>
                </a:lnTo>
                <a:lnTo>
                  <a:pt x="95393" y="46878"/>
                </a:lnTo>
                <a:lnTo>
                  <a:pt x="94970" y="39734"/>
                </a:lnTo>
                <a:lnTo>
                  <a:pt x="78175" y="8046"/>
                </a:lnTo>
                <a:lnTo>
                  <a:pt x="72086" y="5364"/>
                </a:lnTo>
                <a:close/>
              </a:path>
              <a:path w="313690" h="97154">
                <a:moveTo>
                  <a:pt x="135136" y="92110"/>
                </a:moveTo>
                <a:lnTo>
                  <a:pt x="102391" y="92110"/>
                </a:lnTo>
                <a:lnTo>
                  <a:pt x="102391" y="94640"/>
                </a:lnTo>
                <a:lnTo>
                  <a:pt x="135136" y="94640"/>
                </a:lnTo>
                <a:lnTo>
                  <a:pt x="135136" y="92110"/>
                </a:lnTo>
                <a:close/>
              </a:path>
              <a:path w="313690" h="97154">
                <a:moveTo>
                  <a:pt x="123968" y="38100"/>
                </a:moveTo>
                <a:lnTo>
                  <a:pt x="108487" y="38100"/>
                </a:lnTo>
                <a:lnTo>
                  <a:pt x="109490" y="38404"/>
                </a:lnTo>
                <a:lnTo>
                  <a:pt x="111072" y="39715"/>
                </a:lnTo>
                <a:lnTo>
                  <a:pt x="111620" y="40751"/>
                </a:lnTo>
                <a:lnTo>
                  <a:pt x="112151" y="43312"/>
                </a:lnTo>
                <a:lnTo>
                  <a:pt x="112263" y="86258"/>
                </a:lnTo>
                <a:lnTo>
                  <a:pt x="112059" y="87050"/>
                </a:lnTo>
                <a:lnTo>
                  <a:pt x="105668" y="92110"/>
                </a:lnTo>
                <a:lnTo>
                  <a:pt x="132252" y="92110"/>
                </a:lnTo>
                <a:lnTo>
                  <a:pt x="123968" y="49103"/>
                </a:lnTo>
                <a:lnTo>
                  <a:pt x="126156" y="44744"/>
                </a:lnTo>
                <a:lnTo>
                  <a:pt x="127130" y="43312"/>
                </a:lnTo>
                <a:lnTo>
                  <a:pt x="123968" y="43312"/>
                </a:lnTo>
                <a:lnTo>
                  <a:pt x="123968" y="38100"/>
                </a:lnTo>
                <a:close/>
              </a:path>
              <a:path w="313690" h="97154">
                <a:moveTo>
                  <a:pt x="142920" y="28864"/>
                </a:moveTo>
                <a:lnTo>
                  <a:pt x="134788" y="28864"/>
                </a:lnTo>
                <a:lnTo>
                  <a:pt x="129323" y="33680"/>
                </a:lnTo>
                <a:lnTo>
                  <a:pt x="123968" y="43312"/>
                </a:lnTo>
                <a:lnTo>
                  <a:pt x="127130" y="43312"/>
                </a:lnTo>
                <a:lnTo>
                  <a:pt x="128290" y="41605"/>
                </a:lnTo>
                <a:lnTo>
                  <a:pt x="130402" y="39715"/>
                </a:lnTo>
                <a:lnTo>
                  <a:pt x="131359" y="38740"/>
                </a:lnTo>
                <a:lnTo>
                  <a:pt x="132301" y="38252"/>
                </a:lnTo>
                <a:lnTo>
                  <a:pt x="149266" y="38252"/>
                </a:lnTo>
                <a:lnTo>
                  <a:pt x="149266" y="34533"/>
                </a:lnTo>
                <a:lnTo>
                  <a:pt x="148422" y="32705"/>
                </a:lnTo>
                <a:lnTo>
                  <a:pt x="145054" y="29626"/>
                </a:lnTo>
                <a:lnTo>
                  <a:pt x="142920" y="28864"/>
                </a:lnTo>
                <a:close/>
              </a:path>
              <a:path w="313690" h="97154">
                <a:moveTo>
                  <a:pt x="149266" y="38252"/>
                </a:moveTo>
                <a:lnTo>
                  <a:pt x="134087" y="38252"/>
                </a:lnTo>
                <a:lnTo>
                  <a:pt x="135550" y="39044"/>
                </a:lnTo>
                <a:lnTo>
                  <a:pt x="139622" y="42336"/>
                </a:lnTo>
                <a:lnTo>
                  <a:pt x="141482" y="43159"/>
                </a:lnTo>
                <a:lnTo>
                  <a:pt x="144755" y="43159"/>
                </a:lnTo>
                <a:lnTo>
                  <a:pt x="146172" y="42519"/>
                </a:lnTo>
                <a:lnTo>
                  <a:pt x="148647" y="39928"/>
                </a:lnTo>
                <a:lnTo>
                  <a:pt x="149254" y="38435"/>
                </a:lnTo>
                <a:lnTo>
                  <a:pt x="149266" y="38252"/>
                </a:lnTo>
                <a:close/>
              </a:path>
              <a:path w="313690" h="97154">
                <a:moveTo>
                  <a:pt x="123968" y="28864"/>
                </a:moveTo>
                <a:lnTo>
                  <a:pt x="120990" y="28864"/>
                </a:lnTo>
                <a:lnTo>
                  <a:pt x="101641" y="36606"/>
                </a:lnTo>
                <a:lnTo>
                  <a:pt x="102391" y="39136"/>
                </a:lnTo>
                <a:lnTo>
                  <a:pt x="104177" y="38435"/>
                </a:lnTo>
                <a:lnTo>
                  <a:pt x="105811" y="38100"/>
                </a:lnTo>
                <a:lnTo>
                  <a:pt x="123968" y="38100"/>
                </a:lnTo>
                <a:lnTo>
                  <a:pt x="123968" y="28864"/>
                </a:lnTo>
                <a:close/>
              </a:path>
              <a:path w="313690" h="97154">
                <a:moveTo>
                  <a:pt x="195809" y="33192"/>
                </a:moveTo>
                <a:lnTo>
                  <a:pt x="180975" y="33192"/>
                </a:lnTo>
                <a:lnTo>
                  <a:pt x="183904" y="34350"/>
                </a:lnTo>
                <a:lnTo>
                  <a:pt x="187866" y="39014"/>
                </a:lnTo>
                <a:lnTo>
                  <a:pt x="188857" y="43403"/>
                </a:lnTo>
                <a:lnTo>
                  <a:pt x="188857" y="52242"/>
                </a:lnTo>
                <a:lnTo>
                  <a:pt x="181256" y="55167"/>
                </a:lnTo>
                <a:lnTo>
                  <a:pt x="174814" y="57858"/>
                </a:lnTo>
                <a:lnTo>
                  <a:pt x="153293" y="76382"/>
                </a:lnTo>
                <a:lnTo>
                  <a:pt x="153293" y="84429"/>
                </a:lnTo>
                <a:lnTo>
                  <a:pt x="154731" y="88422"/>
                </a:lnTo>
                <a:lnTo>
                  <a:pt x="160483" y="94488"/>
                </a:lnTo>
                <a:lnTo>
                  <a:pt x="164104" y="95981"/>
                </a:lnTo>
                <a:lnTo>
                  <a:pt x="171343" y="95981"/>
                </a:lnTo>
                <a:lnTo>
                  <a:pt x="174019" y="95402"/>
                </a:lnTo>
                <a:lnTo>
                  <a:pt x="178189" y="93421"/>
                </a:lnTo>
                <a:lnTo>
                  <a:pt x="182306" y="90495"/>
                </a:lnTo>
                <a:lnTo>
                  <a:pt x="185582" y="87965"/>
                </a:lnTo>
                <a:lnTo>
                  <a:pt x="172343" y="87965"/>
                </a:lnTo>
                <a:lnTo>
                  <a:pt x="170008" y="86837"/>
                </a:lnTo>
                <a:lnTo>
                  <a:pt x="166042" y="82387"/>
                </a:lnTo>
                <a:lnTo>
                  <a:pt x="165043" y="79552"/>
                </a:lnTo>
                <a:lnTo>
                  <a:pt x="165043" y="73609"/>
                </a:lnTo>
                <a:lnTo>
                  <a:pt x="188857" y="56540"/>
                </a:lnTo>
                <a:lnTo>
                  <a:pt x="200463" y="56540"/>
                </a:lnTo>
                <a:lnTo>
                  <a:pt x="200463" y="44592"/>
                </a:lnTo>
                <a:lnTo>
                  <a:pt x="200025" y="40507"/>
                </a:lnTo>
                <a:lnTo>
                  <a:pt x="199131" y="38557"/>
                </a:lnTo>
                <a:lnTo>
                  <a:pt x="197833" y="35448"/>
                </a:lnTo>
                <a:lnTo>
                  <a:pt x="195809" y="33192"/>
                </a:lnTo>
                <a:close/>
              </a:path>
              <a:path w="313690" h="97154">
                <a:moveTo>
                  <a:pt x="201123" y="85435"/>
                </a:moveTo>
                <a:lnTo>
                  <a:pt x="188857" y="85435"/>
                </a:lnTo>
                <a:lnTo>
                  <a:pt x="188963" y="89275"/>
                </a:lnTo>
                <a:lnTo>
                  <a:pt x="189677" y="91988"/>
                </a:lnTo>
                <a:lnTo>
                  <a:pt x="192356" y="95067"/>
                </a:lnTo>
                <a:lnTo>
                  <a:pt x="194166" y="95829"/>
                </a:lnTo>
                <a:lnTo>
                  <a:pt x="201213" y="95829"/>
                </a:lnTo>
                <a:lnTo>
                  <a:pt x="206166" y="92354"/>
                </a:lnTo>
                <a:lnTo>
                  <a:pt x="210129" y="87050"/>
                </a:lnTo>
                <a:lnTo>
                  <a:pt x="203048" y="87050"/>
                </a:lnTo>
                <a:lnTo>
                  <a:pt x="202429" y="86837"/>
                </a:lnTo>
                <a:lnTo>
                  <a:pt x="201332" y="85953"/>
                </a:lnTo>
                <a:lnTo>
                  <a:pt x="201123" y="85435"/>
                </a:lnTo>
                <a:close/>
              </a:path>
              <a:path w="313690" h="97154">
                <a:moveTo>
                  <a:pt x="200463" y="56540"/>
                </a:moveTo>
                <a:lnTo>
                  <a:pt x="188857" y="56540"/>
                </a:lnTo>
                <a:lnTo>
                  <a:pt x="188857" y="80954"/>
                </a:lnTo>
                <a:lnTo>
                  <a:pt x="183105" y="85618"/>
                </a:lnTo>
                <a:lnTo>
                  <a:pt x="178484" y="87965"/>
                </a:lnTo>
                <a:lnTo>
                  <a:pt x="185582" y="87965"/>
                </a:lnTo>
                <a:lnTo>
                  <a:pt x="188857" y="85435"/>
                </a:lnTo>
                <a:lnTo>
                  <a:pt x="201123" y="85435"/>
                </a:lnTo>
                <a:lnTo>
                  <a:pt x="200963" y="85039"/>
                </a:lnTo>
                <a:lnTo>
                  <a:pt x="200591" y="82387"/>
                </a:lnTo>
                <a:lnTo>
                  <a:pt x="200493" y="79552"/>
                </a:lnTo>
                <a:lnTo>
                  <a:pt x="200463" y="56540"/>
                </a:lnTo>
                <a:close/>
              </a:path>
              <a:path w="313690" h="97154">
                <a:moveTo>
                  <a:pt x="211336" y="81564"/>
                </a:moveTo>
                <a:lnTo>
                  <a:pt x="204536" y="87050"/>
                </a:lnTo>
                <a:lnTo>
                  <a:pt x="210129" y="87050"/>
                </a:lnTo>
                <a:lnTo>
                  <a:pt x="211336" y="85435"/>
                </a:lnTo>
                <a:lnTo>
                  <a:pt x="211336" y="81564"/>
                </a:lnTo>
                <a:close/>
              </a:path>
              <a:path w="313690" h="97154">
                <a:moveTo>
                  <a:pt x="184842" y="28864"/>
                </a:moveTo>
                <a:lnTo>
                  <a:pt x="171745" y="28864"/>
                </a:lnTo>
                <a:lnTo>
                  <a:pt x="165984" y="30540"/>
                </a:lnTo>
                <a:lnTo>
                  <a:pt x="157852" y="37185"/>
                </a:lnTo>
                <a:lnTo>
                  <a:pt x="155816" y="40873"/>
                </a:lnTo>
                <a:lnTo>
                  <a:pt x="155847" y="47122"/>
                </a:lnTo>
                <a:lnTo>
                  <a:pt x="156365" y="48676"/>
                </a:lnTo>
                <a:lnTo>
                  <a:pt x="158541" y="51054"/>
                </a:lnTo>
                <a:lnTo>
                  <a:pt x="159934" y="51633"/>
                </a:lnTo>
                <a:lnTo>
                  <a:pt x="163412" y="51633"/>
                </a:lnTo>
                <a:lnTo>
                  <a:pt x="164854" y="51084"/>
                </a:lnTo>
                <a:lnTo>
                  <a:pt x="165936" y="49926"/>
                </a:lnTo>
                <a:lnTo>
                  <a:pt x="167033" y="48798"/>
                </a:lnTo>
                <a:lnTo>
                  <a:pt x="167579" y="47122"/>
                </a:lnTo>
                <a:lnTo>
                  <a:pt x="167423" y="38831"/>
                </a:lnTo>
                <a:lnTo>
                  <a:pt x="168316" y="37002"/>
                </a:lnTo>
                <a:lnTo>
                  <a:pt x="171794" y="33924"/>
                </a:lnTo>
                <a:lnTo>
                  <a:pt x="174129" y="33192"/>
                </a:lnTo>
                <a:lnTo>
                  <a:pt x="195809" y="33192"/>
                </a:lnTo>
                <a:lnTo>
                  <a:pt x="189451" y="29809"/>
                </a:lnTo>
                <a:lnTo>
                  <a:pt x="184842" y="28864"/>
                </a:lnTo>
                <a:close/>
              </a:path>
              <a:path w="313690" h="97154">
                <a:moveTo>
                  <a:pt x="239313" y="30815"/>
                </a:moveTo>
                <a:lnTo>
                  <a:pt x="212524" y="30815"/>
                </a:lnTo>
                <a:lnTo>
                  <a:pt x="212524" y="33345"/>
                </a:lnTo>
                <a:lnTo>
                  <a:pt x="215298" y="33924"/>
                </a:lnTo>
                <a:lnTo>
                  <a:pt x="217334" y="34808"/>
                </a:lnTo>
                <a:lnTo>
                  <a:pt x="219919" y="37185"/>
                </a:lnTo>
                <a:lnTo>
                  <a:pt x="221254" y="39471"/>
                </a:lnTo>
                <a:lnTo>
                  <a:pt x="222647" y="42854"/>
                </a:lnTo>
                <a:lnTo>
                  <a:pt x="243184" y="96591"/>
                </a:lnTo>
                <a:lnTo>
                  <a:pt x="245708" y="96591"/>
                </a:lnTo>
                <a:lnTo>
                  <a:pt x="253454" y="79613"/>
                </a:lnTo>
                <a:lnTo>
                  <a:pt x="248244" y="79613"/>
                </a:lnTo>
                <a:lnTo>
                  <a:pt x="234552" y="42854"/>
                </a:lnTo>
                <a:lnTo>
                  <a:pt x="233754" y="40873"/>
                </a:lnTo>
                <a:lnTo>
                  <a:pt x="233464" y="39593"/>
                </a:lnTo>
                <a:lnTo>
                  <a:pt x="233360" y="36362"/>
                </a:lnTo>
                <a:lnTo>
                  <a:pt x="233729" y="35356"/>
                </a:lnTo>
                <a:lnTo>
                  <a:pt x="234479" y="34686"/>
                </a:lnTo>
                <a:lnTo>
                  <a:pt x="235220" y="33985"/>
                </a:lnTo>
                <a:lnTo>
                  <a:pt x="236826" y="33528"/>
                </a:lnTo>
                <a:lnTo>
                  <a:pt x="239313" y="33345"/>
                </a:lnTo>
                <a:lnTo>
                  <a:pt x="239313" y="30815"/>
                </a:lnTo>
                <a:close/>
              </a:path>
              <a:path w="313690" h="97154">
                <a:moveTo>
                  <a:pt x="276328" y="55808"/>
                </a:moveTo>
                <a:lnTo>
                  <a:pt x="264316" y="55808"/>
                </a:lnTo>
                <a:lnTo>
                  <a:pt x="280391" y="96591"/>
                </a:lnTo>
                <a:lnTo>
                  <a:pt x="283214" y="96591"/>
                </a:lnTo>
                <a:lnTo>
                  <a:pt x="290294" y="78272"/>
                </a:lnTo>
                <a:lnTo>
                  <a:pt x="285152" y="78272"/>
                </a:lnTo>
                <a:lnTo>
                  <a:pt x="276328" y="55808"/>
                </a:lnTo>
                <a:close/>
              </a:path>
              <a:path w="313690" h="97154">
                <a:moveTo>
                  <a:pt x="278605" y="30815"/>
                </a:moveTo>
                <a:lnTo>
                  <a:pt x="248244" y="30815"/>
                </a:lnTo>
                <a:lnTo>
                  <a:pt x="248244" y="33345"/>
                </a:lnTo>
                <a:lnTo>
                  <a:pt x="251018" y="33436"/>
                </a:lnTo>
                <a:lnTo>
                  <a:pt x="252898" y="33832"/>
                </a:lnTo>
                <a:lnTo>
                  <a:pt x="253901" y="34533"/>
                </a:lnTo>
                <a:lnTo>
                  <a:pt x="255684" y="35631"/>
                </a:lnTo>
                <a:lnTo>
                  <a:pt x="257175" y="37551"/>
                </a:lnTo>
                <a:lnTo>
                  <a:pt x="258433" y="40507"/>
                </a:lnTo>
                <a:lnTo>
                  <a:pt x="261935" y="49712"/>
                </a:lnTo>
                <a:lnTo>
                  <a:pt x="248244" y="79613"/>
                </a:lnTo>
                <a:lnTo>
                  <a:pt x="253454" y="79613"/>
                </a:lnTo>
                <a:lnTo>
                  <a:pt x="264316" y="55808"/>
                </a:lnTo>
                <a:lnTo>
                  <a:pt x="276328" y="55808"/>
                </a:lnTo>
                <a:lnTo>
                  <a:pt x="270317" y="40507"/>
                </a:lnTo>
                <a:lnTo>
                  <a:pt x="270116" y="39593"/>
                </a:lnTo>
                <a:lnTo>
                  <a:pt x="270116" y="37094"/>
                </a:lnTo>
                <a:lnTo>
                  <a:pt x="278605" y="33345"/>
                </a:lnTo>
                <a:lnTo>
                  <a:pt x="278605" y="30815"/>
                </a:lnTo>
                <a:close/>
              </a:path>
              <a:path w="313690" h="97154">
                <a:moveTo>
                  <a:pt x="313431" y="30815"/>
                </a:moveTo>
                <a:lnTo>
                  <a:pt x="293333" y="30815"/>
                </a:lnTo>
                <a:lnTo>
                  <a:pt x="293333" y="33345"/>
                </a:lnTo>
                <a:lnTo>
                  <a:pt x="296012" y="33436"/>
                </a:lnTo>
                <a:lnTo>
                  <a:pt x="297798" y="33832"/>
                </a:lnTo>
                <a:lnTo>
                  <a:pt x="299584" y="35204"/>
                </a:lnTo>
                <a:lnTo>
                  <a:pt x="299983" y="35905"/>
                </a:lnTo>
                <a:lnTo>
                  <a:pt x="300035" y="38404"/>
                </a:lnTo>
                <a:lnTo>
                  <a:pt x="299598" y="40325"/>
                </a:lnTo>
                <a:lnTo>
                  <a:pt x="298691" y="42854"/>
                </a:lnTo>
                <a:lnTo>
                  <a:pt x="285152" y="78272"/>
                </a:lnTo>
                <a:lnTo>
                  <a:pt x="290294" y="78272"/>
                </a:lnTo>
                <a:lnTo>
                  <a:pt x="304501" y="41513"/>
                </a:lnTo>
                <a:lnTo>
                  <a:pt x="306479" y="36667"/>
                </a:lnTo>
                <a:lnTo>
                  <a:pt x="309454" y="33924"/>
                </a:lnTo>
                <a:lnTo>
                  <a:pt x="313431" y="33345"/>
                </a:lnTo>
                <a:lnTo>
                  <a:pt x="313431" y="30815"/>
                </a:lnTo>
                <a:close/>
              </a:path>
            </a:pathLst>
          </a:custGeom>
          <a:solidFill>
            <a:srgbClr val="000000"/>
          </a:solidFill>
        </p:spPr>
        <p:txBody>
          <a:bodyPr wrap="square" lIns="0" tIns="0" rIns="0" bIns="0" rtlCol="0"/>
          <a:lstStyle/>
          <a:p>
            <a:endParaRPr sz="1980"/>
          </a:p>
        </p:txBody>
      </p:sp>
      <p:sp>
        <p:nvSpPr>
          <p:cNvPr id="21" name="object 21"/>
          <p:cNvSpPr/>
          <p:nvPr/>
        </p:nvSpPr>
        <p:spPr>
          <a:xfrm>
            <a:off x="3464741" y="4728989"/>
            <a:ext cx="1502212" cy="143097"/>
          </a:xfrm>
          <a:prstGeom prst="rect">
            <a:avLst/>
          </a:prstGeom>
          <a:blipFill>
            <a:blip r:embed="rId20" cstate="print"/>
            <a:stretch>
              <a:fillRect/>
            </a:stretch>
          </a:blipFill>
        </p:spPr>
        <p:txBody>
          <a:bodyPr wrap="square" lIns="0" tIns="0" rIns="0" bIns="0" rtlCol="0"/>
          <a:lstStyle/>
          <a:p>
            <a:endParaRPr sz="1980"/>
          </a:p>
        </p:txBody>
      </p:sp>
      <p:sp>
        <p:nvSpPr>
          <p:cNvPr id="22" name="object 22"/>
          <p:cNvSpPr/>
          <p:nvPr/>
        </p:nvSpPr>
        <p:spPr>
          <a:xfrm>
            <a:off x="3466863" y="4942664"/>
            <a:ext cx="1518580" cy="143064"/>
          </a:xfrm>
          <a:prstGeom prst="rect">
            <a:avLst/>
          </a:prstGeom>
          <a:blipFill>
            <a:blip r:embed="rId21" cstate="print"/>
            <a:stretch>
              <a:fillRect/>
            </a:stretch>
          </a:blipFill>
        </p:spPr>
        <p:txBody>
          <a:bodyPr wrap="square" lIns="0" tIns="0" rIns="0" bIns="0" rtlCol="0"/>
          <a:lstStyle/>
          <a:p>
            <a:endParaRPr sz="1980"/>
          </a:p>
        </p:txBody>
      </p:sp>
      <p:sp>
        <p:nvSpPr>
          <p:cNvPr id="23" name="object 23"/>
          <p:cNvSpPr/>
          <p:nvPr/>
        </p:nvSpPr>
        <p:spPr>
          <a:xfrm>
            <a:off x="3471943" y="5156306"/>
            <a:ext cx="1292662" cy="142728"/>
          </a:xfrm>
          <a:prstGeom prst="rect">
            <a:avLst/>
          </a:prstGeom>
          <a:blipFill>
            <a:blip r:embed="rId22" cstate="print"/>
            <a:stretch>
              <a:fillRect/>
            </a:stretch>
          </a:blipFill>
        </p:spPr>
        <p:txBody>
          <a:bodyPr wrap="square" lIns="0" tIns="0" rIns="0" bIns="0" rtlCol="0"/>
          <a:lstStyle/>
          <a:p>
            <a:endParaRPr sz="1980"/>
          </a:p>
        </p:txBody>
      </p:sp>
      <p:sp>
        <p:nvSpPr>
          <p:cNvPr id="24" name="object 24"/>
          <p:cNvSpPr/>
          <p:nvPr/>
        </p:nvSpPr>
        <p:spPr>
          <a:xfrm>
            <a:off x="3467688" y="5369944"/>
            <a:ext cx="659099" cy="143064"/>
          </a:xfrm>
          <a:prstGeom prst="rect">
            <a:avLst/>
          </a:prstGeom>
          <a:blipFill>
            <a:blip r:embed="rId23" cstate="print"/>
            <a:stretch>
              <a:fillRect/>
            </a:stretch>
          </a:blipFill>
        </p:spPr>
        <p:txBody>
          <a:bodyPr wrap="square" lIns="0" tIns="0" rIns="0" bIns="0" rtlCol="0"/>
          <a:lstStyle/>
          <a:p>
            <a:endParaRPr sz="1980"/>
          </a:p>
        </p:txBody>
      </p:sp>
      <p:sp>
        <p:nvSpPr>
          <p:cNvPr id="25" name="object 25"/>
          <p:cNvSpPr/>
          <p:nvPr/>
        </p:nvSpPr>
        <p:spPr>
          <a:xfrm>
            <a:off x="3464242" y="5583585"/>
            <a:ext cx="1421509" cy="111648"/>
          </a:xfrm>
          <a:prstGeom prst="rect">
            <a:avLst/>
          </a:prstGeom>
          <a:blipFill>
            <a:blip r:embed="rId24" cstate="print"/>
            <a:stretch>
              <a:fillRect/>
            </a:stretch>
          </a:blipFill>
        </p:spPr>
        <p:txBody>
          <a:bodyPr wrap="square" lIns="0" tIns="0" rIns="0" bIns="0" rtlCol="0"/>
          <a:lstStyle/>
          <a:p>
            <a:endParaRPr sz="1980"/>
          </a:p>
        </p:txBody>
      </p:sp>
      <p:sp>
        <p:nvSpPr>
          <p:cNvPr id="26" name="object 26"/>
          <p:cNvSpPr/>
          <p:nvPr/>
        </p:nvSpPr>
        <p:spPr>
          <a:xfrm>
            <a:off x="3464739" y="5797227"/>
            <a:ext cx="752897" cy="111312"/>
          </a:xfrm>
          <a:prstGeom prst="rect">
            <a:avLst/>
          </a:prstGeom>
          <a:blipFill>
            <a:blip r:embed="rId25" cstate="print"/>
            <a:stretch>
              <a:fillRect/>
            </a:stretch>
          </a:blipFill>
        </p:spPr>
        <p:txBody>
          <a:bodyPr wrap="square" lIns="0" tIns="0" rIns="0" bIns="0" rtlCol="0"/>
          <a:lstStyle/>
          <a:p>
            <a:endParaRPr sz="1980"/>
          </a:p>
        </p:txBody>
      </p:sp>
      <p:sp>
        <p:nvSpPr>
          <p:cNvPr id="27" name="object 27"/>
          <p:cNvSpPr/>
          <p:nvPr/>
        </p:nvSpPr>
        <p:spPr>
          <a:xfrm>
            <a:off x="3463428" y="6006775"/>
            <a:ext cx="738494" cy="111648"/>
          </a:xfrm>
          <a:prstGeom prst="rect">
            <a:avLst/>
          </a:prstGeom>
          <a:blipFill>
            <a:blip r:embed="rId26" cstate="print"/>
            <a:stretch>
              <a:fillRect/>
            </a:stretch>
          </a:blipFill>
        </p:spPr>
        <p:txBody>
          <a:bodyPr wrap="square" lIns="0" tIns="0" rIns="0" bIns="0" rtlCol="0"/>
          <a:lstStyle/>
          <a:p>
            <a:endParaRPr sz="1980"/>
          </a:p>
        </p:txBody>
      </p:sp>
      <p:sp>
        <p:nvSpPr>
          <p:cNvPr id="28" name="object 28"/>
          <p:cNvSpPr/>
          <p:nvPr/>
        </p:nvSpPr>
        <p:spPr>
          <a:xfrm>
            <a:off x="3464741" y="6216327"/>
            <a:ext cx="975061" cy="142761"/>
          </a:xfrm>
          <a:prstGeom prst="rect">
            <a:avLst/>
          </a:prstGeom>
          <a:blipFill>
            <a:blip r:embed="rId27" cstate="print"/>
            <a:stretch>
              <a:fillRect/>
            </a:stretch>
          </a:blipFill>
        </p:spPr>
        <p:txBody>
          <a:bodyPr wrap="square" lIns="0" tIns="0" rIns="0" bIns="0" rtlCol="0"/>
          <a:lstStyle/>
          <a:p>
            <a:endParaRPr sz="1980"/>
          </a:p>
        </p:txBody>
      </p:sp>
      <p:sp>
        <p:nvSpPr>
          <p:cNvPr id="29" name="object 29"/>
          <p:cNvSpPr/>
          <p:nvPr/>
        </p:nvSpPr>
        <p:spPr>
          <a:xfrm>
            <a:off x="3467686" y="6425875"/>
            <a:ext cx="1046267" cy="111648"/>
          </a:xfrm>
          <a:prstGeom prst="rect">
            <a:avLst/>
          </a:prstGeom>
          <a:blipFill>
            <a:blip r:embed="rId28" cstate="print"/>
            <a:stretch>
              <a:fillRect/>
            </a:stretch>
          </a:blipFill>
        </p:spPr>
        <p:txBody>
          <a:bodyPr wrap="square" lIns="0" tIns="0" rIns="0" bIns="0" rtlCol="0"/>
          <a:lstStyle/>
          <a:p>
            <a:endParaRPr sz="1980"/>
          </a:p>
        </p:txBody>
      </p:sp>
      <p:sp>
        <p:nvSpPr>
          <p:cNvPr id="30" name="object 30"/>
          <p:cNvSpPr/>
          <p:nvPr/>
        </p:nvSpPr>
        <p:spPr>
          <a:xfrm>
            <a:off x="3465224" y="6635425"/>
            <a:ext cx="754551" cy="143084"/>
          </a:xfrm>
          <a:prstGeom prst="rect">
            <a:avLst/>
          </a:prstGeom>
          <a:blipFill>
            <a:blip r:embed="rId29" cstate="print"/>
            <a:stretch>
              <a:fillRect/>
            </a:stretch>
          </a:blipFill>
        </p:spPr>
        <p:txBody>
          <a:bodyPr wrap="square" lIns="0" tIns="0" rIns="0" bIns="0" rtlCol="0"/>
          <a:lstStyle/>
          <a:p>
            <a:endParaRPr sz="1980"/>
          </a:p>
        </p:txBody>
      </p:sp>
      <p:sp>
        <p:nvSpPr>
          <p:cNvPr id="31" name="object 31"/>
          <p:cNvSpPr/>
          <p:nvPr/>
        </p:nvSpPr>
        <p:spPr>
          <a:xfrm>
            <a:off x="3467686" y="6844975"/>
            <a:ext cx="1264006" cy="143084"/>
          </a:xfrm>
          <a:prstGeom prst="rect">
            <a:avLst/>
          </a:prstGeom>
          <a:blipFill>
            <a:blip r:embed="rId30" cstate="print"/>
            <a:stretch>
              <a:fillRect/>
            </a:stretch>
          </a:blipFill>
        </p:spPr>
        <p:txBody>
          <a:bodyPr wrap="square" lIns="0" tIns="0" rIns="0" bIns="0" rtlCol="0"/>
          <a:lstStyle/>
          <a:p>
            <a:endParaRPr sz="1980"/>
          </a:p>
        </p:txBody>
      </p:sp>
      <p:sp>
        <p:nvSpPr>
          <p:cNvPr id="32" name="object 32"/>
          <p:cNvSpPr/>
          <p:nvPr/>
        </p:nvSpPr>
        <p:spPr>
          <a:xfrm>
            <a:off x="3464739" y="7054527"/>
            <a:ext cx="1589133" cy="142755"/>
          </a:xfrm>
          <a:prstGeom prst="rect">
            <a:avLst/>
          </a:prstGeom>
          <a:blipFill>
            <a:blip r:embed="rId31" cstate="print"/>
            <a:stretch>
              <a:fillRect/>
            </a:stretch>
          </a:blipFill>
        </p:spPr>
        <p:txBody>
          <a:bodyPr wrap="square" lIns="0" tIns="0" rIns="0" bIns="0" rtlCol="0"/>
          <a:lstStyle/>
          <a:p>
            <a:endParaRPr sz="1980"/>
          </a:p>
        </p:txBody>
      </p:sp>
      <p:sp>
        <p:nvSpPr>
          <p:cNvPr id="33" name="object 33"/>
          <p:cNvSpPr/>
          <p:nvPr/>
        </p:nvSpPr>
        <p:spPr>
          <a:xfrm>
            <a:off x="3467841" y="7264075"/>
            <a:ext cx="1539710" cy="143084"/>
          </a:xfrm>
          <a:prstGeom prst="rect">
            <a:avLst/>
          </a:prstGeom>
          <a:blipFill>
            <a:blip r:embed="rId32" cstate="print"/>
            <a:stretch>
              <a:fillRect/>
            </a:stretch>
          </a:blipFill>
        </p:spPr>
        <p:txBody>
          <a:bodyPr wrap="square" lIns="0" tIns="0" rIns="0" bIns="0" rtlCol="0"/>
          <a:lstStyle/>
          <a:p>
            <a:endParaRPr sz="1980"/>
          </a:p>
        </p:txBody>
      </p:sp>
      <p:sp>
        <p:nvSpPr>
          <p:cNvPr id="34" name="object 34"/>
          <p:cNvSpPr/>
          <p:nvPr/>
        </p:nvSpPr>
        <p:spPr>
          <a:xfrm>
            <a:off x="3464741" y="7473625"/>
            <a:ext cx="1292816" cy="143084"/>
          </a:xfrm>
          <a:prstGeom prst="rect">
            <a:avLst/>
          </a:prstGeom>
          <a:blipFill>
            <a:blip r:embed="rId33" cstate="print"/>
            <a:stretch>
              <a:fillRect/>
            </a:stretch>
          </a:blipFill>
        </p:spPr>
        <p:txBody>
          <a:bodyPr wrap="square" lIns="0" tIns="0" rIns="0" bIns="0" rtlCol="0"/>
          <a:lstStyle/>
          <a:p>
            <a:endParaRPr sz="1980"/>
          </a:p>
        </p:txBody>
      </p:sp>
      <p:sp>
        <p:nvSpPr>
          <p:cNvPr id="35" name="object 35"/>
          <p:cNvSpPr/>
          <p:nvPr/>
        </p:nvSpPr>
        <p:spPr>
          <a:xfrm>
            <a:off x="3471941" y="7683175"/>
            <a:ext cx="1382858" cy="143084"/>
          </a:xfrm>
          <a:prstGeom prst="rect">
            <a:avLst/>
          </a:prstGeom>
          <a:blipFill>
            <a:blip r:embed="rId34" cstate="print"/>
            <a:stretch>
              <a:fillRect/>
            </a:stretch>
          </a:blipFill>
        </p:spPr>
        <p:txBody>
          <a:bodyPr wrap="square" lIns="0" tIns="0" rIns="0" bIns="0" rtlCol="0"/>
          <a:lstStyle/>
          <a:p>
            <a:endParaRPr sz="1980"/>
          </a:p>
        </p:txBody>
      </p:sp>
      <p:sp>
        <p:nvSpPr>
          <p:cNvPr id="36" name="object 36"/>
          <p:cNvSpPr/>
          <p:nvPr/>
        </p:nvSpPr>
        <p:spPr>
          <a:xfrm>
            <a:off x="3464739" y="7892725"/>
            <a:ext cx="1580295" cy="143084"/>
          </a:xfrm>
          <a:prstGeom prst="rect">
            <a:avLst/>
          </a:prstGeom>
          <a:blipFill>
            <a:blip r:embed="rId35" cstate="print"/>
            <a:stretch>
              <a:fillRect/>
            </a:stretch>
          </a:blipFill>
        </p:spPr>
        <p:txBody>
          <a:bodyPr wrap="square" lIns="0" tIns="0" rIns="0" bIns="0" rtlCol="0"/>
          <a:lstStyle/>
          <a:p>
            <a:endParaRPr sz="1980"/>
          </a:p>
        </p:txBody>
      </p:sp>
      <p:sp>
        <p:nvSpPr>
          <p:cNvPr id="37" name="object 37"/>
          <p:cNvSpPr/>
          <p:nvPr/>
        </p:nvSpPr>
        <p:spPr>
          <a:xfrm>
            <a:off x="3467841" y="8112753"/>
            <a:ext cx="1058231" cy="143084"/>
          </a:xfrm>
          <a:prstGeom prst="rect">
            <a:avLst/>
          </a:prstGeom>
          <a:blipFill>
            <a:blip r:embed="rId36" cstate="print"/>
            <a:stretch>
              <a:fillRect/>
            </a:stretch>
          </a:blipFill>
        </p:spPr>
        <p:txBody>
          <a:bodyPr wrap="square" lIns="0" tIns="0" rIns="0" bIns="0" rtlCol="0"/>
          <a:lstStyle/>
          <a:p>
            <a:endParaRPr sz="1980"/>
          </a:p>
        </p:txBody>
      </p:sp>
      <p:sp>
        <p:nvSpPr>
          <p:cNvPr id="38" name="object 38"/>
          <p:cNvSpPr/>
          <p:nvPr/>
        </p:nvSpPr>
        <p:spPr>
          <a:xfrm>
            <a:off x="3467841" y="8332780"/>
            <a:ext cx="1918693" cy="143084"/>
          </a:xfrm>
          <a:prstGeom prst="rect">
            <a:avLst/>
          </a:prstGeom>
          <a:blipFill>
            <a:blip r:embed="rId37" cstate="print"/>
            <a:stretch>
              <a:fillRect/>
            </a:stretch>
          </a:blipFill>
        </p:spPr>
        <p:txBody>
          <a:bodyPr wrap="square" lIns="0" tIns="0" rIns="0" bIns="0" rtlCol="0"/>
          <a:lstStyle/>
          <a:p>
            <a:endParaRPr sz="1980"/>
          </a:p>
        </p:txBody>
      </p:sp>
      <p:sp>
        <p:nvSpPr>
          <p:cNvPr id="39" name="object 39"/>
          <p:cNvSpPr/>
          <p:nvPr/>
        </p:nvSpPr>
        <p:spPr>
          <a:xfrm>
            <a:off x="3467688" y="8542332"/>
            <a:ext cx="823136" cy="111651"/>
          </a:xfrm>
          <a:prstGeom prst="rect">
            <a:avLst/>
          </a:prstGeom>
          <a:blipFill>
            <a:blip r:embed="rId38" cstate="print"/>
            <a:stretch>
              <a:fillRect/>
            </a:stretch>
          </a:blipFill>
        </p:spPr>
        <p:txBody>
          <a:bodyPr wrap="square" lIns="0" tIns="0" rIns="0" bIns="0" rtlCol="0"/>
          <a:lstStyle/>
          <a:p>
            <a:endParaRPr sz="1980"/>
          </a:p>
        </p:txBody>
      </p:sp>
      <p:sp>
        <p:nvSpPr>
          <p:cNvPr id="40" name="object 40"/>
          <p:cNvSpPr/>
          <p:nvPr/>
        </p:nvSpPr>
        <p:spPr>
          <a:xfrm>
            <a:off x="5804602" y="1557106"/>
            <a:ext cx="996351" cy="111648"/>
          </a:xfrm>
          <a:prstGeom prst="rect">
            <a:avLst/>
          </a:prstGeom>
          <a:blipFill>
            <a:blip r:embed="rId39" cstate="print"/>
            <a:stretch>
              <a:fillRect/>
            </a:stretch>
          </a:blipFill>
        </p:spPr>
        <p:txBody>
          <a:bodyPr wrap="square" lIns="0" tIns="0" rIns="0" bIns="0" rtlCol="0"/>
          <a:lstStyle/>
          <a:p>
            <a:endParaRPr sz="1980"/>
          </a:p>
        </p:txBody>
      </p:sp>
      <p:sp>
        <p:nvSpPr>
          <p:cNvPr id="41" name="object 41"/>
          <p:cNvSpPr/>
          <p:nvPr/>
        </p:nvSpPr>
        <p:spPr>
          <a:xfrm>
            <a:off x="5808202" y="1770747"/>
            <a:ext cx="779445" cy="111648"/>
          </a:xfrm>
          <a:prstGeom prst="rect">
            <a:avLst/>
          </a:prstGeom>
          <a:blipFill>
            <a:blip r:embed="rId40" cstate="print"/>
            <a:stretch>
              <a:fillRect/>
            </a:stretch>
          </a:blipFill>
        </p:spPr>
        <p:txBody>
          <a:bodyPr wrap="square" lIns="0" tIns="0" rIns="0" bIns="0" rtlCol="0"/>
          <a:lstStyle/>
          <a:p>
            <a:endParaRPr sz="1980"/>
          </a:p>
        </p:txBody>
      </p:sp>
      <p:sp>
        <p:nvSpPr>
          <p:cNvPr id="42" name="object 42"/>
          <p:cNvSpPr/>
          <p:nvPr/>
        </p:nvSpPr>
        <p:spPr>
          <a:xfrm>
            <a:off x="5805100" y="1989484"/>
            <a:ext cx="1261699" cy="138001"/>
          </a:xfrm>
          <a:prstGeom prst="rect">
            <a:avLst/>
          </a:prstGeom>
          <a:blipFill>
            <a:blip r:embed="rId41" cstate="print"/>
            <a:stretch>
              <a:fillRect/>
            </a:stretch>
          </a:blipFill>
        </p:spPr>
        <p:txBody>
          <a:bodyPr wrap="square" lIns="0" tIns="0" rIns="0" bIns="0" rtlCol="0"/>
          <a:lstStyle/>
          <a:p>
            <a:endParaRPr sz="1980"/>
          </a:p>
        </p:txBody>
      </p:sp>
      <p:sp>
        <p:nvSpPr>
          <p:cNvPr id="43" name="object 43"/>
          <p:cNvSpPr/>
          <p:nvPr/>
        </p:nvSpPr>
        <p:spPr>
          <a:xfrm>
            <a:off x="5805100" y="2198028"/>
            <a:ext cx="1108643" cy="143097"/>
          </a:xfrm>
          <a:prstGeom prst="rect">
            <a:avLst/>
          </a:prstGeom>
          <a:blipFill>
            <a:blip r:embed="rId42" cstate="print"/>
            <a:stretch>
              <a:fillRect/>
            </a:stretch>
          </a:blipFill>
        </p:spPr>
        <p:txBody>
          <a:bodyPr wrap="square" lIns="0" tIns="0" rIns="0" bIns="0" rtlCol="0"/>
          <a:lstStyle/>
          <a:p>
            <a:endParaRPr sz="1980"/>
          </a:p>
        </p:txBody>
      </p:sp>
      <p:sp>
        <p:nvSpPr>
          <p:cNvPr id="44" name="object 44"/>
          <p:cNvSpPr/>
          <p:nvPr/>
        </p:nvSpPr>
        <p:spPr>
          <a:xfrm>
            <a:off x="5805098" y="2411669"/>
            <a:ext cx="1102105" cy="111346"/>
          </a:xfrm>
          <a:prstGeom prst="rect">
            <a:avLst/>
          </a:prstGeom>
          <a:blipFill>
            <a:blip r:embed="rId43" cstate="print"/>
            <a:stretch>
              <a:fillRect/>
            </a:stretch>
          </a:blipFill>
        </p:spPr>
        <p:txBody>
          <a:bodyPr wrap="square" lIns="0" tIns="0" rIns="0" bIns="0" rtlCol="0"/>
          <a:lstStyle/>
          <a:p>
            <a:endParaRPr sz="1980"/>
          </a:p>
        </p:txBody>
      </p:sp>
      <p:sp>
        <p:nvSpPr>
          <p:cNvPr id="45" name="object 45"/>
          <p:cNvSpPr/>
          <p:nvPr/>
        </p:nvSpPr>
        <p:spPr>
          <a:xfrm>
            <a:off x="5806410" y="2625309"/>
            <a:ext cx="1190984" cy="111346"/>
          </a:xfrm>
          <a:prstGeom prst="rect">
            <a:avLst/>
          </a:prstGeom>
          <a:blipFill>
            <a:blip r:embed="rId44" cstate="print"/>
            <a:stretch>
              <a:fillRect/>
            </a:stretch>
          </a:blipFill>
        </p:spPr>
        <p:txBody>
          <a:bodyPr wrap="square" lIns="0" tIns="0" rIns="0" bIns="0" rtlCol="0"/>
          <a:lstStyle/>
          <a:p>
            <a:endParaRPr sz="1980"/>
          </a:p>
        </p:txBody>
      </p:sp>
      <p:sp>
        <p:nvSpPr>
          <p:cNvPr id="46" name="object 46"/>
          <p:cNvSpPr/>
          <p:nvPr/>
        </p:nvSpPr>
        <p:spPr>
          <a:xfrm>
            <a:off x="5805100" y="2849443"/>
            <a:ext cx="969636" cy="143097"/>
          </a:xfrm>
          <a:prstGeom prst="rect">
            <a:avLst/>
          </a:prstGeom>
          <a:blipFill>
            <a:blip r:embed="rId45" cstate="print"/>
            <a:stretch>
              <a:fillRect/>
            </a:stretch>
          </a:blipFill>
        </p:spPr>
        <p:txBody>
          <a:bodyPr wrap="square" lIns="0" tIns="0" rIns="0" bIns="0" rtlCol="0"/>
          <a:lstStyle/>
          <a:p>
            <a:endParaRPr sz="1980"/>
          </a:p>
        </p:txBody>
      </p:sp>
      <p:sp>
        <p:nvSpPr>
          <p:cNvPr id="47" name="object 47"/>
          <p:cNvSpPr/>
          <p:nvPr/>
        </p:nvSpPr>
        <p:spPr>
          <a:xfrm>
            <a:off x="5805098" y="3084544"/>
            <a:ext cx="1793620" cy="111312"/>
          </a:xfrm>
          <a:prstGeom prst="rect">
            <a:avLst/>
          </a:prstGeom>
          <a:blipFill>
            <a:blip r:embed="rId46" cstate="print"/>
            <a:stretch>
              <a:fillRect/>
            </a:stretch>
          </a:blipFill>
        </p:spPr>
        <p:txBody>
          <a:bodyPr wrap="square" lIns="0" tIns="0" rIns="0" bIns="0" rtlCol="0"/>
          <a:lstStyle/>
          <a:p>
            <a:endParaRPr sz="1980"/>
          </a:p>
        </p:txBody>
      </p:sp>
      <p:sp>
        <p:nvSpPr>
          <p:cNvPr id="48" name="object 48"/>
          <p:cNvSpPr/>
          <p:nvPr/>
        </p:nvSpPr>
        <p:spPr>
          <a:xfrm>
            <a:off x="5805098" y="3309145"/>
            <a:ext cx="814636" cy="143097"/>
          </a:xfrm>
          <a:prstGeom prst="rect">
            <a:avLst/>
          </a:prstGeom>
          <a:blipFill>
            <a:blip r:embed="rId47" cstate="print"/>
            <a:stretch>
              <a:fillRect/>
            </a:stretch>
          </a:blipFill>
        </p:spPr>
        <p:txBody>
          <a:bodyPr wrap="square" lIns="0" tIns="0" rIns="0" bIns="0" rtlCol="0"/>
          <a:lstStyle/>
          <a:p>
            <a:endParaRPr sz="1980"/>
          </a:p>
        </p:txBody>
      </p:sp>
      <p:sp>
        <p:nvSpPr>
          <p:cNvPr id="49" name="object 49"/>
          <p:cNvSpPr/>
          <p:nvPr/>
        </p:nvSpPr>
        <p:spPr>
          <a:xfrm>
            <a:off x="5805100" y="3522786"/>
            <a:ext cx="847360" cy="143097"/>
          </a:xfrm>
          <a:prstGeom prst="rect">
            <a:avLst/>
          </a:prstGeom>
          <a:blipFill>
            <a:blip r:embed="rId48" cstate="print"/>
            <a:stretch>
              <a:fillRect/>
            </a:stretch>
          </a:blipFill>
        </p:spPr>
        <p:txBody>
          <a:bodyPr wrap="square" lIns="0" tIns="0" rIns="0" bIns="0" rtlCol="0"/>
          <a:lstStyle/>
          <a:p>
            <a:endParaRPr sz="1980"/>
          </a:p>
        </p:txBody>
      </p:sp>
      <p:sp>
        <p:nvSpPr>
          <p:cNvPr id="50" name="object 50"/>
          <p:cNvSpPr/>
          <p:nvPr/>
        </p:nvSpPr>
        <p:spPr>
          <a:xfrm>
            <a:off x="5805098" y="3736428"/>
            <a:ext cx="1074746" cy="111312"/>
          </a:xfrm>
          <a:prstGeom prst="rect">
            <a:avLst/>
          </a:prstGeom>
          <a:blipFill>
            <a:blip r:embed="rId49" cstate="print"/>
            <a:stretch>
              <a:fillRect/>
            </a:stretch>
          </a:blipFill>
        </p:spPr>
        <p:txBody>
          <a:bodyPr wrap="square" lIns="0" tIns="0" rIns="0" bIns="0" rtlCol="0"/>
          <a:lstStyle/>
          <a:p>
            <a:endParaRPr sz="1980"/>
          </a:p>
        </p:txBody>
      </p:sp>
      <p:sp>
        <p:nvSpPr>
          <p:cNvPr id="51" name="object 51"/>
          <p:cNvSpPr/>
          <p:nvPr/>
        </p:nvSpPr>
        <p:spPr>
          <a:xfrm>
            <a:off x="5808045" y="3950067"/>
            <a:ext cx="894201" cy="111648"/>
          </a:xfrm>
          <a:prstGeom prst="rect">
            <a:avLst/>
          </a:prstGeom>
          <a:blipFill>
            <a:blip r:embed="rId50" cstate="print"/>
            <a:stretch>
              <a:fillRect/>
            </a:stretch>
          </a:blipFill>
        </p:spPr>
        <p:txBody>
          <a:bodyPr wrap="square" lIns="0" tIns="0" rIns="0" bIns="0" rtlCol="0"/>
          <a:lstStyle/>
          <a:p>
            <a:endParaRPr sz="1980"/>
          </a:p>
        </p:txBody>
      </p:sp>
      <p:sp>
        <p:nvSpPr>
          <p:cNvPr id="52" name="object 52"/>
          <p:cNvSpPr/>
          <p:nvPr/>
        </p:nvSpPr>
        <p:spPr>
          <a:xfrm>
            <a:off x="5804604" y="4174202"/>
            <a:ext cx="813825" cy="111648"/>
          </a:xfrm>
          <a:prstGeom prst="rect">
            <a:avLst/>
          </a:prstGeom>
          <a:blipFill>
            <a:blip r:embed="rId51" cstate="print"/>
            <a:stretch>
              <a:fillRect/>
            </a:stretch>
          </a:blipFill>
        </p:spPr>
        <p:txBody>
          <a:bodyPr wrap="square" lIns="0" tIns="0" rIns="0" bIns="0" rtlCol="0"/>
          <a:lstStyle/>
          <a:p>
            <a:endParaRPr sz="1980"/>
          </a:p>
        </p:txBody>
      </p:sp>
      <p:sp>
        <p:nvSpPr>
          <p:cNvPr id="53" name="object 53"/>
          <p:cNvSpPr/>
          <p:nvPr/>
        </p:nvSpPr>
        <p:spPr>
          <a:xfrm>
            <a:off x="5808047" y="4398805"/>
            <a:ext cx="1347332" cy="143097"/>
          </a:xfrm>
          <a:prstGeom prst="rect">
            <a:avLst/>
          </a:prstGeom>
          <a:blipFill>
            <a:blip r:embed="rId52" cstate="print"/>
            <a:stretch>
              <a:fillRect/>
            </a:stretch>
          </a:blipFill>
        </p:spPr>
        <p:txBody>
          <a:bodyPr wrap="square" lIns="0" tIns="0" rIns="0" bIns="0" rtlCol="0"/>
          <a:lstStyle/>
          <a:p>
            <a:endParaRPr sz="1980"/>
          </a:p>
        </p:txBody>
      </p:sp>
      <p:sp>
        <p:nvSpPr>
          <p:cNvPr id="54" name="object 54"/>
          <p:cNvSpPr/>
          <p:nvPr/>
        </p:nvSpPr>
        <p:spPr>
          <a:xfrm>
            <a:off x="5808047" y="4612446"/>
            <a:ext cx="1300360" cy="143097"/>
          </a:xfrm>
          <a:prstGeom prst="rect">
            <a:avLst/>
          </a:prstGeom>
          <a:blipFill>
            <a:blip r:embed="rId53" cstate="print"/>
            <a:stretch>
              <a:fillRect/>
            </a:stretch>
          </a:blipFill>
        </p:spPr>
        <p:txBody>
          <a:bodyPr wrap="square" lIns="0" tIns="0" rIns="0" bIns="0" rtlCol="0"/>
          <a:lstStyle/>
          <a:p>
            <a:endParaRPr sz="1980"/>
          </a:p>
        </p:txBody>
      </p:sp>
      <p:sp>
        <p:nvSpPr>
          <p:cNvPr id="55" name="object 55"/>
          <p:cNvSpPr/>
          <p:nvPr/>
        </p:nvSpPr>
        <p:spPr>
          <a:xfrm>
            <a:off x="5805098" y="4836581"/>
            <a:ext cx="1002225" cy="143064"/>
          </a:xfrm>
          <a:prstGeom prst="rect">
            <a:avLst/>
          </a:prstGeom>
          <a:blipFill>
            <a:blip r:embed="rId54" cstate="print"/>
            <a:stretch>
              <a:fillRect/>
            </a:stretch>
          </a:blipFill>
        </p:spPr>
        <p:txBody>
          <a:bodyPr wrap="square" lIns="0" tIns="0" rIns="0" bIns="0" rtlCol="0"/>
          <a:lstStyle/>
          <a:p>
            <a:endParaRPr sz="1980"/>
          </a:p>
        </p:txBody>
      </p:sp>
      <p:sp>
        <p:nvSpPr>
          <p:cNvPr id="56" name="object 56"/>
          <p:cNvSpPr/>
          <p:nvPr/>
        </p:nvSpPr>
        <p:spPr>
          <a:xfrm>
            <a:off x="5805098" y="5061187"/>
            <a:ext cx="1119439" cy="142761"/>
          </a:xfrm>
          <a:prstGeom prst="rect">
            <a:avLst/>
          </a:prstGeom>
          <a:blipFill>
            <a:blip r:embed="rId55" cstate="print"/>
            <a:stretch>
              <a:fillRect/>
            </a:stretch>
          </a:blipFill>
        </p:spPr>
        <p:txBody>
          <a:bodyPr wrap="square" lIns="0" tIns="0" rIns="0" bIns="0" rtlCol="0"/>
          <a:lstStyle/>
          <a:p>
            <a:endParaRPr sz="1980"/>
          </a:p>
        </p:txBody>
      </p:sp>
      <p:sp>
        <p:nvSpPr>
          <p:cNvPr id="57" name="object 57"/>
          <p:cNvSpPr/>
          <p:nvPr/>
        </p:nvSpPr>
        <p:spPr>
          <a:xfrm>
            <a:off x="5805100" y="5285285"/>
            <a:ext cx="1536259" cy="143097"/>
          </a:xfrm>
          <a:prstGeom prst="rect">
            <a:avLst/>
          </a:prstGeom>
          <a:blipFill>
            <a:blip r:embed="rId56" cstate="print"/>
            <a:stretch>
              <a:fillRect/>
            </a:stretch>
          </a:blipFill>
        </p:spPr>
        <p:txBody>
          <a:bodyPr wrap="square" lIns="0" tIns="0" rIns="0" bIns="0" rtlCol="0"/>
          <a:lstStyle/>
          <a:p>
            <a:endParaRPr sz="1980"/>
          </a:p>
        </p:txBody>
      </p:sp>
      <p:sp>
        <p:nvSpPr>
          <p:cNvPr id="58" name="object 58"/>
          <p:cNvSpPr/>
          <p:nvPr/>
        </p:nvSpPr>
        <p:spPr>
          <a:xfrm>
            <a:off x="5808047" y="5520385"/>
            <a:ext cx="885987" cy="143097"/>
          </a:xfrm>
          <a:prstGeom prst="rect">
            <a:avLst/>
          </a:prstGeom>
          <a:blipFill>
            <a:blip r:embed="rId57" cstate="print"/>
            <a:stretch>
              <a:fillRect/>
            </a:stretch>
          </a:blipFill>
        </p:spPr>
        <p:txBody>
          <a:bodyPr wrap="square" lIns="0" tIns="0" rIns="0" bIns="0" rtlCol="0"/>
          <a:lstStyle/>
          <a:p>
            <a:endParaRPr sz="1980"/>
          </a:p>
        </p:txBody>
      </p:sp>
      <p:sp>
        <p:nvSpPr>
          <p:cNvPr id="59" name="object 59"/>
          <p:cNvSpPr/>
          <p:nvPr/>
        </p:nvSpPr>
        <p:spPr>
          <a:xfrm>
            <a:off x="5805098" y="5740395"/>
            <a:ext cx="1171843" cy="143097"/>
          </a:xfrm>
          <a:prstGeom prst="rect">
            <a:avLst/>
          </a:prstGeom>
          <a:blipFill>
            <a:blip r:embed="rId58" cstate="print"/>
            <a:stretch>
              <a:fillRect/>
            </a:stretch>
          </a:blipFill>
        </p:spPr>
        <p:txBody>
          <a:bodyPr wrap="square" lIns="0" tIns="0" rIns="0" bIns="0" rtlCol="0"/>
          <a:lstStyle/>
          <a:p>
            <a:endParaRPr sz="1980"/>
          </a:p>
        </p:txBody>
      </p:sp>
      <p:sp>
        <p:nvSpPr>
          <p:cNvPr id="60" name="object 60"/>
          <p:cNvSpPr/>
          <p:nvPr/>
        </p:nvSpPr>
        <p:spPr>
          <a:xfrm>
            <a:off x="5805100" y="5954071"/>
            <a:ext cx="1016978" cy="142761"/>
          </a:xfrm>
          <a:prstGeom prst="rect">
            <a:avLst/>
          </a:prstGeom>
          <a:blipFill>
            <a:blip r:embed="rId59" cstate="print"/>
            <a:stretch>
              <a:fillRect/>
            </a:stretch>
          </a:blipFill>
        </p:spPr>
        <p:txBody>
          <a:bodyPr wrap="square" lIns="0" tIns="0" rIns="0" bIns="0" rtlCol="0"/>
          <a:lstStyle/>
          <a:p>
            <a:endParaRPr sz="1980"/>
          </a:p>
        </p:txBody>
      </p:sp>
      <p:sp>
        <p:nvSpPr>
          <p:cNvPr id="61" name="object 61"/>
          <p:cNvSpPr/>
          <p:nvPr/>
        </p:nvSpPr>
        <p:spPr>
          <a:xfrm>
            <a:off x="5805581" y="6178171"/>
            <a:ext cx="890597" cy="143097"/>
          </a:xfrm>
          <a:prstGeom prst="rect">
            <a:avLst/>
          </a:prstGeom>
          <a:blipFill>
            <a:blip r:embed="rId60" cstate="print"/>
            <a:stretch>
              <a:fillRect/>
            </a:stretch>
          </a:blipFill>
        </p:spPr>
        <p:txBody>
          <a:bodyPr wrap="square" lIns="0" tIns="0" rIns="0" bIns="0" rtlCol="0"/>
          <a:lstStyle/>
          <a:p>
            <a:endParaRPr sz="1980"/>
          </a:p>
        </p:txBody>
      </p:sp>
      <p:sp>
        <p:nvSpPr>
          <p:cNvPr id="62" name="object 62"/>
          <p:cNvSpPr/>
          <p:nvPr/>
        </p:nvSpPr>
        <p:spPr>
          <a:xfrm>
            <a:off x="5805100" y="6413268"/>
            <a:ext cx="926619" cy="143064"/>
          </a:xfrm>
          <a:prstGeom prst="rect">
            <a:avLst/>
          </a:prstGeom>
          <a:blipFill>
            <a:blip r:embed="rId61" cstate="print"/>
            <a:stretch>
              <a:fillRect/>
            </a:stretch>
          </a:blipFill>
        </p:spPr>
        <p:txBody>
          <a:bodyPr wrap="square" lIns="0" tIns="0" rIns="0" bIns="0" rtlCol="0"/>
          <a:lstStyle/>
          <a:p>
            <a:endParaRPr sz="1980"/>
          </a:p>
        </p:txBody>
      </p:sp>
      <p:sp>
        <p:nvSpPr>
          <p:cNvPr id="63" name="object 63"/>
          <p:cNvSpPr/>
          <p:nvPr/>
        </p:nvSpPr>
        <p:spPr>
          <a:xfrm>
            <a:off x="5807220" y="6643773"/>
            <a:ext cx="1481900" cy="143077"/>
          </a:xfrm>
          <a:prstGeom prst="rect">
            <a:avLst/>
          </a:prstGeom>
          <a:blipFill>
            <a:blip r:embed="rId62" cstate="print"/>
            <a:stretch>
              <a:fillRect/>
            </a:stretch>
          </a:blipFill>
        </p:spPr>
        <p:txBody>
          <a:bodyPr wrap="square" lIns="0" tIns="0" rIns="0" bIns="0" rtlCol="0"/>
          <a:lstStyle/>
          <a:p>
            <a:endParaRPr sz="1980"/>
          </a:p>
        </p:txBody>
      </p:sp>
      <p:sp>
        <p:nvSpPr>
          <p:cNvPr id="64" name="object 64"/>
          <p:cNvSpPr/>
          <p:nvPr/>
        </p:nvSpPr>
        <p:spPr>
          <a:xfrm>
            <a:off x="5812300" y="6863799"/>
            <a:ext cx="1229283" cy="143080"/>
          </a:xfrm>
          <a:prstGeom prst="rect">
            <a:avLst/>
          </a:prstGeom>
          <a:blipFill>
            <a:blip r:embed="rId63" cstate="print"/>
            <a:stretch>
              <a:fillRect/>
            </a:stretch>
          </a:blipFill>
        </p:spPr>
        <p:txBody>
          <a:bodyPr wrap="square" lIns="0" tIns="0" rIns="0" bIns="0" rtlCol="0"/>
          <a:lstStyle/>
          <a:p>
            <a:endParaRPr sz="1980"/>
          </a:p>
        </p:txBody>
      </p:sp>
      <p:sp>
        <p:nvSpPr>
          <p:cNvPr id="65" name="object 65"/>
          <p:cNvSpPr/>
          <p:nvPr/>
        </p:nvSpPr>
        <p:spPr>
          <a:xfrm>
            <a:off x="5805098" y="7073349"/>
            <a:ext cx="1056574" cy="142755"/>
          </a:xfrm>
          <a:prstGeom prst="rect">
            <a:avLst/>
          </a:prstGeom>
          <a:blipFill>
            <a:blip r:embed="rId64" cstate="print"/>
            <a:stretch>
              <a:fillRect/>
            </a:stretch>
          </a:blipFill>
        </p:spPr>
        <p:txBody>
          <a:bodyPr wrap="square" lIns="0" tIns="0" rIns="0" bIns="0" rtlCol="0"/>
          <a:lstStyle/>
          <a:p>
            <a:endParaRPr sz="1980"/>
          </a:p>
        </p:txBody>
      </p:sp>
      <p:sp>
        <p:nvSpPr>
          <p:cNvPr id="66" name="object 66"/>
          <p:cNvSpPr/>
          <p:nvPr/>
        </p:nvSpPr>
        <p:spPr>
          <a:xfrm>
            <a:off x="5812300" y="7282899"/>
            <a:ext cx="1696697" cy="352630"/>
          </a:xfrm>
          <a:prstGeom prst="rect">
            <a:avLst/>
          </a:prstGeom>
          <a:blipFill>
            <a:blip r:embed="rId65" cstate="print"/>
            <a:stretch>
              <a:fillRect/>
            </a:stretch>
          </a:blipFill>
        </p:spPr>
        <p:txBody>
          <a:bodyPr wrap="square" lIns="0" tIns="0" rIns="0" bIns="0" rtlCol="0"/>
          <a:lstStyle/>
          <a:p>
            <a:endParaRPr sz="1980"/>
          </a:p>
        </p:txBody>
      </p:sp>
      <p:sp>
        <p:nvSpPr>
          <p:cNvPr id="67" name="object 67"/>
          <p:cNvSpPr/>
          <p:nvPr/>
        </p:nvSpPr>
        <p:spPr>
          <a:xfrm>
            <a:off x="5805098" y="7701998"/>
            <a:ext cx="1939333" cy="111322"/>
          </a:xfrm>
          <a:prstGeom prst="rect">
            <a:avLst/>
          </a:prstGeom>
          <a:blipFill>
            <a:blip r:embed="rId66" cstate="print"/>
            <a:stretch>
              <a:fillRect/>
            </a:stretch>
          </a:blipFill>
        </p:spPr>
        <p:txBody>
          <a:bodyPr wrap="square" lIns="0" tIns="0" rIns="0" bIns="0" rtlCol="0"/>
          <a:lstStyle/>
          <a:p>
            <a:endParaRPr sz="1980"/>
          </a:p>
        </p:txBody>
      </p:sp>
      <p:sp>
        <p:nvSpPr>
          <p:cNvPr id="68" name="object 68"/>
          <p:cNvSpPr/>
          <p:nvPr/>
        </p:nvSpPr>
        <p:spPr>
          <a:xfrm>
            <a:off x="5805100" y="7916629"/>
            <a:ext cx="394653" cy="106871"/>
          </a:xfrm>
          <a:custGeom>
            <a:avLst/>
            <a:gdLst/>
            <a:ahLst/>
            <a:cxnLst/>
            <a:rect l="l" t="t" r="r" b="b"/>
            <a:pathLst>
              <a:path w="358775" h="97154">
                <a:moveTo>
                  <a:pt x="38538" y="0"/>
                </a:moveTo>
                <a:lnTo>
                  <a:pt x="0" y="0"/>
                </a:lnTo>
                <a:lnTo>
                  <a:pt x="0" y="2679"/>
                </a:lnTo>
                <a:lnTo>
                  <a:pt x="7144" y="2679"/>
                </a:lnTo>
                <a:lnTo>
                  <a:pt x="9869" y="3666"/>
                </a:lnTo>
                <a:lnTo>
                  <a:pt x="11750" y="5657"/>
                </a:lnTo>
                <a:lnTo>
                  <a:pt x="13048" y="7144"/>
                </a:lnTo>
                <a:lnTo>
                  <a:pt x="13691" y="10860"/>
                </a:lnTo>
                <a:lnTo>
                  <a:pt x="13670" y="83334"/>
                </a:lnTo>
                <a:lnTo>
                  <a:pt x="13191" y="86666"/>
                </a:lnTo>
                <a:lnTo>
                  <a:pt x="12204" y="88248"/>
                </a:lnTo>
                <a:lnTo>
                  <a:pt x="10512" y="90833"/>
                </a:lnTo>
                <a:lnTo>
                  <a:pt x="7644" y="92119"/>
                </a:lnTo>
                <a:lnTo>
                  <a:pt x="0" y="92119"/>
                </a:lnTo>
                <a:lnTo>
                  <a:pt x="0" y="94655"/>
                </a:lnTo>
                <a:lnTo>
                  <a:pt x="42266" y="94655"/>
                </a:lnTo>
                <a:lnTo>
                  <a:pt x="55215" y="93733"/>
                </a:lnTo>
                <a:lnTo>
                  <a:pt x="66377" y="90969"/>
                </a:lnTo>
                <a:lnTo>
                  <a:pt x="68881" y="89739"/>
                </a:lnTo>
                <a:lnTo>
                  <a:pt x="37898" y="89739"/>
                </a:lnTo>
                <a:lnTo>
                  <a:pt x="32945" y="89096"/>
                </a:lnTo>
                <a:lnTo>
                  <a:pt x="27087" y="87809"/>
                </a:lnTo>
                <a:lnTo>
                  <a:pt x="27087" y="7443"/>
                </a:lnTo>
                <a:lnTo>
                  <a:pt x="32442" y="6050"/>
                </a:lnTo>
                <a:lnTo>
                  <a:pt x="37206" y="5358"/>
                </a:lnTo>
                <a:lnTo>
                  <a:pt x="72034" y="5358"/>
                </a:lnTo>
                <a:lnTo>
                  <a:pt x="70841" y="4834"/>
                </a:lnTo>
                <a:lnTo>
                  <a:pt x="64691" y="2718"/>
                </a:lnTo>
                <a:lnTo>
                  <a:pt x="57258" y="1207"/>
                </a:lnTo>
                <a:lnTo>
                  <a:pt x="48541" y="301"/>
                </a:lnTo>
                <a:lnTo>
                  <a:pt x="38538" y="0"/>
                </a:lnTo>
                <a:close/>
              </a:path>
              <a:path w="358775" h="97154">
                <a:moveTo>
                  <a:pt x="72034" y="5358"/>
                </a:moveTo>
                <a:lnTo>
                  <a:pt x="41373" y="5358"/>
                </a:lnTo>
                <a:lnTo>
                  <a:pt x="49334" y="6064"/>
                </a:lnTo>
                <a:lnTo>
                  <a:pt x="56553" y="8182"/>
                </a:lnTo>
                <a:lnTo>
                  <a:pt x="79473" y="47625"/>
                </a:lnTo>
                <a:lnTo>
                  <a:pt x="78803" y="56798"/>
                </a:lnTo>
                <a:lnTo>
                  <a:pt x="49671" y="89027"/>
                </a:lnTo>
                <a:lnTo>
                  <a:pt x="41970" y="89739"/>
                </a:lnTo>
                <a:lnTo>
                  <a:pt x="68881" y="89739"/>
                </a:lnTo>
                <a:lnTo>
                  <a:pt x="94640" y="56360"/>
                </a:lnTo>
                <a:lnTo>
                  <a:pt x="95393" y="46875"/>
                </a:lnTo>
                <a:lnTo>
                  <a:pt x="94971" y="39726"/>
                </a:lnTo>
                <a:lnTo>
                  <a:pt x="78187" y="8061"/>
                </a:lnTo>
                <a:lnTo>
                  <a:pt x="72034" y="5358"/>
                </a:lnTo>
                <a:close/>
              </a:path>
              <a:path w="358775" h="97154">
                <a:moveTo>
                  <a:pt x="148327" y="33183"/>
                </a:moveTo>
                <a:lnTo>
                  <a:pt x="133493" y="33183"/>
                </a:lnTo>
                <a:lnTo>
                  <a:pt x="136422" y="34350"/>
                </a:lnTo>
                <a:lnTo>
                  <a:pt x="140396" y="39017"/>
                </a:lnTo>
                <a:lnTo>
                  <a:pt x="141387" y="43400"/>
                </a:lnTo>
                <a:lnTo>
                  <a:pt x="141387" y="52233"/>
                </a:lnTo>
                <a:lnTo>
                  <a:pt x="133781" y="55165"/>
                </a:lnTo>
                <a:lnTo>
                  <a:pt x="127338" y="57853"/>
                </a:lnTo>
                <a:lnTo>
                  <a:pt x="105811" y="76392"/>
                </a:lnTo>
                <a:lnTo>
                  <a:pt x="105811" y="84426"/>
                </a:lnTo>
                <a:lnTo>
                  <a:pt x="107249" y="88428"/>
                </a:lnTo>
                <a:lnTo>
                  <a:pt x="113013" y="94475"/>
                </a:lnTo>
                <a:lnTo>
                  <a:pt x="116634" y="95987"/>
                </a:lnTo>
                <a:lnTo>
                  <a:pt x="123873" y="95987"/>
                </a:lnTo>
                <a:lnTo>
                  <a:pt x="126552" y="95393"/>
                </a:lnTo>
                <a:lnTo>
                  <a:pt x="130719" y="93405"/>
                </a:lnTo>
                <a:lnTo>
                  <a:pt x="134837" y="90489"/>
                </a:lnTo>
                <a:lnTo>
                  <a:pt x="138120" y="87953"/>
                </a:lnTo>
                <a:lnTo>
                  <a:pt x="124861" y="87953"/>
                </a:lnTo>
                <a:lnTo>
                  <a:pt x="122538" y="86834"/>
                </a:lnTo>
                <a:lnTo>
                  <a:pt x="118561" y="82369"/>
                </a:lnTo>
                <a:lnTo>
                  <a:pt x="117573" y="79571"/>
                </a:lnTo>
                <a:lnTo>
                  <a:pt x="117573" y="73618"/>
                </a:lnTo>
                <a:lnTo>
                  <a:pt x="141387" y="56555"/>
                </a:lnTo>
                <a:lnTo>
                  <a:pt x="152994" y="56555"/>
                </a:lnTo>
                <a:lnTo>
                  <a:pt x="152994" y="44589"/>
                </a:lnTo>
                <a:lnTo>
                  <a:pt x="152543" y="40529"/>
                </a:lnTo>
                <a:lnTo>
                  <a:pt x="151650" y="38541"/>
                </a:lnTo>
                <a:lnTo>
                  <a:pt x="150363" y="35469"/>
                </a:lnTo>
                <a:lnTo>
                  <a:pt x="148327" y="33183"/>
                </a:lnTo>
                <a:close/>
              </a:path>
              <a:path w="358775" h="97154">
                <a:moveTo>
                  <a:pt x="153657" y="85429"/>
                </a:moveTo>
                <a:lnTo>
                  <a:pt x="141387" y="85429"/>
                </a:lnTo>
                <a:lnTo>
                  <a:pt x="141482" y="89297"/>
                </a:lnTo>
                <a:lnTo>
                  <a:pt x="142207" y="92000"/>
                </a:lnTo>
                <a:lnTo>
                  <a:pt x="144886" y="95073"/>
                </a:lnTo>
                <a:lnTo>
                  <a:pt x="146697" y="95847"/>
                </a:lnTo>
                <a:lnTo>
                  <a:pt x="153731" y="95847"/>
                </a:lnTo>
                <a:lnTo>
                  <a:pt x="158697" y="92369"/>
                </a:lnTo>
                <a:lnTo>
                  <a:pt x="162642" y="87060"/>
                </a:lnTo>
                <a:lnTo>
                  <a:pt x="155579" y="87060"/>
                </a:lnTo>
                <a:lnTo>
                  <a:pt x="154960" y="86834"/>
                </a:lnTo>
                <a:lnTo>
                  <a:pt x="153863" y="85941"/>
                </a:lnTo>
                <a:lnTo>
                  <a:pt x="153657" y="85429"/>
                </a:lnTo>
                <a:close/>
              </a:path>
              <a:path w="358775" h="97154">
                <a:moveTo>
                  <a:pt x="152994" y="56555"/>
                </a:moveTo>
                <a:lnTo>
                  <a:pt x="141387" y="56555"/>
                </a:lnTo>
                <a:lnTo>
                  <a:pt x="141387" y="80964"/>
                </a:lnTo>
                <a:lnTo>
                  <a:pt x="135636" y="85618"/>
                </a:lnTo>
                <a:lnTo>
                  <a:pt x="131015" y="87953"/>
                </a:lnTo>
                <a:lnTo>
                  <a:pt x="138120" y="87953"/>
                </a:lnTo>
                <a:lnTo>
                  <a:pt x="141387" y="85429"/>
                </a:lnTo>
                <a:lnTo>
                  <a:pt x="153657" y="85429"/>
                </a:lnTo>
                <a:lnTo>
                  <a:pt x="153494" y="85023"/>
                </a:lnTo>
                <a:lnTo>
                  <a:pt x="153109" y="82369"/>
                </a:lnTo>
                <a:lnTo>
                  <a:pt x="152994" y="56555"/>
                </a:lnTo>
                <a:close/>
              </a:path>
              <a:path w="358775" h="97154">
                <a:moveTo>
                  <a:pt x="163854" y="81558"/>
                </a:moveTo>
                <a:lnTo>
                  <a:pt x="160975" y="84426"/>
                </a:lnTo>
                <a:lnTo>
                  <a:pt x="159197" y="86023"/>
                </a:lnTo>
                <a:lnTo>
                  <a:pt x="157709" y="86916"/>
                </a:lnTo>
                <a:lnTo>
                  <a:pt x="157066" y="87060"/>
                </a:lnTo>
                <a:lnTo>
                  <a:pt x="162642" y="87060"/>
                </a:lnTo>
                <a:lnTo>
                  <a:pt x="163854" y="85429"/>
                </a:lnTo>
                <a:lnTo>
                  <a:pt x="163854" y="81558"/>
                </a:lnTo>
                <a:close/>
              </a:path>
              <a:path w="358775" h="97154">
                <a:moveTo>
                  <a:pt x="137361" y="28873"/>
                </a:moveTo>
                <a:lnTo>
                  <a:pt x="124266" y="28873"/>
                </a:lnTo>
                <a:lnTo>
                  <a:pt x="118515" y="30528"/>
                </a:lnTo>
                <a:lnTo>
                  <a:pt x="110383" y="37173"/>
                </a:lnTo>
                <a:lnTo>
                  <a:pt x="108347" y="40873"/>
                </a:lnTo>
                <a:lnTo>
                  <a:pt x="108379" y="47125"/>
                </a:lnTo>
                <a:lnTo>
                  <a:pt x="108895" y="48661"/>
                </a:lnTo>
                <a:lnTo>
                  <a:pt x="111072" y="51041"/>
                </a:lnTo>
                <a:lnTo>
                  <a:pt x="112465" y="51639"/>
                </a:lnTo>
                <a:lnTo>
                  <a:pt x="115930" y="51639"/>
                </a:lnTo>
                <a:lnTo>
                  <a:pt x="117372" y="51066"/>
                </a:lnTo>
                <a:lnTo>
                  <a:pt x="119563" y="48780"/>
                </a:lnTo>
                <a:lnTo>
                  <a:pt x="120097" y="47125"/>
                </a:lnTo>
                <a:lnTo>
                  <a:pt x="119954" y="38837"/>
                </a:lnTo>
                <a:lnTo>
                  <a:pt x="120847" y="37005"/>
                </a:lnTo>
                <a:lnTo>
                  <a:pt x="124324" y="33933"/>
                </a:lnTo>
                <a:lnTo>
                  <a:pt x="126647" y="33183"/>
                </a:lnTo>
                <a:lnTo>
                  <a:pt x="148327" y="33183"/>
                </a:lnTo>
                <a:lnTo>
                  <a:pt x="141981" y="29812"/>
                </a:lnTo>
                <a:lnTo>
                  <a:pt x="137361" y="28873"/>
                </a:lnTo>
                <a:close/>
              </a:path>
              <a:path w="358775" h="97154">
                <a:moveTo>
                  <a:pt x="197644" y="92119"/>
                </a:moveTo>
                <a:lnTo>
                  <a:pt x="166091" y="92119"/>
                </a:lnTo>
                <a:lnTo>
                  <a:pt x="166091" y="94655"/>
                </a:lnTo>
                <a:lnTo>
                  <a:pt x="197644" y="94655"/>
                </a:lnTo>
                <a:lnTo>
                  <a:pt x="197644" y="92119"/>
                </a:lnTo>
                <a:close/>
              </a:path>
              <a:path w="358775" h="97154">
                <a:moveTo>
                  <a:pt x="235006" y="92119"/>
                </a:moveTo>
                <a:lnTo>
                  <a:pt x="203298" y="92119"/>
                </a:lnTo>
                <a:lnTo>
                  <a:pt x="203298" y="94655"/>
                </a:lnTo>
                <a:lnTo>
                  <a:pt x="235006" y="94655"/>
                </a:lnTo>
                <a:lnTo>
                  <a:pt x="235006" y="92119"/>
                </a:lnTo>
                <a:close/>
              </a:path>
              <a:path w="358775" h="97154">
                <a:moveTo>
                  <a:pt x="187226" y="38100"/>
                </a:moveTo>
                <a:lnTo>
                  <a:pt x="171888" y="38100"/>
                </a:lnTo>
                <a:lnTo>
                  <a:pt x="172867" y="38398"/>
                </a:lnTo>
                <a:lnTo>
                  <a:pt x="174354" y="39590"/>
                </a:lnTo>
                <a:lnTo>
                  <a:pt x="174903" y="40721"/>
                </a:lnTo>
                <a:lnTo>
                  <a:pt x="175587" y="44077"/>
                </a:lnTo>
                <a:lnTo>
                  <a:pt x="175680" y="46576"/>
                </a:lnTo>
                <a:lnTo>
                  <a:pt x="175759" y="84880"/>
                </a:lnTo>
                <a:lnTo>
                  <a:pt x="175199" y="88023"/>
                </a:lnTo>
                <a:lnTo>
                  <a:pt x="172913" y="91296"/>
                </a:lnTo>
                <a:lnTo>
                  <a:pt x="170700" y="92119"/>
                </a:lnTo>
                <a:lnTo>
                  <a:pt x="194166" y="92119"/>
                </a:lnTo>
                <a:lnTo>
                  <a:pt x="187226" y="46576"/>
                </a:lnTo>
                <a:lnTo>
                  <a:pt x="190983" y="42409"/>
                </a:lnTo>
                <a:lnTo>
                  <a:pt x="187226" y="42409"/>
                </a:lnTo>
                <a:lnTo>
                  <a:pt x="187226" y="38100"/>
                </a:lnTo>
                <a:close/>
              </a:path>
              <a:path w="358775" h="97154">
                <a:moveTo>
                  <a:pt x="222737" y="37505"/>
                </a:moveTo>
                <a:lnTo>
                  <a:pt x="207312" y="37505"/>
                </a:lnTo>
                <a:lnTo>
                  <a:pt x="209860" y="38816"/>
                </a:lnTo>
                <a:lnTo>
                  <a:pt x="211415" y="41446"/>
                </a:lnTo>
                <a:lnTo>
                  <a:pt x="212943" y="44101"/>
                </a:lnTo>
                <a:lnTo>
                  <a:pt x="213533" y="47219"/>
                </a:lnTo>
                <a:lnTo>
                  <a:pt x="213609" y="86072"/>
                </a:lnTo>
                <a:lnTo>
                  <a:pt x="212908" y="88547"/>
                </a:lnTo>
                <a:lnTo>
                  <a:pt x="212085" y="89891"/>
                </a:lnTo>
                <a:lnTo>
                  <a:pt x="209678" y="91677"/>
                </a:lnTo>
                <a:lnTo>
                  <a:pt x="207608" y="92119"/>
                </a:lnTo>
                <a:lnTo>
                  <a:pt x="231928" y="92119"/>
                </a:lnTo>
                <a:lnTo>
                  <a:pt x="229825" y="91796"/>
                </a:lnTo>
                <a:lnTo>
                  <a:pt x="227539" y="90513"/>
                </a:lnTo>
                <a:lnTo>
                  <a:pt x="226716" y="89595"/>
                </a:lnTo>
                <a:lnTo>
                  <a:pt x="226150" y="88248"/>
                </a:lnTo>
                <a:lnTo>
                  <a:pt x="225527" y="87011"/>
                </a:lnTo>
                <a:lnTo>
                  <a:pt x="225241" y="84880"/>
                </a:lnTo>
                <a:lnTo>
                  <a:pt x="225161" y="47219"/>
                </a:lnTo>
                <a:lnTo>
                  <a:pt x="224674" y="42909"/>
                </a:lnTo>
                <a:lnTo>
                  <a:pt x="222737" y="37505"/>
                </a:lnTo>
                <a:close/>
              </a:path>
              <a:path w="358775" h="97154">
                <a:moveTo>
                  <a:pt x="212146" y="28873"/>
                </a:moveTo>
                <a:lnTo>
                  <a:pt x="201905" y="28873"/>
                </a:lnTo>
                <a:lnTo>
                  <a:pt x="194761" y="33384"/>
                </a:lnTo>
                <a:lnTo>
                  <a:pt x="187226" y="42409"/>
                </a:lnTo>
                <a:lnTo>
                  <a:pt x="190983" y="42409"/>
                </a:lnTo>
                <a:lnTo>
                  <a:pt x="192679" y="40529"/>
                </a:lnTo>
                <a:lnTo>
                  <a:pt x="198190" y="37505"/>
                </a:lnTo>
                <a:lnTo>
                  <a:pt x="222737" y="37505"/>
                </a:lnTo>
                <a:lnTo>
                  <a:pt x="222205" y="36063"/>
                </a:lnTo>
                <a:lnTo>
                  <a:pt x="220193" y="33207"/>
                </a:lnTo>
                <a:lnTo>
                  <a:pt x="215133" y="29730"/>
                </a:lnTo>
                <a:lnTo>
                  <a:pt x="212146" y="28873"/>
                </a:lnTo>
                <a:close/>
              </a:path>
              <a:path w="358775" h="97154">
                <a:moveTo>
                  <a:pt x="187226" y="28873"/>
                </a:moveTo>
                <a:lnTo>
                  <a:pt x="184248" y="28873"/>
                </a:lnTo>
                <a:lnTo>
                  <a:pt x="165043" y="36612"/>
                </a:lnTo>
                <a:lnTo>
                  <a:pt x="166091" y="39136"/>
                </a:lnTo>
                <a:lnTo>
                  <a:pt x="167877" y="38444"/>
                </a:lnTo>
                <a:lnTo>
                  <a:pt x="169413" y="38100"/>
                </a:lnTo>
                <a:lnTo>
                  <a:pt x="187226" y="38100"/>
                </a:lnTo>
                <a:lnTo>
                  <a:pt x="187226" y="28873"/>
                </a:lnTo>
                <a:close/>
              </a:path>
              <a:path w="358775" h="97154">
                <a:moveTo>
                  <a:pt x="277252" y="28873"/>
                </a:moveTo>
                <a:lnTo>
                  <a:pt x="262591" y="28873"/>
                </a:lnTo>
                <a:lnTo>
                  <a:pt x="255398" y="32016"/>
                </a:lnTo>
                <a:lnTo>
                  <a:pt x="240493" y="62807"/>
                </a:lnTo>
                <a:lnTo>
                  <a:pt x="240946" y="69354"/>
                </a:lnTo>
                <a:lnTo>
                  <a:pt x="260366" y="96585"/>
                </a:lnTo>
                <a:lnTo>
                  <a:pt x="273655" y="96585"/>
                </a:lnTo>
                <a:lnTo>
                  <a:pt x="279172" y="94323"/>
                </a:lnTo>
                <a:lnTo>
                  <a:pt x="288726" y="85725"/>
                </a:lnTo>
                <a:lnTo>
                  <a:pt x="266157" y="85725"/>
                </a:lnTo>
                <a:lnTo>
                  <a:pt x="261128" y="82795"/>
                </a:lnTo>
                <a:lnTo>
                  <a:pt x="257409" y="76937"/>
                </a:lnTo>
                <a:lnTo>
                  <a:pt x="253660" y="71082"/>
                </a:lnTo>
                <a:lnTo>
                  <a:pt x="251831" y="64343"/>
                </a:lnTo>
                <a:lnTo>
                  <a:pt x="251860" y="49163"/>
                </a:lnTo>
                <a:lnTo>
                  <a:pt x="253691" y="43257"/>
                </a:lnTo>
                <a:lnTo>
                  <a:pt x="257470" y="38697"/>
                </a:lnTo>
                <a:lnTo>
                  <a:pt x="260244" y="35219"/>
                </a:lnTo>
                <a:lnTo>
                  <a:pt x="263962" y="33482"/>
                </a:lnTo>
                <a:lnTo>
                  <a:pt x="286051" y="33482"/>
                </a:lnTo>
                <a:lnTo>
                  <a:pt x="282433" y="30528"/>
                </a:lnTo>
                <a:lnTo>
                  <a:pt x="277252" y="28873"/>
                </a:lnTo>
                <a:close/>
              </a:path>
              <a:path w="358775" h="97154">
                <a:moveTo>
                  <a:pt x="292309" y="69354"/>
                </a:moveTo>
                <a:lnTo>
                  <a:pt x="277069" y="85725"/>
                </a:lnTo>
                <a:lnTo>
                  <a:pt x="288726" y="85725"/>
                </a:lnTo>
                <a:lnTo>
                  <a:pt x="289200" y="85298"/>
                </a:lnTo>
                <a:lnTo>
                  <a:pt x="292583" y="78821"/>
                </a:lnTo>
                <a:lnTo>
                  <a:pt x="294381" y="70390"/>
                </a:lnTo>
                <a:lnTo>
                  <a:pt x="292309" y="69354"/>
                </a:lnTo>
                <a:close/>
              </a:path>
              <a:path w="358775" h="97154">
                <a:moveTo>
                  <a:pt x="286051" y="33482"/>
                </a:moveTo>
                <a:lnTo>
                  <a:pt x="271521" y="33482"/>
                </a:lnTo>
                <a:lnTo>
                  <a:pt x="273807" y="34171"/>
                </a:lnTo>
                <a:lnTo>
                  <a:pt x="275484" y="35564"/>
                </a:lnTo>
                <a:lnTo>
                  <a:pt x="277069" y="37051"/>
                </a:lnTo>
                <a:lnTo>
                  <a:pt x="277983" y="39160"/>
                </a:lnTo>
                <a:lnTo>
                  <a:pt x="278501" y="44613"/>
                </a:lnTo>
                <a:lnTo>
                  <a:pt x="278989" y="46482"/>
                </a:lnTo>
                <a:lnTo>
                  <a:pt x="281184" y="49255"/>
                </a:lnTo>
                <a:lnTo>
                  <a:pt x="283287" y="50148"/>
                </a:lnTo>
                <a:lnTo>
                  <a:pt x="288133" y="50148"/>
                </a:lnTo>
                <a:lnTo>
                  <a:pt x="289748" y="49603"/>
                </a:lnTo>
                <a:lnTo>
                  <a:pt x="292034" y="47423"/>
                </a:lnTo>
                <a:lnTo>
                  <a:pt x="292583" y="45982"/>
                </a:lnTo>
                <a:lnTo>
                  <a:pt x="292583" y="40623"/>
                </a:lnTo>
                <a:lnTo>
                  <a:pt x="290571" y="37173"/>
                </a:lnTo>
                <a:lnTo>
                  <a:pt x="286051" y="33482"/>
                </a:lnTo>
                <a:close/>
              </a:path>
              <a:path w="358775" h="97154">
                <a:moveTo>
                  <a:pt x="340955" y="28718"/>
                </a:moveTo>
                <a:lnTo>
                  <a:pt x="325380" y="28718"/>
                </a:lnTo>
                <a:lnTo>
                  <a:pt x="318369" y="31790"/>
                </a:lnTo>
                <a:lnTo>
                  <a:pt x="304348" y="63544"/>
                </a:lnTo>
                <a:lnTo>
                  <a:pt x="304862" y="70743"/>
                </a:lnTo>
                <a:lnTo>
                  <a:pt x="324526" y="96585"/>
                </a:lnTo>
                <a:lnTo>
                  <a:pt x="339218" y="96585"/>
                </a:lnTo>
                <a:lnTo>
                  <a:pt x="345100" y="93975"/>
                </a:lnTo>
                <a:lnTo>
                  <a:pt x="352974" y="85273"/>
                </a:lnTo>
                <a:lnTo>
                  <a:pt x="331201" y="85273"/>
                </a:lnTo>
                <a:lnTo>
                  <a:pt x="325745" y="82545"/>
                </a:lnTo>
                <a:lnTo>
                  <a:pt x="321173" y="77093"/>
                </a:lnTo>
                <a:lnTo>
                  <a:pt x="316510" y="71734"/>
                </a:lnTo>
                <a:lnTo>
                  <a:pt x="314163" y="64294"/>
                </a:lnTo>
                <a:lnTo>
                  <a:pt x="314163" y="54769"/>
                </a:lnTo>
                <a:lnTo>
                  <a:pt x="358389" y="54769"/>
                </a:lnTo>
                <a:lnTo>
                  <a:pt x="358389" y="50746"/>
                </a:lnTo>
                <a:lnTo>
                  <a:pt x="314163" y="50746"/>
                </a:lnTo>
                <a:lnTo>
                  <a:pt x="314681" y="45387"/>
                </a:lnTo>
                <a:lnTo>
                  <a:pt x="316449" y="41221"/>
                </a:lnTo>
                <a:lnTo>
                  <a:pt x="322606" y="35268"/>
                </a:lnTo>
                <a:lnTo>
                  <a:pt x="326081" y="33777"/>
                </a:lnTo>
                <a:lnTo>
                  <a:pt x="349435" y="33777"/>
                </a:lnTo>
                <a:lnTo>
                  <a:pt x="346838" y="31098"/>
                </a:lnTo>
                <a:lnTo>
                  <a:pt x="340955" y="28718"/>
                </a:lnTo>
                <a:close/>
              </a:path>
              <a:path w="358775" h="97154">
                <a:moveTo>
                  <a:pt x="356134" y="69948"/>
                </a:moveTo>
                <a:lnTo>
                  <a:pt x="354061" y="75498"/>
                </a:lnTo>
                <a:lnTo>
                  <a:pt x="351470" y="79440"/>
                </a:lnTo>
                <a:lnTo>
                  <a:pt x="345314" y="84106"/>
                </a:lnTo>
                <a:lnTo>
                  <a:pt x="341717" y="85273"/>
                </a:lnTo>
                <a:lnTo>
                  <a:pt x="352974" y="85273"/>
                </a:lnTo>
                <a:lnTo>
                  <a:pt x="354518" y="83557"/>
                </a:lnTo>
                <a:lnTo>
                  <a:pt x="357384" y="77736"/>
                </a:lnTo>
                <a:lnTo>
                  <a:pt x="358389" y="71283"/>
                </a:lnTo>
                <a:lnTo>
                  <a:pt x="356134" y="69948"/>
                </a:lnTo>
                <a:close/>
              </a:path>
              <a:path w="358775" h="97154">
                <a:moveTo>
                  <a:pt x="349435" y="33777"/>
                </a:moveTo>
                <a:lnTo>
                  <a:pt x="332420" y="33777"/>
                </a:lnTo>
                <a:lnTo>
                  <a:pt x="334828" y="34527"/>
                </a:lnTo>
                <a:lnTo>
                  <a:pt x="339370" y="37505"/>
                </a:lnTo>
                <a:lnTo>
                  <a:pt x="341107" y="39529"/>
                </a:lnTo>
                <a:lnTo>
                  <a:pt x="343088" y="43802"/>
                </a:lnTo>
                <a:lnTo>
                  <a:pt x="343576" y="46674"/>
                </a:lnTo>
                <a:lnTo>
                  <a:pt x="343790" y="50746"/>
                </a:lnTo>
                <a:lnTo>
                  <a:pt x="358389" y="50746"/>
                </a:lnTo>
                <a:lnTo>
                  <a:pt x="358298" y="46674"/>
                </a:lnTo>
                <a:lnTo>
                  <a:pt x="356073" y="40623"/>
                </a:lnTo>
                <a:lnTo>
                  <a:pt x="349435" y="33777"/>
                </a:lnTo>
                <a:close/>
              </a:path>
            </a:pathLst>
          </a:custGeom>
          <a:solidFill>
            <a:srgbClr val="000000"/>
          </a:solidFill>
        </p:spPr>
        <p:txBody>
          <a:bodyPr wrap="square" lIns="0" tIns="0" rIns="0" bIns="0" rtlCol="0"/>
          <a:lstStyle/>
          <a:p>
            <a:endParaRPr sz="1980"/>
          </a:p>
        </p:txBody>
      </p:sp>
      <p:sp>
        <p:nvSpPr>
          <p:cNvPr id="69" name="object 69"/>
          <p:cNvSpPr/>
          <p:nvPr/>
        </p:nvSpPr>
        <p:spPr>
          <a:xfrm>
            <a:off x="5804602" y="8121099"/>
            <a:ext cx="1543126" cy="143080"/>
          </a:xfrm>
          <a:prstGeom prst="rect">
            <a:avLst/>
          </a:prstGeom>
          <a:blipFill>
            <a:blip r:embed="rId67" cstate="print"/>
            <a:stretch>
              <a:fillRect/>
            </a:stretch>
          </a:blipFill>
        </p:spPr>
        <p:txBody>
          <a:bodyPr wrap="square" lIns="0" tIns="0" rIns="0" bIns="0" rtlCol="0"/>
          <a:lstStyle/>
          <a:p>
            <a:endParaRPr sz="1980"/>
          </a:p>
        </p:txBody>
      </p:sp>
      <p:sp>
        <p:nvSpPr>
          <p:cNvPr id="70" name="object 70"/>
          <p:cNvSpPr/>
          <p:nvPr/>
        </p:nvSpPr>
        <p:spPr>
          <a:xfrm>
            <a:off x="5805100" y="8330649"/>
            <a:ext cx="651087" cy="143080"/>
          </a:xfrm>
          <a:prstGeom prst="rect">
            <a:avLst/>
          </a:prstGeom>
          <a:blipFill>
            <a:blip r:embed="rId68" cstate="print"/>
            <a:stretch>
              <a:fillRect/>
            </a:stretch>
          </a:blipFill>
        </p:spPr>
        <p:txBody>
          <a:bodyPr wrap="square" lIns="0" tIns="0" rIns="0" bIns="0" rtlCol="0"/>
          <a:lstStyle/>
          <a:p>
            <a:endParaRPr sz="1980"/>
          </a:p>
        </p:txBody>
      </p:sp>
      <p:sp>
        <p:nvSpPr>
          <p:cNvPr id="71" name="object 71"/>
          <p:cNvSpPr/>
          <p:nvPr/>
        </p:nvSpPr>
        <p:spPr>
          <a:xfrm>
            <a:off x="5808204" y="8540199"/>
            <a:ext cx="1012397" cy="143080"/>
          </a:xfrm>
          <a:prstGeom prst="rect">
            <a:avLst/>
          </a:prstGeom>
          <a:blipFill>
            <a:blip r:embed="rId69" cstate="print"/>
            <a:stretch>
              <a:fillRect/>
            </a:stretch>
          </a:blipFill>
        </p:spPr>
        <p:txBody>
          <a:bodyPr wrap="square" lIns="0" tIns="0" rIns="0" bIns="0" rtlCol="0"/>
          <a:lstStyle/>
          <a:p>
            <a:endParaRPr sz="1980"/>
          </a:p>
        </p:txBody>
      </p:sp>
      <p:sp>
        <p:nvSpPr>
          <p:cNvPr id="72" name="object 72"/>
          <p:cNvSpPr/>
          <p:nvPr/>
        </p:nvSpPr>
        <p:spPr>
          <a:xfrm>
            <a:off x="8227002" y="1557108"/>
            <a:ext cx="896002" cy="142761"/>
          </a:xfrm>
          <a:prstGeom prst="rect">
            <a:avLst/>
          </a:prstGeom>
          <a:blipFill>
            <a:blip r:embed="rId70" cstate="print"/>
            <a:stretch>
              <a:fillRect/>
            </a:stretch>
          </a:blipFill>
        </p:spPr>
        <p:txBody>
          <a:bodyPr wrap="square" lIns="0" tIns="0" rIns="0" bIns="0" rtlCol="0"/>
          <a:lstStyle/>
          <a:p>
            <a:endParaRPr sz="1980"/>
          </a:p>
        </p:txBody>
      </p:sp>
      <p:sp>
        <p:nvSpPr>
          <p:cNvPr id="73" name="object 73"/>
          <p:cNvSpPr/>
          <p:nvPr/>
        </p:nvSpPr>
        <p:spPr>
          <a:xfrm>
            <a:off x="8227002" y="1766658"/>
            <a:ext cx="917628" cy="111312"/>
          </a:xfrm>
          <a:prstGeom prst="rect">
            <a:avLst/>
          </a:prstGeom>
          <a:blipFill>
            <a:blip r:embed="rId71" cstate="print"/>
            <a:stretch>
              <a:fillRect/>
            </a:stretch>
          </a:blipFill>
        </p:spPr>
        <p:txBody>
          <a:bodyPr wrap="square" lIns="0" tIns="0" rIns="0" bIns="0" rtlCol="0"/>
          <a:lstStyle/>
          <a:p>
            <a:endParaRPr sz="1980"/>
          </a:p>
        </p:txBody>
      </p:sp>
      <p:sp>
        <p:nvSpPr>
          <p:cNvPr id="74" name="object 74"/>
          <p:cNvSpPr/>
          <p:nvPr/>
        </p:nvSpPr>
        <p:spPr>
          <a:xfrm>
            <a:off x="8227000" y="1980299"/>
            <a:ext cx="585768" cy="111312"/>
          </a:xfrm>
          <a:prstGeom prst="rect">
            <a:avLst/>
          </a:prstGeom>
          <a:blipFill>
            <a:blip r:embed="rId72" cstate="print"/>
            <a:stretch>
              <a:fillRect/>
            </a:stretch>
          </a:blipFill>
        </p:spPr>
        <p:txBody>
          <a:bodyPr wrap="square" lIns="0" tIns="0" rIns="0" bIns="0" rtlCol="0"/>
          <a:lstStyle/>
          <a:p>
            <a:endParaRPr sz="1980"/>
          </a:p>
        </p:txBody>
      </p:sp>
      <p:sp>
        <p:nvSpPr>
          <p:cNvPr id="75" name="object 75"/>
          <p:cNvSpPr/>
          <p:nvPr/>
        </p:nvSpPr>
        <p:spPr>
          <a:xfrm>
            <a:off x="8229147" y="2199035"/>
            <a:ext cx="865391" cy="106250"/>
          </a:xfrm>
          <a:prstGeom prst="rect">
            <a:avLst/>
          </a:prstGeom>
          <a:blipFill>
            <a:blip r:embed="rId73" cstate="print"/>
            <a:stretch>
              <a:fillRect/>
            </a:stretch>
          </a:blipFill>
        </p:spPr>
        <p:txBody>
          <a:bodyPr wrap="square" lIns="0" tIns="0" rIns="0" bIns="0" rtlCol="0"/>
          <a:lstStyle/>
          <a:p>
            <a:endParaRPr sz="1980"/>
          </a:p>
        </p:txBody>
      </p:sp>
      <p:sp>
        <p:nvSpPr>
          <p:cNvPr id="76" name="object 76"/>
          <p:cNvSpPr/>
          <p:nvPr/>
        </p:nvSpPr>
        <p:spPr>
          <a:xfrm>
            <a:off x="8229950" y="2407578"/>
            <a:ext cx="916320" cy="143097"/>
          </a:xfrm>
          <a:prstGeom prst="rect">
            <a:avLst/>
          </a:prstGeom>
          <a:blipFill>
            <a:blip r:embed="rId74" cstate="print"/>
            <a:stretch>
              <a:fillRect/>
            </a:stretch>
          </a:blipFill>
        </p:spPr>
        <p:txBody>
          <a:bodyPr wrap="square" lIns="0" tIns="0" rIns="0" bIns="0" rtlCol="0"/>
          <a:lstStyle/>
          <a:p>
            <a:endParaRPr sz="1980"/>
          </a:p>
        </p:txBody>
      </p:sp>
      <p:sp>
        <p:nvSpPr>
          <p:cNvPr id="77" name="object 77"/>
          <p:cNvSpPr/>
          <p:nvPr/>
        </p:nvSpPr>
        <p:spPr>
          <a:xfrm>
            <a:off x="8227000" y="2626315"/>
            <a:ext cx="546003" cy="137665"/>
          </a:xfrm>
          <a:prstGeom prst="rect">
            <a:avLst/>
          </a:prstGeom>
          <a:blipFill>
            <a:blip r:embed="rId75" cstate="print"/>
            <a:stretch>
              <a:fillRect/>
            </a:stretch>
          </a:blipFill>
        </p:spPr>
        <p:txBody>
          <a:bodyPr wrap="square" lIns="0" tIns="0" rIns="0" bIns="0" rtlCol="0"/>
          <a:lstStyle/>
          <a:p>
            <a:endParaRPr sz="1980"/>
          </a:p>
        </p:txBody>
      </p:sp>
      <p:sp>
        <p:nvSpPr>
          <p:cNvPr id="78" name="object 78"/>
          <p:cNvSpPr/>
          <p:nvPr/>
        </p:nvSpPr>
        <p:spPr>
          <a:xfrm>
            <a:off x="8234210" y="2834858"/>
            <a:ext cx="1438049" cy="143097"/>
          </a:xfrm>
          <a:prstGeom prst="rect">
            <a:avLst/>
          </a:prstGeom>
          <a:blipFill>
            <a:blip r:embed="rId76" cstate="print"/>
            <a:stretch>
              <a:fillRect/>
            </a:stretch>
          </a:blipFill>
        </p:spPr>
        <p:txBody>
          <a:bodyPr wrap="square" lIns="0" tIns="0" rIns="0" bIns="0" rtlCol="0"/>
          <a:lstStyle/>
          <a:p>
            <a:endParaRPr sz="1980"/>
          </a:p>
        </p:txBody>
      </p:sp>
      <p:sp>
        <p:nvSpPr>
          <p:cNvPr id="79" name="object 79"/>
          <p:cNvSpPr/>
          <p:nvPr/>
        </p:nvSpPr>
        <p:spPr>
          <a:xfrm>
            <a:off x="8229952" y="3044408"/>
            <a:ext cx="983744" cy="111648"/>
          </a:xfrm>
          <a:prstGeom prst="rect">
            <a:avLst/>
          </a:prstGeom>
          <a:blipFill>
            <a:blip r:embed="rId77" cstate="print"/>
            <a:stretch>
              <a:fillRect/>
            </a:stretch>
          </a:blipFill>
        </p:spPr>
        <p:txBody>
          <a:bodyPr wrap="square" lIns="0" tIns="0" rIns="0" bIns="0" rtlCol="0"/>
          <a:lstStyle/>
          <a:p>
            <a:endParaRPr sz="1980"/>
          </a:p>
        </p:txBody>
      </p:sp>
      <p:sp>
        <p:nvSpPr>
          <p:cNvPr id="80" name="object 80"/>
          <p:cNvSpPr/>
          <p:nvPr/>
        </p:nvSpPr>
        <p:spPr>
          <a:xfrm>
            <a:off x="8234209" y="3253958"/>
            <a:ext cx="1467688" cy="143097"/>
          </a:xfrm>
          <a:prstGeom prst="rect">
            <a:avLst/>
          </a:prstGeom>
          <a:blipFill>
            <a:blip r:embed="rId78" cstate="print"/>
            <a:stretch>
              <a:fillRect/>
            </a:stretch>
          </a:blipFill>
        </p:spPr>
        <p:txBody>
          <a:bodyPr wrap="square" lIns="0" tIns="0" rIns="0" bIns="0" rtlCol="0"/>
          <a:lstStyle/>
          <a:p>
            <a:endParaRPr sz="1980"/>
          </a:p>
        </p:txBody>
      </p:sp>
      <p:sp>
        <p:nvSpPr>
          <p:cNvPr id="81" name="object 81"/>
          <p:cNvSpPr/>
          <p:nvPr/>
        </p:nvSpPr>
        <p:spPr>
          <a:xfrm>
            <a:off x="8226532" y="3463508"/>
            <a:ext cx="882725" cy="111648"/>
          </a:xfrm>
          <a:prstGeom prst="rect">
            <a:avLst/>
          </a:prstGeom>
          <a:blipFill>
            <a:blip r:embed="rId79" cstate="print"/>
            <a:stretch>
              <a:fillRect/>
            </a:stretch>
          </a:blipFill>
        </p:spPr>
        <p:txBody>
          <a:bodyPr wrap="square" lIns="0" tIns="0" rIns="0" bIns="0" rtlCol="0"/>
          <a:lstStyle/>
          <a:p>
            <a:endParaRPr sz="1980"/>
          </a:p>
        </p:txBody>
      </p:sp>
      <p:sp>
        <p:nvSpPr>
          <p:cNvPr id="82" name="object 82"/>
          <p:cNvSpPr/>
          <p:nvPr/>
        </p:nvSpPr>
        <p:spPr>
          <a:xfrm>
            <a:off x="8227505" y="3673059"/>
            <a:ext cx="1156279" cy="111346"/>
          </a:xfrm>
          <a:prstGeom prst="rect">
            <a:avLst/>
          </a:prstGeom>
          <a:blipFill>
            <a:blip r:embed="rId80" cstate="print"/>
            <a:stretch>
              <a:fillRect/>
            </a:stretch>
          </a:blipFill>
        </p:spPr>
        <p:txBody>
          <a:bodyPr wrap="square" lIns="0" tIns="0" rIns="0" bIns="0" rtlCol="0"/>
          <a:lstStyle/>
          <a:p>
            <a:endParaRPr sz="1980"/>
          </a:p>
        </p:txBody>
      </p:sp>
      <p:sp>
        <p:nvSpPr>
          <p:cNvPr id="83" name="object 83"/>
          <p:cNvSpPr/>
          <p:nvPr/>
        </p:nvSpPr>
        <p:spPr>
          <a:xfrm>
            <a:off x="8227002" y="3882608"/>
            <a:ext cx="977710" cy="143097"/>
          </a:xfrm>
          <a:prstGeom prst="rect">
            <a:avLst/>
          </a:prstGeom>
          <a:blipFill>
            <a:blip r:embed="rId81" cstate="print"/>
            <a:stretch>
              <a:fillRect/>
            </a:stretch>
          </a:blipFill>
        </p:spPr>
        <p:txBody>
          <a:bodyPr wrap="square" lIns="0" tIns="0" rIns="0" bIns="0" rtlCol="0"/>
          <a:lstStyle/>
          <a:p>
            <a:endParaRPr sz="1980"/>
          </a:p>
        </p:txBody>
      </p:sp>
      <p:sp>
        <p:nvSpPr>
          <p:cNvPr id="84" name="object 84"/>
          <p:cNvSpPr/>
          <p:nvPr/>
        </p:nvSpPr>
        <p:spPr>
          <a:xfrm>
            <a:off x="8227503" y="4096283"/>
            <a:ext cx="1383030" cy="143064"/>
          </a:xfrm>
          <a:prstGeom prst="rect">
            <a:avLst/>
          </a:prstGeom>
          <a:blipFill>
            <a:blip r:embed="rId82" cstate="print"/>
            <a:stretch>
              <a:fillRect/>
            </a:stretch>
          </a:blipFill>
        </p:spPr>
        <p:txBody>
          <a:bodyPr wrap="square" lIns="0" tIns="0" rIns="0" bIns="0" rtlCol="0"/>
          <a:lstStyle/>
          <a:p>
            <a:endParaRPr sz="1980"/>
          </a:p>
        </p:txBody>
      </p:sp>
      <p:sp>
        <p:nvSpPr>
          <p:cNvPr id="85" name="object 85"/>
          <p:cNvSpPr/>
          <p:nvPr/>
        </p:nvSpPr>
        <p:spPr>
          <a:xfrm>
            <a:off x="8229952" y="4308582"/>
            <a:ext cx="1049560" cy="140314"/>
          </a:xfrm>
          <a:prstGeom prst="rect">
            <a:avLst/>
          </a:prstGeom>
          <a:blipFill>
            <a:blip r:embed="rId83" cstate="print"/>
            <a:stretch>
              <a:fillRect/>
            </a:stretch>
          </a:blipFill>
        </p:spPr>
        <p:txBody>
          <a:bodyPr wrap="square" lIns="0" tIns="0" rIns="0" bIns="0" rtlCol="0"/>
          <a:lstStyle/>
          <a:p>
            <a:endParaRPr sz="1980"/>
          </a:p>
        </p:txBody>
      </p:sp>
      <p:sp>
        <p:nvSpPr>
          <p:cNvPr id="86" name="object 86"/>
          <p:cNvSpPr/>
          <p:nvPr/>
        </p:nvSpPr>
        <p:spPr>
          <a:xfrm>
            <a:off x="8229145" y="4515383"/>
            <a:ext cx="1605991" cy="143064"/>
          </a:xfrm>
          <a:prstGeom prst="rect">
            <a:avLst/>
          </a:prstGeom>
          <a:blipFill>
            <a:blip r:embed="rId84" cstate="print"/>
            <a:stretch>
              <a:fillRect/>
            </a:stretch>
          </a:blipFill>
        </p:spPr>
        <p:txBody>
          <a:bodyPr wrap="square" lIns="0" tIns="0" rIns="0" bIns="0" rtlCol="0"/>
          <a:lstStyle/>
          <a:p>
            <a:endParaRPr sz="1980"/>
          </a:p>
        </p:txBody>
      </p:sp>
      <p:sp>
        <p:nvSpPr>
          <p:cNvPr id="87" name="object 87"/>
          <p:cNvSpPr/>
          <p:nvPr/>
        </p:nvSpPr>
        <p:spPr>
          <a:xfrm>
            <a:off x="8227002" y="4724935"/>
            <a:ext cx="1030081" cy="111312"/>
          </a:xfrm>
          <a:prstGeom prst="rect">
            <a:avLst/>
          </a:prstGeom>
          <a:blipFill>
            <a:blip r:embed="rId85" cstate="print"/>
            <a:stretch>
              <a:fillRect/>
            </a:stretch>
          </a:blipFill>
        </p:spPr>
        <p:txBody>
          <a:bodyPr wrap="square" lIns="0" tIns="0" rIns="0" bIns="0" rtlCol="0"/>
          <a:lstStyle/>
          <a:p>
            <a:endParaRPr sz="1980"/>
          </a:p>
        </p:txBody>
      </p:sp>
      <p:sp>
        <p:nvSpPr>
          <p:cNvPr id="88" name="object 88"/>
          <p:cNvSpPr/>
          <p:nvPr/>
        </p:nvSpPr>
        <p:spPr>
          <a:xfrm>
            <a:off x="8225692" y="4934483"/>
            <a:ext cx="982269" cy="143064"/>
          </a:xfrm>
          <a:prstGeom prst="rect">
            <a:avLst/>
          </a:prstGeom>
          <a:blipFill>
            <a:blip r:embed="rId86" cstate="print"/>
            <a:stretch>
              <a:fillRect/>
            </a:stretch>
          </a:blipFill>
        </p:spPr>
        <p:txBody>
          <a:bodyPr wrap="square" lIns="0" tIns="0" rIns="0" bIns="0" rtlCol="0"/>
          <a:lstStyle/>
          <a:p>
            <a:endParaRPr sz="1980"/>
          </a:p>
        </p:txBody>
      </p:sp>
      <p:sp>
        <p:nvSpPr>
          <p:cNvPr id="89" name="object 89"/>
          <p:cNvSpPr/>
          <p:nvPr/>
        </p:nvSpPr>
        <p:spPr>
          <a:xfrm>
            <a:off x="8227002" y="5144035"/>
            <a:ext cx="855902" cy="142728"/>
          </a:xfrm>
          <a:prstGeom prst="rect">
            <a:avLst/>
          </a:prstGeom>
          <a:blipFill>
            <a:blip r:embed="rId87" cstate="print"/>
            <a:stretch>
              <a:fillRect/>
            </a:stretch>
          </a:blipFill>
        </p:spPr>
        <p:txBody>
          <a:bodyPr wrap="square" lIns="0" tIns="0" rIns="0" bIns="0" rtlCol="0"/>
          <a:lstStyle/>
          <a:p>
            <a:endParaRPr sz="1980"/>
          </a:p>
        </p:txBody>
      </p:sp>
      <p:sp>
        <p:nvSpPr>
          <p:cNvPr id="90" name="object 90"/>
          <p:cNvSpPr/>
          <p:nvPr/>
        </p:nvSpPr>
        <p:spPr>
          <a:xfrm>
            <a:off x="8227505" y="5353585"/>
            <a:ext cx="1531357" cy="142728"/>
          </a:xfrm>
          <a:prstGeom prst="rect">
            <a:avLst/>
          </a:prstGeom>
          <a:blipFill>
            <a:blip r:embed="rId88" cstate="print"/>
            <a:stretch>
              <a:fillRect/>
            </a:stretch>
          </a:blipFill>
        </p:spPr>
        <p:txBody>
          <a:bodyPr wrap="square" lIns="0" tIns="0" rIns="0" bIns="0" rtlCol="0"/>
          <a:lstStyle/>
          <a:p>
            <a:endParaRPr sz="1980"/>
          </a:p>
        </p:txBody>
      </p:sp>
      <p:sp>
        <p:nvSpPr>
          <p:cNvPr id="91" name="object 91"/>
          <p:cNvSpPr/>
          <p:nvPr/>
        </p:nvSpPr>
        <p:spPr>
          <a:xfrm>
            <a:off x="8234208" y="5563133"/>
            <a:ext cx="993736" cy="143064"/>
          </a:xfrm>
          <a:prstGeom prst="rect">
            <a:avLst/>
          </a:prstGeom>
          <a:blipFill>
            <a:blip r:embed="rId89" cstate="print"/>
            <a:stretch>
              <a:fillRect/>
            </a:stretch>
          </a:blipFill>
        </p:spPr>
        <p:txBody>
          <a:bodyPr wrap="square" lIns="0" tIns="0" rIns="0" bIns="0" rtlCol="0"/>
          <a:lstStyle/>
          <a:p>
            <a:endParaRPr sz="1980"/>
          </a:p>
        </p:txBody>
      </p:sp>
      <p:sp>
        <p:nvSpPr>
          <p:cNvPr id="92" name="object 92"/>
          <p:cNvSpPr/>
          <p:nvPr/>
        </p:nvSpPr>
        <p:spPr>
          <a:xfrm>
            <a:off x="8234208" y="5772683"/>
            <a:ext cx="1916728" cy="143064"/>
          </a:xfrm>
          <a:prstGeom prst="rect">
            <a:avLst/>
          </a:prstGeom>
          <a:blipFill>
            <a:blip r:embed="rId90" cstate="print"/>
            <a:stretch>
              <a:fillRect/>
            </a:stretch>
          </a:blipFill>
        </p:spPr>
        <p:txBody>
          <a:bodyPr wrap="square" lIns="0" tIns="0" rIns="0" bIns="0" rtlCol="0"/>
          <a:lstStyle/>
          <a:p>
            <a:endParaRPr sz="1980"/>
          </a:p>
        </p:txBody>
      </p:sp>
      <p:sp>
        <p:nvSpPr>
          <p:cNvPr id="93" name="object 93"/>
          <p:cNvSpPr/>
          <p:nvPr/>
        </p:nvSpPr>
        <p:spPr>
          <a:xfrm>
            <a:off x="8229952" y="5982233"/>
            <a:ext cx="737850" cy="143064"/>
          </a:xfrm>
          <a:prstGeom prst="rect">
            <a:avLst/>
          </a:prstGeom>
          <a:blipFill>
            <a:blip r:embed="rId91" cstate="print"/>
            <a:stretch>
              <a:fillRect/>
            </a:stretch>
          </a:blipFill>
        </p:spPr>
        <p:txBody>
          <a:bodyPr wrap="square" lIns="0" tIns="0" rIns="0" bIns="0" rtlCol="0"/>
          <a:lstStyle/>
          <a:p>
            <a:endParaRPr sz="1980"/>
          </a:p>
        </p:txBody>
      </p:sp>
      <p:sp>
        <p:nvSpPr>
          <p:cNvPr id="94" name="object 94"/>
          <p:cNvSpPr/>
          <p:nvPr/>
        </p:nvSpPr>
        <p:spPr>
          <a:xfrm>
            <a:off x="8225692" y="6191783"/>
            <a:ext cx="974424" cy="111648"/>
          </a:xfrm>
          <a:prstGeom prst="rect">
            <a:avLst/>
          </a:prstGeom>
          <a:blipFill>
            <a:blip r:embed="rId92" cstate="print"/>
            <a:stretch>
              <a:fillRect/>
            </a:stretch>
          </a:blipFill>
        </p:spPr>
        <p:txBody>
          <a:bodyPr wrap="square" lIns="0" tIns="0" rIns="0" bIns="0" rtlCol="0"/>
          <a:lstStyle/>
          <a:p>
            <a:endParaRPr sz="1980"/>
          </a:p>
        </p:txBody>
      </p:sp>
      <p:sp>
        <p:nvSpPr>
          <p:cNvPr id="95" name="object 95"/>
          <p:cNvSpPr/>
          <p:nvPr/>
        </p:nvSpPr>
        <p:spPr>
          <a:xfrm>
            <a:off x="8230117" y="6404082"/>
            <a:ext cx="228862" cy="140314"/>
          </a:xfrm>
          <a:prstGeom prst="rect">
            <a:avLst/>
          </a:prstGeom>
          <a:blipFill>
            <a:blip r:embed="rId93" cstate="print"/>
            <a:stretch>
              <a:fillRect/>
            </a:stretch>
          </a:blipFill>
        </p:spPr>
        <p:txBody>
          <a:bodyPr wrap="square" lIns="0" tIns="0" rIns="0" bIns="0" rtlCol="0"/>
          <a:lstStyle/>
          <a:p>
            <a:endParaRPr sz="1980"/>
          </a:p>
        </p:txBody>
      </p:sp>
      <p:sp>
        <p:nvSpPr>
          <p:cNvPr id="96" name="object 96"/>
          <p:cNvSpPr/>
          <p:nvPr/>
        </p:nvSpPr>
        <p:spPr>
          <a:xfrm>
            <a:off x="8227000" y="6610883"/>
            <a:ext cx="860328" cy="111309"/>
          </a:xfrm>
          <a:prstGeom prst="rect">
            <a:avLst/>
          </a:prstGeom>
          <a:blipFill>
            <a:blip r:embed="rId94" cstate="print"/>
            <a:stretch>
              <a:fillRect/>
            </a:stretch>
          </a:blipFill>
        </p:spPr>
        <p:txBody>
          <a:bodyPr wrap="square" lIns="0" tIns="0" rIns="0" bIns="0" rtlCol="0"/>
          <a:lstStyle/>
          <a:p>
            <a:endParaRPr sz="1980"/>
          </a:p>
        </p:txBody>
      </p:sp>
      <p:sp>
        <p:nvSpPr>
          <p:cNvPr id="97" name="object 97"/>
          <p:cNvSpPr/>
          <p:nvPr/>
        </p:nvSpPr>
        <p:spPr>
          <a:xfrm>
            <a:off x="8227000" y="6820419"/>
            <a:ext cx="1117655" cy="111322"/>
          </a:xfrm>
          <a:prstGeom prst="rect">
            <a:avLst/>
          </a:prstGeom>
          <a:blipFill>
            <a:blip r:embed="rId95" cstate="print"/>
            <a:stretch>
              <a:fillRect/>
            </a:stretch>
          </a:blipFill>
        </p:spPr>
        <p:txBody>
          <a:bodyPr wrap="square" lIns="0" tIns="0" rIns="0" bIns="0" rtlCol="0"/>
          <a:lstStyle/>
          <a:p>
            <a:endParaRPr sz="1980"/>
          </a:p>
        </p:txBody>
      </p:sp>
      <p:sp>
        <p:nvSpPr>
          <p:cNvPr id="98" name="object 98"/>
          <p:cNvSpPr/>
          <p:nvPr/>
        </p:nvSpPr>
        <p:spPr>
          <a:xfrm>
            <a:off x="8227000" y="7029969"/>
            <a:ext cx="942841" cy="143084"/>
          </a:xfrm>
          <a:prstGeom prst="rect">
            <a:avLst/>
          </a:prstGeom>
          <a:blipFill>
            <a:blip r:embed="rId96" cstate="print"/>
            <a:stretch>
              <a:fillRect/>
            </a:stretch>
          </a:blipFill>
        </p:spPr>
        <p:txBody>
          <a:bodyPr wrap="square" lIns="0" tIns="0" rIns="0" bIns="0" rtlCol="0"/>
          <a:lstStyle/>
          <a:p>
            <a:endParaRPr sz="1980"/>
          </a:p>
        </p:txBody>
      </p:sp>
      <p:sp>
        <p:nvSpPr>
          <p:cNvPr id="99" name="object 99"/>
          <p:cNvSpPr/>
          <p:nvPr/>
        </p:nvSpPr>
        <p:spPr>
          <a:xfrm>
            <a:off x="8227002" y="7249998"/>
            <a:ext cx="859825" cy="143084"/>
          </a:xfrm>
          <a:prstGeom prst="rect">
            <a:avLst/>
          </a:prstGeom>
          <a:blipFill>
            <a:blip r:embed="rId97" cstate="print"/>
            <a:stretch>
              <a:fillRect/>
            </a:stretch>
          </a:blipFill>
        </p:spPr>
        <p:txBody>
          <a:bodyPr wrap="square" lIns="0" tIns="0" rIns="0" bIns="0" rtlCol="0"/>
          <a:lstStyle/>
          <a:p>
            <a:endParaRPr sz="1980"/>
          </a:p>
        </p:txBody>
      </p:sp>
      <p:sp>
        <p:nvSpPr>
          <p:cNvPr id="100" name="object 100"/>
          <p:cNvSpPr/>
          <p:nvPr/>
        </p:nvSpPr>
        <p:spPr>
          <a:xfrm>
            <a:off x="8226866" y="7470025"/>
            <a:ext cx="1166271" cy="111322"/>
          </a:xfrm>
          <a:prstGeom prst="rect">
            <a:avLst/>
          </a:prstGeom>
          <a:blipFill>
            <a:blip r:embed="rId98" cstate="print"/>
            <a:stretch>
              <a:fillRect/>
            </a:stretch>
          </a:blipFill>
        </p:spPr>
        <p:txBody>
          <a:bodyPr wrap="square" lIns="0" tIns="0" rIns="0" bIns="0" rtlCol="0"/>
          <a:lstStyle/>
          <a:p>
            <a:endParaRPr sz="1980"/>
          </a:p>
        </p:txBody>
      </p:sp>
      <p:sp>
        <p:nvSpPr>
          <p:cNvPr id="101" name="object 101"/>
          <p:cNvSpPr/>
          <p:nvPr/>
        </p:nvSpPr>
        <p:spPr>
          <a:xfrm>
            <a:off x="8227002" y="7679575"/>
            <a:ext cx="860965" cy="143084"/>
          </a:xfrm>
          <a:prstGeom prst="rect">
            <a:avLst/>
          </a:prstGeom>
          <a:blipFill>
            <a:blip r:embed="rId99" cstate="print"/>
            <a:stretch>
              <a:fillRect/>
            </a:stretch>
          </a:blipFill>
        </p:spPr>
        <p:txBody>
          <a:bodyPr wrap="square" lIns="0" tIns="0" rIns="0" bIns="0" rtlCol="0"/>
          <a:lstStyle/>
          <a:p>
            <a:endParaRPr sz="1980"/>
          </a:p>
        </p:txBody>
      </p:sp>
      <p:sp>
        <p:nvSpPr>
          <p:cNvPr id="102" name="object 102"/>
          <p:cNvSpPr/>
          <p:nvPr/>
        </p:nvSpPr>
        <p:spPr>
          <a:xfrm>
            <a:off x="8227503" y="7889125"/>
            <a:ext cx="1009763" cy="111322"/>
          </a:xfrm>
          <a:prstGeom prst="rect">
            <a:avLst/>
          </a:prstGeom>
          <a:blipFill>
            <a:blip r:embed="rId100" cstate="print"/>
            <a:stretch>
              <a:fillRect/>
            </a:stretch>
          </a:blipFill>
        </p:spPr>
        <p:txBody>
          <a:bodyPr wrap="square" lIns="0" tIns="0" rIns="0" bIns="0" rtlCol="0"/>
          <a:lstStyle/>
          <a:p>
            <a:endParaRPr sz="1980"/>
          </a:p>
        </p:txBody>
      </p:sp>
      <p:sp>
        <p:nvSpPr>
          <p:cNvPr id="103" name="object 103"/>
          <p:cNvSpPr/>
          <p:nvPr/>
        </p:nvSpPr>
        <p:spPr>
          <a:xfrm>
            <a:off x="8225694" y="8098677"/>
            <a:ext cx="786332" cy="111651"/>
          </a:xfrm>
          <a:prstGeom prst="rect">
            <a:avLst/>
          </a:prstGeom>
          <a:blipFill>
            <a:blip r:embed="rId101" cstate="print"/>
            <a:stretch>
              <a:fillRect/>
            </a:stretch>
          </a:blipFill>
        </p:spPr>
        <p:txBody>
          <a:bodyPr wrap="square" lIns="0" tIns="0" rIns="0" bIns="0" rtlCol="0"/>
          <a:lstStyle/>
          <a:p>
            <a:endParaRPr sz="1980"/>
          </a:p>
        </p:txBody>
      </p:sp>
      <p:sp>
        <p:nvSpPr>
          <p:cNvPr id="104" name="object 104"/>
          <p:cNvSpPr/>
          <p:nvPr/>
        </p:nvSpPr>
        <p:spPr>
          <a:xfrm>
            <a:off x="8227000" y="8312312"/>
            <a:ext cx="1021229" cy="143084"/>
          </a:xfrm>
          <a:prstGeom prst="rect">
            <a:avLst/>
          </a:prstGeom>
          <a:blipFill>
            <a:blip r:embed="rId102" cstate="print"/>
            <a:stretch>
              <a:fillRect/>
            </a:stretch>
          </a:blipFill>
        </p:spPr>
        <p:txBody>
          <a:bodyPr wrap="square" lIns="0" tIns="0" rIns="0" bIns="0" rtlCol="0"/>
          <a:lstStyle/>
          <a:p>
            <a:endParaRPr sz="1980"/>
          </a:p>
        </p:txBody>
      </p:sp>
      <p:sp>
        <p:nvSpPr>
          <p:cNvPr id="105" name="object 105"/>
          <p:cNvSpPr/>
          <p:nvPr/>
        </p:nvSpPr>
        <p:spPr>
          <a:xfrm>
            <a:off x="8230117" y="8521863"/>
            <a:ext cx="766014" cy="111651"/>
          </a:xfrm>
          <a:prstGeom prst="rect">
            <a:avLst/>
          </a:prstGeom>
          <a:blipFill>
            <a:blip r:embed="rId103"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6742642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78208" y="9668219"/>
            <a:ext cx="54483" cy="84519"/>
          </a:xfrm>
          <a:custGeom>
            <a:avLst/>
            <a:gdLst/>
            <a:ahLst/>
            <a:cxnLst/>
            <a:rect l="l" t="t" r="r" b="b"/>
            <a:pathLst>
              <a:path w="49529" h="76834">
                <a:moveTo>
                  <a:pt x="10271" y="57150"/>
                </a:moveTo>
                <a:lnTo>
                  <a:pt x="1493" y="57900"/>
                </a:lnTo>
                <a:lnTo>
                  <a:pt x="2194" y="63853"/>
                </a:lnTo>
                <a:lnTo>
                  <a:pt x="4389" y="68460"/>
                </a:lnTo>
                <a:lnTo>
                  <a:pt x="11826" y="75009"/>
                </a:lnTo>
                <a:lnTo>
                  <a:pt x="16611" y="76652"/>
                </a:lnTo>
                <a:lnTo>
                  <a:pt x="28011" y="76652"/>
                </a:lnTo>
                <a:lnTo>
                  <a:pt x="32857" y="75164"/>
                </a:lnTo>
                <a:lnTo>
                  <a:pt x="41087" y="69210"/>
                </a:lnTo>
                <a:lnTo>
                  <a:pt x="41197" y="69056"/>
                </a:lnTo>
                <a:lnTo>
                  <a:pt x="19385" y="69056"/>
                </a:lnTo>
                <a:lnTo>
                  <a:pt x="16672" y="68115"/>
                </a:lnTo>
                <a:lnTo>
                  <a:pt x="14569" y="66234"/>
                </a:lnTo>
                <a:lnTo>
                  <a:pt x="12496" y="64341"/>
                </a:lnTo>
                <a:lnTo>
                  <a:pt x="11064" y="61317"/>
                </a:lnTo>
                <a:lnTo>
                  <a:pt x="10271" y="57150"/>
                </a:lnTo>
                <a:close/>
              </a:path>
              <a:path w="49529" h="76834">
                <a:moveTo>
                  <a:pt x="49408" y="40041"/>
                </a:moveTo>
                <a:lnTo>
                  <a:pt x="40172" y="40041"/>
                </a:lnTo>
                <a:lnTo>
                  <a:pt x="40156" y="45838"/>
                </a:lnTo>
                <a:lnTo>
                  <a:pt x="39745" y="49459"/>
                </a:lnTo>
                <a:lnTo>
                  <a:pt x="37947" y="56804"/>
                </a:lnTo>
                <a:lnTo>
                  <a:pt x="36819" y="59733"/>
                </a:lnTo>
                <a:lnTo>
                  <a:pt x="35417" y="61912"/>
                </a:lnTo>
                <a:lnTo>
                  <a:pt x="34046" y="64103"/>
                </a:lnTo>
                <a:lnTo>
                  <a:pt x="32278" y="65829"/>
                </a:lnTo>
                <a:lnTo>
                  <a:pt x="28011" y="68413"/>
                </a:lnTo>
                <a:lnTo>
                  <a:pt x="25542" y="69056"/>
                </a:lnTo>
                <a:lnTo>
                  <a:pt x="41197" y="69056"/>
                </a:lnTo>
                <a:lnTo>
                  <a:pt x="44196" y="64865"/>
                </a:lnTo>
                <a:lnTo>
                  <a:pt x="48371" y="53459"/>
                </a:lnTo>
                <a:lnTo>
                  <a:pt x="49408" y="45838"/>
                </a:lnTo>
                <a:lnTo>
                  <a:pt x="49408" y="40041"/>
                </a:lnTo>
                <a:close/>
              </a:path>
              <a:path w="49529" h="76834">
                <a:moveTo>
                  <a:pt x="28529" y="0"/>
                </a:moveTo>
                <a:lnTo>
                  <a:pt x="16916" y="0"/>
                </a:lnTo>
                <a:lnTo>
                  <a:pt x="11277" y="2310"/>
                </a:lnTo>
                <a:lnTo>
                  <a:pt x="2255" y="11536"/>
                </a:lnTo>
                <a:lnTo>
                  <a:pt x="0" y="17669"/>
                </a:lnTo>
                <a:lnTo>
                  <a:pt x="0" y="32647"/>
                </a:lnTo>
                <a:lnTo>
                  <a:pt x="2164" y="38575"/>
                </a:lnTo>
                <a:lnTo>
                  <a:pt x="10789" y="47600"/>
                </a:lnTo>
                <a:lnTo>
                  <a:pt x="16032" y="49862"/>
                </a:lnTo>
                <a:lnTo>
                  <a:pt x="25938" y="49862"/>
                </a:lnTo>
                <a:lnTo>
                  <a:pt x="29413" y="48947"/>
                </a:lnTo>
                <a:lnTo>
                  <a:pt x="35753" y="45268"/>
                </a:lnTo>
                <a:lnTo>
                  <a:pt x="38282" y="42909"/>
                </a:lnTo>
                <a:lnTo>
                  <a:pt x="39098" y="41672"/>
                </a:lnTo>
                <a:lnTo>
                  <a:pt x="20269" y="41672"/>
                </a:lnTo>
                <a:lnTo>
                  <a:pt x="16703" y="40184"/>
                </a:lnTo>
                <a:lnTo>
                  <a:pt x="10972" y="34229"/>
                </a:lnTo>
                <a:lnTo>
                  <a:pt x="9509" y="30361"/>
                </a:lnTo>
                <a:lnTo>
                  <a:pt x="9615" y="20049"/>
                </a:lnTo>
                <a:lnTo>
                  <a:pt x="11033" y="16026"/>
                </a:lnTo>
                <a:lnTo>
                  <a:pt x="14081" y="12655"/>
                </a:lnTo>
                <a:lnTo>
                  <a:pt x="17099" y="9275"/>
                </a:lnTo>
                <a:lnTo>
                  <a:pt x="20634" y="7595"/>
                </a:lnTo>
                <a:lnTo>
                  <a:pt x="41835" y="7595"/>
                </a:lnTo>
                <a:lnTo>
                  <a:pt x="40995" y="6571"/>
                </a:lnTo>
                <a:lnTo>
                  <a:pt x="32948" y="1322"/>
                </a:lnTo>
                <a:lnTo>
                  <a:pt x="28529" y="0"/>
                </a:lnTo>
                <a:close/>
              </a:path>
              <a:path w="49529" h="76834">
                <a:moveTo>
                  <a:pt x="41835" y="7595"/>
                </a:moveTo>
                <a:lnTo>
                  <a:pt x="28681" y="7595"/>
                </a:lnTo>
                <a:lnTo>
                  <a:pt x="32064" y="9156"/>
                </a:lnTo>
                <a:lnTo>
                  <a:pt x="37734" y="15407"/>
                </a:lnTo>
                <a:lnTo>
                  <a:pt x="39136" y="19598"/>
                </a:lnTo>
                <a:lnTo>
                  <a:pt x="39053" y="30361"/>
                </a:lnTo>
                <a:lnTo>
                  <a:pt x="37764" y="34229"/>
                </a:lnTo>
                <a:lnTo>
                  <a:pt x="32308" y="40184"/>
                </a:lnTo>
                <a:lnTo>
                  <a:pt x="28834" y="41672"/>
                </a:lnTo>
                <a:lnTo>
                  <a:pt x="39098" y="41672"/>
                </a:lnTo>
                <a:lnTo>
                  <a:pt x="40172" y="40041"/>
                </a:lnTo>
                <a:lnTo>
                  <a:pt x="49408" y="40041"/>
                </a:lnTo>
                <a:lnTo>
                  <a:pt x="49408" y="27087"/>
                </a:lnTo>
                <a:lnTo>
                  <a:pt x="48341" y="20049"/>
                </a:lnTo>
                <a:lnTo>
                  <a:pt x="44074" y="10323"/>
                </a:lnTo>
                <a:lnTo>
                  <a:pt x="41835" y="7595"/>
                </a:lnTo>
                <a:close/>
              </a:path>
            </a:pathLst>
          </a:custGeom>
          <a:solidFill>
            <a:srgbClr val="000000"/>
          </a:solidFill>
        </p:spPr>
        <p:txBody>
          <a:bodyPr wrap="square" lIns="0" tIns="0" rIns="0" bIns="0" rtlCol="0"/>
          <a:lstStyle/>
          <a:p>
            <a:endParaRPr sz="1980"/>
          </a:p>
        </p:txBody>
      </p:sp>
      <p:sp>
        <p:nvSpPr>
          <p:cNvPr id="3" name="object 3"/>
          <p:cNvSpPr/>
          <p:nvPr/>
        </p:nvSpPr>
        <p:spPr>
          <a:xfrm>
            <a:off x="5395572" y="1082988"/>
            <a:ext cx="1572922" cy="152585"/>
          </a:xfrm>
          <a:prstGeom prst="rect">
            <a:avLst/>
          </a:prstGeom>
          <a:blipFill>
            <a:blip r:embed="rId3" cstate="print"/>
            <a:stretch>
              <a:fillRect/>
            </a:stretch>
          </a:blipFill>
        </p:spPr>
        <p:txBody>
          <a:bodyPr wrap="square" lIns="0" tIns="0" rIns="0" bIns="0" rtlCol="0"/>
          <a:lstStyle/>
          <a:p>
            <a:endParaRPr sz="1980"/>
          </a:p>
        </p:txBody>
      </p:sp>
      <p:sp>
        <p:nvSpPr>
          <p:cNvPr id="4" name="object 4"/>
          <p:cNvSpPr/>
          <p:nvPr/>
        </p:nvSpPr>
        <p:spPr>
          <a:xfrm>
            <a:off x="5393935" y="1313494"/>
            <a:ext cx="1024029" cy="118689"/>
          </a:xfrm>
          <a:prstGeom prst="rect">
            <a:avLst/>
          </a:prstGeom>
          <a:blipFill>
            <a:blip r:embed="rId4" cstate="print"/>
            <a:stretch>
              <a:fillRect/>
            </a:stretch>
          </a:blipFill>
        </p:spPr>
        <p:txBody>
          <a:bodyPr wrap="square" lIns="0" tIns="0" rIns="0" bIns="0" rtlCol="0"/>
          <a:lstStyle/>
          <a:p>
            <a:endParaRPr sz="1980"/>
          </a:p>
        </p:txBody>
      </p:sp>
      <p:sp>
        <p:nvSpPr>
          <p:cNvPr id="5" name="object 5"/>
          <p:cNvSpPr/>
          <p:nvPr/>
        </p:nvSpPr>
        <p:spPr>
          <a:xfrm>
            <a:off x="5393282" y="1549396"/>
            <a:ext cx="303848" cy="147384"/>
          </a:xfrm>
          <a:custGeom>
            <a:avLst/>
            <a:gdLst/>
            <a:ahLst/>
            <a:cxnLst/>
            <a:rect l="l" t="t" r="r" b="b"/>
            <a:pathLst>
              <a:path w="276225" h="133984">
                <a:moveTo>
                  <a:pt x="43315" y="98084"/>
                </a:moveTo>
                <a:lnTo>
                  <a:pt x="0" y="98084"/>
                </a:lnTo>
                <a:lnTo>
                  <a:pt x="0" y="100888"/>
                </a:lnTo>
                <a:lnTo>
                  <a:pt x="43315" y="100888"/>
                </a:lnTo>
                <a:lnTo>
                  <a:pt x="43315" y="98084"/>
                </a:lnTo>
                <a:close/>
              </a:path>
              <a:path w="276225" h="133984">
                <a:moveTo>
                  <a:pt x="46088" y="0"/>
                </a:moveTo>
                <a:lnTo>
                  <a:pt x="0" y="0"/>
                </a:lnTo>
                <a:lnTo>
                  <a:pt x="0" y="2682"/>
                </a:lnTo>
                <a:lnTo>
                  <a:pt x="7644" y="2682"/>
                </a:lnTo>
                <a:lnTo>
                  <a:pt x="10524" y="3779"/>
                </a:lnTo>
                <a:lnTo>
                  <a:pt x="14357" y="89397"/>
                </a:lnTo>
                <a:lnTo>
                  <a:pt x="13941" y="92415"/>
                </a:lnTo>
                <a:lnTo>
                  <a:pt x="12954" y="93908"/>
                </a:lnTo>
                <a:lnTo>
                  <a:pt x="11167" y="96682"/>
                </a:lnTo>
                <a:lnTo>
                  <a:pt x="8144" y="98084"/>
                </a:lnTo>
                <a:lnTo>
                  <a:pt x="35576" y="98084"/>
                </a:lnTo>
                <a:lnTo>
                  <a:pt x="32692" y="96987"/>
                </a:lnTo>
                <a:lnTo>
                  <a:pt x="30812" y="94792"/>
                </a:lnTo>
                <a:lnTo>
                  <a:pt x="29419" y="93299"/>
                </a:lnTo>
                <a:lnTo>
                  <a:pt x="28730" y="89397"/>
                </a:lnTo>
                <a:lnTo>
                  <a:pt x="28730" y="53583"/>
                </a:lnTo>
                <a:lnTo>
                  <a:pt x="61839" y="53583"/>
                </a:lnTo>
                <a:lnTo>
                  <a:pt x="63303" y="53096"/>
                </a:lnTo>
                <a:lnTo>
                  <a:pt x="65613" y="50901"/>
                </a:lnTo>
                <a:lnTo>
                  <a:pt x="39538" y="50901"/>
                </a:lnTo>
                <a:lnTo>
                  <a:pt x="37837" y="50779"/>
                </a:lnTo>
                <a:lnTo>
                  <a:pt x="35801" y="50535"/>
                </a:lnTo>
                <a:lnTo>
                  <a:pt x="33765" y="50261"/>
                </a:lnTo>
                <a:lnTo>
                  <a:pt x="31409" y="49895"/>
                </a:lnTo>
                <a:lnTo>
                  <a:pt x="28730" y="49408"/>
                </a:lnTo>
                <a:lnTo>
                  <a:pt x="28730" y="7437"/>
                </a:lnTo>
                <a:lnTo>
                  <a:pt x="32692" y="6431"/>
                </a:lnTo>
                <a:lnTo>
                  <a:pt x="35969" y="5943"/>
                </a:lnTo>
                <a:lnTo>
                  <a:pt x="65545" y="5943"/>
                </a:lnTo>
                <a:lnTo>
                  <a:pt x="63627" y="4572"/>
                </a:lnTo>
                <a:lnTo>
                  <a:pt x="53208" y="914"/>
                </a:lnTo>
                <a:lnTo>
                  <a:pt x="46088" y="0"/>
                </a:lnTo>
                <a:close/>
              </a:path>
              <a:path w="276225" h="133984">
                <a:moveTo>
                  <a:pt x="61839" y="53583"/>
                </a:moveTo>
                <a:lnTo>
                  <a:pt x="28730" y="53583"/>
                </a:lnTo>
                <a:lnTo>
                  <a:pt x="32004" y="54284"/>
                </a:lnTo>
                <a:lnTo>
                  <a:pt x="35052" y="54772"/>
                </a:lnTo>
                <a:lnTo>
                  <a:pt x="37886" y="55138"/>
                </a:lnTo>
                <a:lnTo>
                  <a:pt x="40706" y="55473"/>
                </a:lnTo>
                <a:lnTo>
                  <a:pt x="43315" y="55656"/>
                </a:lnTo>
                <a:lnTo>
                  <a:pt x="55613" y="55656"/>
                </a:lnTo>
                <a:lnTo>
                  <a:pt x="61839" y="53583"/>
                </a:lnTo>
                <a:close/>
              </a:path>
              <a:path w="276225" h="133984">
                <a:moveTo>
                  <a:pt x="65545" y="5943"/>
                </a:moveTo>
                <a:lnTo>
                  <a:pt x="42717" y="5943"/>
                </a:lnTo>
                <a:lnTo>
                  <a:pt x="46433" y="6888"/>
                </a:lnTo>
                <a:lnTo>
                  <a:pt x="52983" y="10668"/>
                </a:lnTo>
                <a:lnTo>
                  <a:pt x="55519" y="13472"/>
                </a:lnTo>
                <a:lnTo>
                  <a:pt x="59091" y="20909"/>
                </a:lnTo>
                <a:lnTo>
                  <a:pt x="59984" y="24932"/>
                </a:lnTo>
                <a:lnTo>
                  <a:pt x="59984" y="35661"/>
                </a:lnTo>
                <a:lnTo>
                  <a:pt x="58100" y="40843"/>
                </a:lnTo>
                <a:lnTo>
                  <a:pt x="50554" y="48889"/>
                </a:lnTo>
                <a:lnTo>
                  <a:pt x="46088" y="50901"/>
                </a:lnTo>
                <a:lnTo>
                  <a:pt x="65613" y="50901"/>
                </a:lnTo>
                <a:lnTo>
                  <a:pt x="74221" y="42763"/>
                </a:lnTo>
                <a:lnTo>
                  <a:pt x="76949" y="36057"/>
                </a:lnTo>
                <a:lnTo>
                  <a:pt x="76949" y="21762"/>
                </a:lnTo>
                <a:lnTo>
                  <a:pt x="75163" y="16550"/>
                </a:lnTo>
                <a:lnTo>
                  <a:pt x="68019" y="7711"/>
                </a:lnTo>
                <a:lnTo>
                  <a:pt x="65545" y="5943"/>
                </a:lnTo>
                <a:close/>
              </a:path>
              <a:path w="276225" h="133984">
                <a:moveTo>
                  <a:pt x="118765" y="98206"/>
                </a:moveTo>
                <a:lnTo>
                  <a:pt x="83938" y="98206"/>
                </a:lnTo>
                <a:lnTo>
                  <a:pt x="83938" y="100888"/>
                </a:lnTo>
                <a:lnTo>
                  <a:pt x="118765" y="100888"/>
                </a:lnTo>
                <a:lnTo>
                  <a:pt x="118765" y="98206"/>
                </a:lnTo>
                <a:close/>
              </a:path>
              <a:path w="276225" h="133984">
                <a:moveTo>
                  <a:pt x="106856" y="40629"/>
                </a:moveTo>
                <a:lnTo>
                  <a:pt x="90440" y="40629"/>
                </a:lnTo>
                <a:lnTo>
                  <a:pt x="91510" y="40965"/>
                </a:lnTo>
                <a:lnTo>
                  <a:pt x="93201" y="42367"/>
                </a:lnTo>
                <a:lnTo>
                  <a:pt x="93796" y="43464"/>
                </a:lnTo>
                <a:lnTo>
                  <a:pt x="94488" y="46421"/>
                </a:lnTo>
                <a:lnTo>
                  <a:pt x="94534" y="91561"/>
                </a:lnTo>
                <a:lnTo>
                  <a:pt x="94512" y="91927"/>
                </a:lnTo>
                <a:lnTo>
                  <a:pt x="94213" y="92720"/>
                </a:lnTo>
                <a:lnTo>
                  <a:pt x="93713" y="94488"/>
                </a:lnTo>
                <a:lnTo>
                  <a:pt x="92869" y="95798"/>
                </a:lnTo>
                <a:lnTo>
                  <a:pt x="91677" y="96591"/>
                </a:lnTo>
                <a:lnTo>
                  <a:pt x="89998" y="97657"/>
                </a:lnTo>
                <a:lnTo>
                  <a:pt x="87416" y="98206"/>
                </a:lnTo>
                <a:lnTo>
                  <a:pt x="115692" y="98206"/>
                </a:lnTo>
                <a:lnTo>
                  <a:pt x="113333" y="97779"/>
                </a:lnTo>
                <a:lnTo>
                  <a:pt x="110060" y="95981"/>
                </a:lnTo>
                <a:lnTo>
                  <a:pt x="108941" y="94853"/>
                </a:lnTo>
                <a:lnTo>
                  <a:pt x="108347" y="93451"/>
                </a:lnTo>
                <a:lnTo>
                  <a:pt x="107356" y="91561"/>
                </a:lnTo>
                <a:lnTo>
                  <a:pt x="106856" y="88727"/>
                </a:lnTo>
                <a:lnTo>
                  <a:pt x="106856" y="52242"/>
                </a:lnTo>
                <a:lnTo>
                  <a:pt x="109240" y="47579"/>
                </a:lnTo>
                <a:lnTo>
                  <a:pt x="110352" y="45994"/>
                </a:lnTo>
                <a:lnTo>
                  <a:pt x="106856" y="45994"/>
                </a:lnTo>
                <a:lnTo>
                  <a:pt x="106856" y="40629"/>
                </a:lnTo>
                <a:close/>
              </a:path>
              <a:path w="276225" h="133984">
                <a:moveTo>
                  <a:pt x="127205" y="30662"/>
                </a:moveTo>
                <a:lnTo>
                  <a:pt x="118466" y="30662"/>
                </a:lnTo>
                <a:lnTo>
                  <a:pt x="112620" y="35753"/>
                </a:lnTo>
                <a:lnTo>
                  <a:pt x="106856" y="45994"/>
                </a:lnTo>
                <a:lnTo>
                  <a:pt x="110352" y="45994"/>
                </a:lnTo>
                <a:lnTo>
                  <a:pt x="111572" y="44256"/>
                </a:lnTo>
                <a:lnTo>
                  <a:pt x="113858" y="42245"/>
                </a:lnTo>
                <a:lnTo>
                  <a:pt x="114848" y="41269"/>
                </a:lnTo>
                <a:lnTo>
                  <a:pt x="115787" y="40782"/>
                </a:lnTo>
                <a:lnTo>
                  <a:pt x="133944" y="40782"/>
                </a:lnTo>
                <a:lnTo>
                  <a:pt x="133944" y="36819"/>
                </a:lnTo>
                <a:lnTo>
                  <a:pt x="133051" y="34869"/>
                </a:lnTo>
                <a:lnTo>
                  <a:pt x="129479" y="31485"/>
                </a:lnTo>
                <a:lnTo>
                  <a:pt x="127205" y="30662"/>
                </a:lnTo>
                <a:close/>
              </a:path>
              <a:path w="276225" h="133984">
                <a:moveTo>
                  <a:pt x="133944" y="40782"/>
                </a:moveTo>
                <a:lnTo>
                  <a:pt x="117774" y="40782"/>
                </a:lnTo>
                <a:lnTo>
                  <a:pt x="119396" y="41605"/>
                </a:lnTo>
                <a:lnTo>
                  <a:pt x="123657" y="44988"/>
                </a:lnTo>
                <a:lnTo>
                  <a:pt x="125611" y="45841"/>
                </a:lnTo>
                <a:lnTo>
                  <a:pt x="129183" y="45841"/>
                </a:lnTo>
                <a:lnTo>
                  <a:pt x="130728" y="45171"/>
                </a:lnTo>
                <a:lnTo>
                  <a:pt x="133301" y="42489"/>
                </a:lnTo>
                <a:lnTo>
                  <a:pt x="133907" y="40965"/>
                </a:lnTo>
                <a:lnTo>
                  <a:pt x="133944" y="40782"/>
                </a:lnTo>
                <a:close/>
              </a:path>
              <a:path w="276225" h="133984">
                <a:moveTo>
                  <a:pt x="106856" y="30662"/>
                </a:moveTo>
                <a:lnTo>
                  <a:pt x="103738" y="30662"/>
                </a:lnTo>
                <a:lnTo>
                  <a:pt x="83201" y="38983"/>
                </a:lnTo>
                <a:lnTo>
                  <a:pt x="83938" y="41666"/>
                </a:lnTo>
                <a:lnTo>
                  <a:pt x="85831" y="40965"/>
                </a:lnTo>
                <a:lnTo>
                  <a:pt x="87569" y="40629"/>
                </a:lnTo>
                <a:lnTo>
                  <a:pt x="106856" y="40629"/>
                </a:lnTo>
                <a:lnTo>
                  <a:pt x="106856" y="30662"/>
                </a:lnTo>
                <a:close/>
              </a:path>
              <a:path w="276225" h="133984">
                <a:moveTo>
                  <a:pt x="183712" y="35265"/>
                </a:moveTo>
                <a:lnTo>
                  <a:pt x="167783" y="35265"/>
                </a:lnTo>
                <a:lnTo>
                  <a:pt x="170913" y="36545"/>
                </a:lnTo>
                <a:lnTo>
                  <a:pt x="173559" y="39593"/>
                </a:lnTo>
                <a:lnTo>
                  <a:pt x="175272" y="41605"/>
                </a:lnTo>
                <a:lnTo>
                  <a:pt x="176366" y="46238"/>
                </a:lnTo>
                <a:lnTo>
                  <a:pt x="176366" y="55656"/>
                </a:lnTo>
                <a:lnTo>
                  <a:pt x="168209" y="58736"/>
                </a:lnTo>
                <a:lnTo>
                  <a:pt x="161295" y="61577"/>
                </a:lnTo>
                <a:lnTo>
                  <a:pt x="140646" y="76047"/>
                </a:lnTo>
                <a:lnTo>
                  <a:pt x="139159" y="78516"/>
                </a:lnTo>
                <a:lnTo>
                  <a:pt x="138409" y="81412"/>
                </a:lnTo>
                <a:lnTo>
                  <a:pt x="138409" y="89916"/>
                </a:lnTo>
                <a:lnTo>
                  <a:pt x="139933" y="94213"/>
                </a:lnTo>
                <a:lnTo>
                  <a:pt x="145980" y="100766"/>
                </a:lnTo>
                <a:lnTo>
                  <a:pt x="149876" y="102382"/>
                </a:lnTo>
                <a:lnTo>
                  <a:pt x="157615" y="102382"/>
                </a:lnTo>
                <a:lnTo>
                  <a:pt x="173043" y="93604"/>
                </a:lnTo>
                <a:lnTo>
                  <a:pt x="158709" y="93604"/>
                </a:lnTo>
                <a:lnTo>
                  <a:pt x="156246" y="92445"/>
                </a:lnTo>
                <a:lnTo>
                  <a:pt x="151982" y="87782"/>
                </a:lnTo>
                <a:lnTo>
                  <a:pt x="150912" y="84825"/>
                </a:lnTo>
                <a:lnTo>
                  <a:pt x="150912" y="78394"/>
                </a:lnTo>
                <a:lnTo>
                  <a:pt x="176366" y="60258"/>
                </a:lnTo>
                <a:lnTo>
                  <a:pt x="188570" y="60258"/>
                </a:lnTo>
                <a:lnTo>
                  <a:pt x="188570" y="47487"/>
                </a:lnTo>
                <a:lnTo>
                  <a:pt x="188119" y="43098"/>
                </a:lnTo>
                <a:lnTo>
                  <a:pt x="185842" y="37642"/>
                </a:lnTo>
                <a:lnTo>
                  <a:pt x="183712" y="35265"/>
                </a:lnTo>
                <a:close/>
              </a:path>
              <a:path w="276225" h="133984">
                <a:moveTo>
                  <a:pt x="189372" y="91074"/>
                </a:moveTo>
                <a:lnTo>
                  <a:pt x="176366" y="91074"/>
                </a:lnTo>
                <a:lnTo>
                  <a:pt x="176366" y="95158"/>
                </a:lnTo>
                <a:lnTo>
                  <a:pt x="177082" y="98023"/>
                </a:lnTo>
                <a:lnTo>
                  <a:pt x="179963" y="101406"/>
                </a:lnTo>
                <a:lnTo>
                  <a:pt x="181925" y="102229"/>
                </a:lnTo>
                <a:lnTo>
                  <a:pt x="189463" y="102229"/>
                </a:lnTo>
                <a:lnTo>
                  <a:pt x="194773" y="98511"/>
                </a:lnTo>
                <a:lnTo>
                  <a:pt x="198979" y="92872"/>
                </a:lnTo>
                <a:lnTo>
                  <a:pt x="191450" y="92872"/>
                </a:lnTo>
                <a:lnTo>
                  <a:pt x="190798" y="92598"/>
                </a:lnTo>
                <a:lnTo>
                  <a:pt x="189606" y="91622"/>
                </a:lnTo>
                <a:lnTo>
                  <a:pt x="189372" y="91074"/>
                </a:lnTo>
                <a:close/>
              </a:path>
              <a:path w="276225" h="133984">
                <a:moveTo>
                  <a:pt x="188570" y="60258"/>
                </a:moveTo>
                <a:lnTo>
                  <a:pt x="176366" y="60258"/>
                </a:lnTo>
                <a:lnTo>
                  <a:pt x="176366" y="86166"/>
                </a:lnTo>
                <a:lnTo>
                  <a:pt x="170212" y="91135"/>
                </a:lnTo>
                <a:lnTo>
                  <a:pt x="165259" y="93604"/>
                </a:lnTo>
                <a:lnTo>
                  <a:pt x="173043" y="93604"/>
                </a:lnTo>
                <a:lnTo>
                  <a:pt x="176366" y="91074"/>
                </a:lnTo>
                <a:lnTo>
                  <a:pt x="189372" y="91074"/>
                </a:lnTo>
                <a:lnTo>
                  <a:pt x="189189" y="90647"/>
                </a:lnTo>
                <a:lnTo>
                  <a:pt x="188709" y="87782"/>
                </a:lnTo>
                <a:lnTo>
                  <a:pt x="188605" y="84825"/>
                </a:lnTo>
                <a:lnTo>
                  <a:pt x="188570" y="60258"/>
                </a:lnTo>
                <a:close/>
              </a:path>
              <a:path w="276225" h="133984">
                <a:moveTo>
                  <a:pt x="200320" y="86898"/>
                </a:moveTo>
                <a:lnTo>
                  <a:pt x="197311" y="89916"/>
                </a:lnTo>
                <a:lnTo>
                  <a:pt x="195321" y="91683"/>
                </a:lnTo>
                <a:lnTo>
                  <a:pt x="194224" y="92262"/>
                </a:lnTo>
                <a:lnTo>
                  <a:pt x="193630" y="92659"/>
                </a:lnTo>
                <a:lnTo>
                  <a:pt x="192941" y="92872"/>
                </a:lnTo>
                <a:lnTo>
                  <a:pt x="198979" y="92872"/>
                </a:lnTo>
                <a:lnTo>
                  <a:pt x="200275" y="91135"/>
                </a:lnTo>
                <a:lnTo>
                  <a:pt x="200320" y="86898"/>
                </a:lnTo>
                <a:close/>
              </a:path>
              <a:path w="276225" h="133984">
                <a:moveTo>
                  <a:pt x="171998" y="30662"/>
                </a:moveTo>
                <a:lnTo>
                  <a:pt x="158008" y="30662"/>
                </a:lnTo>
                <a:lnTo>
                  <a:pt x="151863" y="32430"/>
                </a:lnTo>
                <a:lnTo>
                  <a:pt x="143124" y="39593"/>
                </a:lnTo>
                <a:lnTo>
                  <a:pt x="140945" y="43494"/>
                </a:lnTo>
                <a:lnTo>
                  <a:pt x="140996" y="50200"/>
                </a:lnTo>
                <a:lnTo>
                  <a:pt x="141539" y="51816"/>
                </a:lnTo>
                <a:lnTo>
                  <a:pt x="143923" y="54406"/>
                </a:lnTo>
                <a:lnTo>
                  <a:pt x="145410" y="55046"/>
                </a:lnTo>
                <a:lnTo>
                  <a:pt x="149077" y="55046"/>
                </a:lnTo>
                <a:lnTo>
                  <a:pt x="150613" y="54437"/>
                </a:lnTo>
                <a:lnTo>
                  <a:pt x="152994" y="51968"/>
                </a:lnTo>
                <a:lnTo>
                  <a:pt x="153588" y="50200"/>
                </a:lnTo>
                <a:lnTo>
                  <a:pt x="153448" y="41422"/>
                </a:lnTo>
                <a:lnTo>
                  <a:pt x="154387" y="39471"/>
                </a:lnTo>
                <a:lnTo>
                  <a:pt x="156267" y="37795"/>
                </a:lnTo>
                <a:lnTo>
                  <a:pt x="158054" y="36118"/>
                </a:lnTo>
                <a:lnTo>
                  <a:pt x="160544" y="35265"/>
                </a:lnTo>
                <a:lnTo>
                  <a:pt x="183712" y="35265"/>
                </a:lnTo>
                <a:lnTo>
                  <a:pt x="180831" y="33771"/>
                </a:lnTo>
                <a:lnTo>
                  <a:pt x="176960" y="31699"/>
                </a:lnTo>
                <a:lnTo>
                  <a:pt x="171998" y="30662"/>
                </a:lnTo>
                <a:close/>
              </a:path>
              <a:path w="276225" h="133984">
                <a:moveTo>
                  <a:pt x="214216" y="118628"/>
                </a:moveTo>
                <a:lnTo>
                  <a:pt x="210144" y="118628"/>
                </a:lnTo>
                <a:lnTo>
                  <a:pt x="208288" y="119237"/>
                </a:lnTo>
                <a:lnTo>
                  <a:pt x="205608" y="121706"/>
                </a:lnTo>
                <a:lnTo>
                  <a:pt x="204941" y="123383"/>
                </a:lnTo>
                <a:lnTo>
                  <a:pt x="204941" y="127650"/>
                </a:lnTo>
                <a:lnTo>
                  <a:pt x="205883" y="129570"/>
                </a:lnTo>
                <a:lnTo>
                  <a:pt x="209656" y="132953"/>
                </a:lnTo>
                <a:lnTo>
                  <a:pt x="212037" y="133807"/>
                </a:lnTo>
                <a:lnTo>
                  <a:pt x="218980" y="133807"/>
                </a:lnTo>
                <a:lnTo>
                  <a:pt x="223171" y="132100"/>
                </a:lnTo>
                <a:lnTo>
                  <a:pt x="231803" y="125364"/>
                </a:lnTo>
                <a:lnTo>
                  <a:pt x="234680" y="121279"/>
                </a:lnTo>
                <a:lnTo>
                  <a:pt x="222455" y="121279"/>
                </a:lnTo>
                <a:lnTo>
                  <a:pt x="221217" y="120944"/>
                </a:lnTo>
                <a:lnTo>
                  <a:pt x="219230" y="120243"/>
                </a:lnTo>
                <a:lnTo>
                  <a:pt x="216453" y="119146"/>
                </a:lnTo>
                <a:lnTo>
                  <a:pt x="214216" y="118628"/>
                </a:lnTo>
                <a:close/>
              </a:path>
              <a:path w="276225" h="133984">
                <a:moveTo>
                  <a:pt x="233217" y="32735"/>
                </a:moveTo>
                <a:lnTo>
                  <a:pt x="201369" y="32735"/>
                </a:lnTo>
                <a:lnTo>
                  <a:pt x="201369" y="35417"/>
                </a:lnTo>
                <a:lnTo>
                  <a:pt x="203953" y="35996"/>
                </a:lnTo>
                <a:lnTo>
                  <a:pt x="205785" y="36697"/>
                </a:lnTo>
                <a:lnTo>
                  <a:pt x="237981" y="98206"/>
                </a:lnTo>
                <a:lnTo>
                  <a:pt x="233217" y="110124"/>
                </a:lnTo>
                <a:lnTo>
                  <a:pt x="231434" y="114482"/>
                </a:lnTo>
                <a:lnTo>
                  <a:pt x="229648" y="117439"/>
                </a:lnTo>
                <a:lnTo>
                  <a:pt x="226076" y="120517"/>
                </a:lnTo>
                <a:lnTo>
                  <a:pt x="224433" y="121279"/>
                </a:lnTo>
                <a:lnTo>
                  <a:pt x="234680" y="121279"/>
                </a:lnTo>
                <a:lnTo>
                  <a:pt x="235302" y="120396"/>
                </a:lnTo>
                <a:lnTo>
                  <a:pt x="250610" y="82905"/>
                </a:lnTo>
                <a:lnTo>
                  <a:pt x="243934" y="82905"/>
                </a:lnTo>
                <a:lnTo>
                  <a:pt x="227408" y="48524"/>
                </a:lnTo>
                <a:lnTo>
                  <a:pt x="225728" y="45140"/>
                </a:lnTo>
                <a:lnTo>
                  <a:pt x="224932" y="42611"/>
                </a:lnTo>
                <a:lnTo>
                  <a:pt x="224884" y="39105"/>
                </a:lnTo>
                <a:lnTo>
                  <a:pt x="225457" y="37886"/>
                </a:lnTo>
                <a:lnTo>
                  <a:pt x="227743" y="35905"/>
                </a:lnTo>
                <a:lnTo>
                  <a:pt x="229398" y="35417"/>
                </a:lnTo>
                <a:lnTo>
                  <a:pt x="233217" y="35417"/>
                </a:lnTo>
                <a:lnTo>
                  <a:pt x="233217" y="32735"/>
                </a:lnTo>
                <a:close/>
              </a:path>
              <a:path w="276225" h="133984">
                <a:moveTo>
                  <a:pt x="275783" y="32735"/>
                </a:moveTo>
                <a:lnTo>
                  <a:pt x="253602" y="32735"/>
                </a:lnTo>
                <a:lnTo>
                  <a:pt x="253602" y="35417"/>
                </a:lnTo>
                <a:lnTo>
                  <a:pt x="255794" y="35417"/>
                </a:lnTo>
                <a:lnTo>
                  <a:pt x="257306" y="35600"/>
                </a:lnTo>
                <a:lnTo>
                  <a:pt x="260448" y="41269"/>
                </a:lnTo>
                <a:lnTo>
                  <a:pt x="260055" y="43251"/>
                </a:lnTo>
                <a:lnTo>
                  <a:pt x="243934" y="82905"/>
                </a:lnTo>
                <a:lnTo>
                  <a:pt x="250610" y="82905"/>
                </a:lnTo>
                <a:lnTo>
                  <a:pt x="266019" y="45140"/>
                </a:lnTo>
                <a:lnTo>
                  <a:pt x="267066" y="42458"/>
                </a:lnTo>
                <a:lnTo>
                  <a:pt x="267843" y="40721"/>
                </a:lnTo>
                <a:lnTo>
                  <a:pt x="269534" y="38343"/>
                </a:lnTo>
                <a:lnTo>
                  <a:pt x="270628" y="37185"/>
                </a:lnTo>
                <a:lnTo>
                  <a:pt x="271616" y="36606"/>
                </a:lnTo>
                <a:lnTo>
                  <a:pt x="272603" y="35996"/>
                </a:lnTo>
                <a:lnTo>
                  <a:pt x="273996" y="35600"/>
                </a:lnTo>
                <a:lnTo>
                  <a:pt x="275783" y="35417"/>
                </a:lnTo>
                <a:lnTo>
                  <a:pt x="275783" y="32735"/>
                </a:lnTo>
                <a:close/>
              </a:path>
            </a:pathLst>
          </a:custGeom>
          <a:solidFill>
            <a:srgbClr val="000000"/>
          </a:solidFill>
        </p:spPr>
        <p:txBody>
          <a:bodyPr wrap="square" lIns="0" tIns="0" rIns="0" bIns="0" rtlCol="0"/>
          <a:lstStyle/>
          <a:p>
            <a:endParaRPr sz="1980"/>
          </a:p>
        </p:txBody>
      </p:sp>
      <p:sp>
        <p:nvSpPr>
          <p:cNvPr id="6" name="object 6"/>
          <p:cNvSpPr/>
          <p:nvPr/>
        </p:nvSpPr>
        <p:spPr>
          <a:xfrm>
            <a:off x="5393935" y="1774503"/>
            <a:ext cx="964919" cy="152585"/>
          </a:xfrm>
          <a:prstGeom prst="rect">
            <a:avLst/>
          </a:prstGeom>
          <a:blipFill>
            <a:blip r:embed="rId5" cstate="print"/>
            <a:stretch>
              <a:fillRect/>
            </a:stretch>
          </a:blipFill>
        </p:spPr>
        <p:txBody>
          <a:bodyPr wrap="square" lIns="0" tIns="0" rIns="0" bIns="0" rtlCol="0"/>
          <a:lstStyle/>
          <a:p>
            <a:endParaRPr sz="1980"/>
          </a:p>
        </p:txBody>
      </p:sp>
      <p:sp>
        <p:nvSpPr>
          <p:cNvPr id="7" name="object 7"/>
          <p:cNvSpPr/>
          <p:nvPr/>
        </p:nvSpPr>
        <p:spPr>
          <a:xfrm>
            <a:off x="5393935" y="2005008"/>
            <a:ext cx="1745987" cy="152585"/>
          </a:xfrm>
          <a:prstGeom prst="rect">
            <a:avLst/>
          </a:prstGeom>
          <a:blipFill>
            <a:blip r:embed="rId6" cstate="print"/>
            <a:stretch>
              <a:fillRect/>
            </a:stretch>
          </a:blipFill>
        </p:spPr>
        <p:txBody>
          <a:bodyPr wrap="square" lIns="0" tIns="0" rIns="0" bIns="0" rtlCol="0"/>
          <a:lstStyle/>
          <a:p>
            <a:endParaRPr sz="1980"/>
          </a:p>
        </p:txBody>
      </p:sp>
      <p:sp>
        <p:nvSpPr>
          <p:cNvPr id="8" name="object 8"/>
          <p:cNvSpPr/>
          <p:nvPr/>
        </p:nvSpPr>
        <p:spPr>
          <a:xfrm>
            <a:off x="5393282" y="2235513"/>
            <a:ext cx="1015831" cy="152585"/>
          </a:xfrm>
          <a:prstGeom prst="rect">
            <a:avLst/>
          </a:prstGeom>
          <a:blipFill>
            <a:blip r:embed="rId7" cstate="print"/>
            <a:stretch>
              <a:fillRect/>
            </a:stretch>
          </a:blipFill>
        </p:spPr>
        <p:txBody>
          <a:bodyPr wrap="square" lIns="0" tIns="0" rIns="0" bIns="0" rtlCol="0"/>
          <a:lstStyle/>
          <a:p>
            <a:endParaRPr sz="1980"/>
          </a:p>
        </p:txBody>
      </p:sp>
      <p:sp>
        <p:nvSpPr>
          <p:cNvPr id="9" name="object 9"/>
          <p:cNvSpPr/>
          <p:nvPr/>
        </p:nvSpPr>
        <p:spPr>
          <a:xfrm>
            <a:off x="5391969" y="2470612"/>
            <a:ext cx="1123560" cy="118990"/>
          </a:xfrm>
          <a:prstGeom prst="rect">
            <a:avLst/>
          </a:prstGeom>
          <a:blipFill>
            <a:blip r:embed="rId8" cstate="print"/>
            <a:stretch>
              <a:fillRect/>
            </a:stretch>
          </a:blipFill>
        </p:spPr>
        <p:txBody>
          <a:bodyPr wrap="square" lIns="0" tIns="0" rIns="0" bIns="0" rtlCol="0"/>
          <a:lstStyle/>
          <a:p>
            <a:endParaRPr sz="1980"/>
          </a:p>
        </p:txBody>
      </p:sp>
      <p:sp>
        <p:nvSpPr>
          <p:cNvPr id="10" name="object 10"/>
          <p:cNvSpPr/>
          <p:nvPr/>
        </p:nvSpPr>
        <p:spPr>
          <a:xfrm>
            <a:off x="5392794" y="2705676"/>
            <a:ext cx="1097186" cy="119024"/>
          </a:xfrm>
          <a:prstGeom prst="rect">
            <a:avLst/>
          </a:prstGeom>
          <a:blipFill>
            <a:blip r:embed="rId9" cstate="print"/>
            <a:stretch>
              <a:fillRect/>
            </a:stretch>
          </a:blipFill>
        </p:spPr>
        <p:txBody>
          <a:bodyPr wrap="square" lIns="0" tIns="0" rIns="0" bIns="0" rtlCol="0"/>
          <a:lstStyle/>
          <a:p>
            <a:endParaRPr sz="1980"/>
          </a:p>
        </p:txBody>
      </p:sp>
      <p:sp>
        <p:nvSpPr>
          <p:cNvPr id="11" name="object 11"/>
          <p:cNvSpPr/>
          <p:nvPr/>
        </p:nvSpPr>
        <p:spPr>
          <a:xfrm>
            <a:off x="5392796" y="2940774"/>
            <a:ext cx="1467839" cy="152585"/>
          </a:xfrm>
          <a:prstGeom prst="rect">
            <a:avLst/>
          </a:prstGeom>
          <a:blipFill>
            <a:blip r:embed="rId10" cstate="print"/>
            <a:stretch>
              <a:fillRect/>
            </a:stretch>
          </a:blipFill>
        </p:spPr>
        <p:txBody>
          <a:bodyPr wrap="square" lIns="0" tIns="0" rIns="0" bIns="0" rtlCol="0"/>
          <a:lstStyle/>
          <a:p>
            <a:endParaRPr sz="1980"/>
          </a:p>
        </p:txBody>
      </p:sp>
      <p:sp>
        <p:nvSpPr>
          <p:cNvPr id="12" name="object 12"/>
          <p:cNvSpPr/>
          <p:nvPr/>
        </p:nvSpPr>
        <p:spPr>
          <a:xfrm>
            <a:off x="5395572" y="3171279"/>
            <a:ext cx="1890197" cy="152585"/>
          </a:xfrm>
          <a:prstGeom prst="rect">
            <a:avLst/>
          </a:prstGeom>
          <a:blipFill>
            <a:blip r:embed="rId11" cstate="print"/>
            <a:stretch>
              <a:fillRect/>
            </a:stretch>
          </a:blipFill>
        </p:spPr>
        <p:txBody>
          <a:bodyPr wrap="square" lIns="0" tIns="0" rIns="0" bIns="0" rtlCol="0"/>
          <a:lstStyle/>
          <a:p>
            <a:endParaRPr sz="1980"/>
          </a:p>
        </p:txBody>
      </p:sp>
      <p:sp>
        <p:nvSpPr>
          <p:cNvPr id="13" name="object 13"/>
          <p:cNvSpPr/>
          <p:nvPr/>
        </p:nvSpPr>
        <p:spPr>
          <a:xfrm>
            <a:off x="5393282" y="3401784"/>
            <a:ext cx="880780" cy="152585"/>
          </a:xfrm>
          <a:prstGeom prst="rect">
            <a:avLst/>
          </a:prstGeom>
          <a:blipFill>
            <a:blip r:embed="rId12" cstate="print"/>
            <a:stretch>
              <a:fillRect/>
            </a:stretch>
          </a:blipFill>
        </p:spPr>
        <p:txBody>
          <a:bodyPr wrap="square" lIns="0" tIns="0" rIns="0" bIns="0" rtlCol="0"/>
          <a:lstStyle/>
          <a:p>
            <a:endParaRPr sz="1980"/>
          </a:p>
        </p:txBody>
      </p:sp>
      <p:sp>
        <p:nvSpPr>
          <p:cNvPr id="14" name="object 14"/>
          <p:cNvSpPr/>
          <p:nvPr/>
        </p:nvSpPr>
        <p:spPr>
          <a:xfrm>
            <a:off x="5391969" y="3632289"/>
            <a:ext cx="1895274" cy="152585"/>
          </a:xfrm>
          <a:prstGeom prst="rect">
            <a:avLst/>
          </a:prstGeom>
          <a:blipFill>
            <a:blip r:embed="rId13" cstate="print"/>
            <a:stretch>
              <a:fillRect/>
            </a:stretch>
          </a:blipFill>
        </p:spPr>
        <p:txBody>
          <a:bodyPr wrap="square" lIns="0" tIns="0" rIns="0" bIns="0" rtlCol="0"/>
          <a:lstStyle/>
          <a:p>
            <a:endParaRPr sz="1980"/>
          </a:p>
        </p:txBody>
      </p:sp>
      <p:sp>
        <p:nvSpPr>
          <p:cNvPr id="15" name="object 15"/>
          <p:cNvSpPr/>
          <p:nvPr/>
        </p:nvSpPr>
        <p:spPr>
          <a:xfrm>
            <a:off x="5393933" y="3862794"/>
            <a:ext cx="1446716" cy="152585"/>
          </a:xfrm>
          <a:prstGeom prst="rect">
            <a:avLst/>
          </a:prstGeom>
          <a:blipFill>
            <a:blip r:embed="rId14" cstate="print"/>
            <a:stretch>
              <a:fillRect/>
            </a:stretch>
          </a:blipFill>
        </p:spPr>
        <p:txBody>
          <a:bodyPr wrap="square" lIns="0" tIns="0" rIns="0" bIns="0" rtlCol="0"/>
          <a:lstStyle/>
          <a:p>
            <a:endParaRPr sz="1980"/>
          </a:p>
        </p:txBody>
      </p:sp>
      <p:sp>
        <p:nvSpPr>
          <p:cNvPr id="16" name="object 16"/>
          <p:cNvSpPr/>
          <p:nvPr/>
        </p:nvSpPr>
        <p:spPr>
          <a:xfrm>
            <a:off x="5393282" y="4097892"/>
            <a:ext cx="1253880" cy="152552"/>
          </a:xfrm>
          <a:prstGeom prst="rect">
            <a:avLst/>
          </a:prstGeom>
          <a:blipFill>
            <a:blip r:embed="rId15" cstate="print"/>
            <a:stretch>
              <a:fillRect/>
            </a:stretch>
          </a:blipFill>
        </p:spPr>
        <p:txBody>
          <a:bodyPr wrap="square" lIns="0" tIns="0" rIns="0" bIns="0" rtlCol="0"/>
          <a:lstStyle/>
          <a:p>
            <a:endParaRPr sz="1980"/>
          </a:p>
        </p:txBody>
      </p:sp>
      <p:sp>
        <p:nvSpPr>
          <p:cNvPr id="17" name="object 17"/>
          <p:cNvSpPr/>
          <p:nvPr/>
        </p:nvSpPr>
        <p:spPr>
          <a:xfrm>
            <a:off x="5393451" y="4332959"/>
            <a:ext cx="965402" cy="152250"/>
          </a:xfrm>
          <a:prstGeom prst="rect">
            <a:avLst/>
          </a:prstGeom>
          <a:blipFill>
            <a:blip r:embed="rId16" cstate="print"/>
            <a:stretch>
              <a:fillRect/>
            </a:stretch>
          </a:blipFill>
        </p:spPr>
        <p:txBody>
          <a:bodyPr wrap="square" lIns="0" tIns="0" rIns="0" bIns="0" rtlCol="0"/>
          <a:lstStyle/>
          <a:p>
            <a:endParaRPr sz="1980"/>
          </a:p>
        </p:txBody>
      </p:sp>
      <p:sp>
        <p:nvSpPr>
          <p:cNvPr id="18" name="object 18"/>
          <p:cNvSpPr/>
          <p:nvPr/>
        </p:nvSpPr>
        <p:spPr>
          <a:xfrm>
            <a:off x="5393282" y="4568055"/>
            <a:ext cx="1173312" cy="152585"/>
          </a:xfrm>
          <a:prstGeom prst="rect">
            <a:avLst/>
          </a:prstGeom>
          <a:blipFill>
            <a:blip r:embed="rId17" cstate="print"/>
            <a:stretch>
              <a:fillRect/>
            </a:stretch>
          </a:blipFill>
        </p:spPr>
        <p:txBody>
          <a:bodyPr wrap="square" lIns="0" tIns="0" rIns="0" bIns="0" rtlCol="0"/>
          <a:lstStyle/>
          <a:p>
            <a:endParaRPr sz="1980"/>
          </a:p>
        </p:txBody>
      </p:sp>
      <p:sp>
        <p:nvSpPr>
          <p:cNvPr id="19" name="object 19"/>
          <p:cNvSpPr/>
          <p:nvPr/>
        </p:nvSpPr>
        <p:spPr>
          <a:xfrm>
            <a:off x="5396399" y="4803155"/>
            <a:ext cx="1245196" cy="152250"/>
          </a:xfrm>
          <a:prstGeom prst="rect">
            <a:avLst/>
          </a:prstGeom>
          <a:blipFill>
            <a:blip r:embed="rId18" cstate="print"/>
            <a:stretch>
              <a:fillRect/>
            </a:stretch>
          </a:blipFill>
        </p:spPr>
        <p:txBody>
          <a:bodyPr wrap="square" lIns="0" tIns="0" rIns="0" bIns="0" rtlCol="0"/>
          <a:lstStyle/>
          <a:p>
            <a:endParaRPr sz="1980"/>
          </a:p>
        </p:txBody>
      </p:sp>
      <p:sp>
        <p:nvSpPr>
          <p:cNvPr id="20" name="object 20"/>
          <p:cNvSpPr/>
          <p:nvPr/>
        </p:nvSpPr>
        <p:spPr>
          <a:xfrm>
            <a:off x="5393452" y="5039059"/>
            <a:ext cx="918563" cy="147188"/>
          </a:xfrm>
          <a:prstGeom prst="rect">
            <a:avLst/>
          </a:prstGeom>
          <a:blipFill>
            <a:blip r:embed="rId19" cstate="print"/>
            <a:stretch>
              <a:fillRect/>
            </a:stretch>
          </a:blipFill>
        </p:spPr>
        <p:txBody>
          <a:bodyPr wrap="square" lIns="0" tIns="0" rIns="0" bIns="0" rtlCol="0"/>
          <a:lstStyle/>
          <a:p>
            <a:endParaRPr sz="1980"/>
          </a:p>
        </p:txBody>
      </p:sp>
      <p:sp>
        <p:nvSpPr>
          <p:cNvPr id="21" name="object 21"/>
          <p:cNvSpPr/>
          <p:nvPr/>
        </p:nvSpPr>
        <p:spPr>
          <a:xfrm>
            <a:off x="5393280" y="5264164"/>
            <a:ext cx="2054428" cy="152585"/>
          </a:xfrm>
          <a:prstGeom prst="rect">
            <a:avLst/>
          </a:prstGeom>
          <a:blipFill>
            <a:blip r:embed="rId20" cstate="print"/>
            <a:stretch>
              <a:fillRect/>
            </a:stretch>
          </a:blipFill>
        </p:spPr>
        <p:txBody>
          <a:bodyPr wrap="square" lIns="0" tIns="0" rIns="0" bIns="0" rtlCol="0"/>
          <a:lstStyle/>
          <a:p>
            <a:endParaRPr sz="1980"/>
          </a:p>
        </p:txBody>
      </p:sp>
      <p:sp>
        <p:nvSpPr>
          <p:cNvPr id="22" name="object 22"/>
          <p:cNvSpPr/>
          <p:nvPr/>
        </p:nvSpPr>
        <p:spPr>
          <a:xfrm>
            <a:off x="5396400" y="5494670"/>
            <a:ext cx="1137806" cy="118990"/>
          </a:xfrm>
          <a:prstGeom prst="rect">
            <a:avLst/>
          </a:prstGeom>
          <a:blipFill>
            <a:blip r:embed="rId21" cstate="print"/>
            <a:stretch>
              <a:fillRect/>
            </a:stretch>
          </a:blipFill>
        </p:spPr>
        <p:txBody>
          <a:bodyPr wrap="square" lIns="0" tIns="0" rIns="0" bIns="0" rtlCol="0"/>
          <a:lstStyle/>
          <a:p>
            <a:endParaRPr sz="1980"/>
          </a:p>
        </p:txBody>
      </p:sp>
      <p:sp>
        <p:nvSpPr>
          <p:cNvPr id="23" name="object 23"/>
          <p:cNvSpPr/>
          <p:nvPr/>
        </p:nvSpPr>
        <p:spPr>
          <a:xfrm>
            <a:off x="5393453" y="5725175"/>
            <a:ext cx="960171" cy="118689"/>
          </a:xfrm>
          <a:prstGeom prst="rect">
            <a:avLst/>
          </a:prstGeom>
          <a:blipFill>
            <a:blip r:embed="rId22" cstate="print"/>
            <a:stretch>
              <a:fillRect/>
            </a:stretch>
          </a:blipFill>
        </p:spPr>
        <p:txBody>
          <a:bodyPr wrap="square" lIns="0" tIns="0" rIns="0" bIns="0" rtlCol="0"/>
          <a:lstStyle/>
          <a:p>
            <a:endParaRPr sz="1980"/>
          </a:p>
        </p:txBody>
      </p:sp>
      <p:sp>
        <p:nvSpPr>
          <p:cNvPr id="24" name="object 24"/>
          <p:cNvSpPr/>
          <p:nvPr/>
        </p:nvSpPr>
        <p:spPr>
          <a:xfrm>
            <a:off x="5393280" y="5955679"/>
            <a:ext cx="625374" cy="152585"/>
          </a:xfrm>
          <a:prstGeom prst="rect">
            <a:avLst/>
          </a:prstGeom>
          <a:blipFill>
            <a:blip r:embed="rId23" cstate="print"/>
            <a:stretch>
              <a:fillRect/>
            </a:stretch>
          </a:blipFill>
        </p:spPr>
        <p:txBody>
          <a:bodyPr wrap="square" lIns="0" tIns="0" rIns="0" bIns="0" rtlCol="0"/>
          <a:lstStyle/>
          <a:p>
            <a:endParaRPr sz="1980"/>
          </a:p>
        </p:txBody>
      </p:sp>
      <p:sp>
        <p:nvSpPr>
          <p:cNvPr id="25" name="object 25"/>
          <p:cNvSpPr/>
          <p:nvPr/>
        </p:nvSpPr>
        <p:spPr>
          <a:xfrm>
            <a:off x="5396399" y="6186185"/>
            <a:ext cx="958364" cy="152250"/>
          </a:xfrm>
          <a:prstGeom prst="rect">
            <a:avLst/>
          </a:prstGeom>
          <a:blipFill>
            <a:blip r:embed="rId24" cstate="print"/>
            <a:stretch>
              <a:fillRect/>
            </a:stretch>
          </a:blipFill>
        </p:spPr>
        <p:txBody>
          <a:bodyPr wrap="square" lIns="0" tIns="0" rIns="0" bIns="0" rtlCol="0"/>
          <a:lstStyle/>
          <a:p>
            <a:endParaRPr sz="1980"/>
          </a:p>
        </p:txBody>
      </p:sp>
      <p:sp>
        <p:nvSpPr>
          <p:cNvPr id="26" name="object 26"/>
          <p:cNvSpPr/>
          <p:nvPr/>
        </p:nvSpPr>
        <p:spPr>
          <a:xfrm>
            <a:off x="5393282" y="6416690"/>
            <a:ext cx="1242748" cy="118990"/>
          </a:xfrm>
          <a:prstGeom prst="rect">
            <a:avLst/>
          </a:prstGeom>
          <a:blipFill>
            <a:blip r:embed="rId25" cstate="print"/>
            <a:stretch>
              <a:fillRect/>
            </a:stretch>
          </a:blipFill>
        </p:spPr>
        <p:txBody>
          <a:bodyPr wrap="square" lIns="0" tIns="0" rIns="0" bIns="0" rtlCol="0"/>
          <a:lstStyle/>
          <a:p>
            <a:endParaRPr sz="1980"/>
          </a:p>
        </p:txBody>
      </p:sp>
      <p:sp>
        <p:nvSpPr>
          <p:cNvPr id="27" name="object 27"/>
          <p:cNvSpPr/>
          <p:nvPr/>
        </p:nvSpPr>
        <p:spPr>
          <a:xfrm>
            <a:off x="5393280" y="6647195"/>
            <a:ext cx="991591" cy="152243"/>
          </a:xfrm>
          <a:prstGeom prst="rect">
            <a:avLst/>
          </a:prstGeom>
          <a:blipFill>
            <a:blip r:embed="rId26" cstate="print"/>
            <a:stretch>
              <a:fillRect/>
            </a:stretch>
          </a:blipFill>
        </p:spPr>
        <p:txBody>
          <a:bodyPr wrap="square" lIns="0" tIns="0" rIns="0" bIns="0" rtlCol="0"/>
          <a:lstStyle/>
          <a:p>
            <a:endParaRPr sz="1980"/>
          </a:p>
        </p:txBody>
      </p:sp>
      <p:sp>
        <p:nvSpPr>
          <p:cNvPr id="28" name="object 28"/>
          <p:cNvSpPr/>
          <p:nvPr/>
        </p:nvSpPr>
        <p:spPr>
          <a:xfrm>
            <a:off x="5393282" y="6877692"/>
            <a:ext cx="1284792" cy="152579"/>
          </a:xfrm>
          <a:prstGeom prst="rect">
            <a:avLst/>
          </a:prstGeom>
          <a:blipFill>
            <a:blip r:embed="rId27" cstate="print"/>
            <a:stretch>
              <a:fillRect/>
            </a:stretch>
          </a:blipFill>
        </p:spPr>
        <p:txBody>
          <a:bodyPr wrap="square" lIns="0" tIns="0" rIns="0" bIns="0" rtlCol="0"/>
          <a:lstStyle/>
          <a:p>
            <a:endParaRPr sz="1980"/>
          </a:p>
        </p:txBody>
      </p:sp>
      <p:sp>
        <p:nvSpPr>
          <p:cNvPr id="29" name="object 29"/>
          <p:cNvSpPr/>
          <p:nvPr/>
        </p:nvSpPr>
        <p:spPr>
          <a:xfrm>
            <a:off x="5396452" y="7108197"/>
            <a:ext cx="1173092" cy="152579"/>
          </a:xfrm>
          <a:prstGeom prst="rect">
            <a:avLst/>
          </a:prstGeom>
          <a:blipFill>
            <a:blip r:embed="rId28" cstate="print"/>
            <a:stretch>
              <a:fillRect/>
            </a:stretch>
          </a:blipFill>
        </p:spPr>
        <p:txBody>
          <a:bodyPr wrap="square" lIns="0" tIns="0" rIns="0" bIns="0" rtlCol="0"/>
          <a:lstStyle/>
          <a:p>
            <a:endParaRPr sz="1980"/>
          </a:p>
        </p:txBody>
      </p:sp>
      <p:sp>
        <p:nvSpPr>
          <p:cNvPr id="30" name="object 30"/>
          <p:cNvSpPr/>
          <p:nvPr/>
        </p:nvSpPr>
        <p:spPr>
          <a:xfrm>
            <a:off x="3218441" y="1082989"/>
            <a:ext cx="969167" cy="152250"/>
          </a:xfrm>
          <a:prstGeom prst="rect">
            <a:avLst/>
          </a:prstGeom>
          <a:blipFill>
            <a:blip r:embed="rId29" cstate="print"/>
            <a:stretch>
              <a:fillRect/>
            </a:stretch>
          </a:blipFill>
        </p:spPr>
        <p:txBody>
          <a:bodyPr wrap="square" lIns="0" tIns="0" rIns="0" bIns="0" rtlCol="0"/>
          <a:lstStyle/>
          <a:p>
            <a:endParaRPr sz="1980"/>
          </a:p>
        </p:txBody>
      </p:sp>
      <p:sp>
        <p:nvSpPr>
          <p:cNvPr id="31" name="object 31"/>
          <p:cNvSpPr/>
          <p:nvPr/>
        </p:nvSpPr>
        <p:spPr>
          <a:xfrm>
            <a:off x="3218439" y="1313493"/>
            <a:ext cx="873233" cy="152585"/>
          </a:xfrm>
          <a:prstGeom prst="rect">
            <a:avLst/>
          </a:prstGeom>
          <a:blipFill>
            <a:blip r:embed="rId30" cstate="print"/>
            <a:stretch>
              <a:fillRect/>
            </a:stretch>
          </a:blipFill>
        </p:spPr>
        <p:txBody>
          <a:bodyPr wrap="square" lIns="0" tIns="0" rIns="0" bIns="0" rtlCol="0"/>
          <a:lstStyle/>
          <a:p>
            <a:endParaRPr sz="1980"/>
          </a:p>
        </p:txBody>
      </p:sp>
      <p:sp>
        <p:nvSpPr>
          <p:cNvPr id="32" name="object 32"/>
          <p:cNvSpPr/>
          <p:nvPr/>
        </p:nvSpPr>
        <p:spPr>
          <a:xfrm>
            <a:off x="3226142" y="1548590"/>
            <a:ext cx="893206" cy="152552"/>
          </a:xfrm>
          <a:prstGeom prst="rect">
            <a:avLst/>
          </a:prstGeom>
          <a:blipFill>
            <a:blip r:embed="rId31" cstate="print"/>
            <a:stretch>
              <a:fillRect/>
            </a:stretch>
          </a:blipFill>
        </p:spPr>
        <p:txBody>
          <a:bodyPr wrap="square" lIns="0" tIns="0" rIns="0" bIns="0" rtlCol="0"/>
          <a:lstStyle/>
          <a:p>
            <a:endParaRPr sz="1980"/>
          </a:p>
        </p:txBody>
      </p:sp>
      <p:sp>
        <p:nvSpPr>
          <p:cNvPr id="33" name="object 33"/>
          <p:cNvSpPr/>
          <p:nvPr/>
        </p:nvSpPr>
        <p:spPr>
          <a:xfrm>
            <a:off x="3218439" y="1783487"/>
            <a:ext cx="980144" cy="152753"/>
          </a:xfrm>
          <a:prstGeom prst="rect">
            <a:avLst/>
          </a:prstGeom>
          <a:blipFill>
            <a:blip r:embed="rId32" cstate="print"/>
            <a:stretch>
              <a:fillRect/>
            </a:stretch>
          </a:blipFill>
        </p:spPr>
        <p:txBody>
          <a:bodyPr wrap="square" lIns="0" tIns="0" rIns="0" bIns="0" rtlCol="0"/>
          <a:lstStyle/>
          <a:p>
            <a:endParaRPr sz="1980"/>
          </a:p>
        </p:txBody>
      </p:sp>
      <p:sp>
        <p:nvSpPr>
          <p:cNvPr id="34" name="object 34"/>
          <p:cNvSpPr/>
          <p:nvPr/>
        </p:nvSpPr>
        <p:spPr>
          <a:xfrm>
            <a:off x="3218610" y="2018756"/>
            <a:ext cx="956553" cy="118689"/>
          </a:xfrm>
          <a:prstGeom prst="rect">
            <a:avLst/>
          </a:prstGeom>
          <a:blipFill>
            <a:blip r:embed="rId33" cstate="print"/>
            <a:stretch>
              <a:fillRect/>
            </a:stretch>
          </a:blipFill>
        </p:spPr>
        <p:txBody>
          <a:bodyPr wrap="square" lIns="0" tIns="0" rIns="0" bIns="0" rtlCol="0"/>
          <a:lstStyle/>
          <a:p>
            <a:endParaRPr sz="1980"/>
          </a:p>
        </p:txBody>
      </p:sp>
      <p:sp>
        <p:nvSpPr>
          <p:cNvPr id="35" name="object 35"/>
          <p:cNvSpPr/>
          <p:nvPr/>
        </p:nvSpPr>
        <p:spPr>
          <a:xfrm>
            <a:off x="3217130" y="2253852"/>
            <a:ext cx="1330970" cy="152552"/>
          </a:xfrm>
          <a:prstGeom prst="rect">
            <a:avLst/>
          </a:prstGeom>
          <a:blipFill>
            <a:blip r:embed="rId34" cstate="print"/>
            <a:stretch>
              <a:fillRect/>
            </a:stretch>
          </a:blipFill>
        </p:spPr>
        <p:txBody>
          <a:bodyPr wrap="square" lIns="0" tIns="0" rIns="0" bIns="0" rtlCol="0"/>
          <a:lstStyle/>
          <a:p>
            <a:endParaRPr sz="1980"/>
          </a:p>
        </p:txBody>
      </p:sp>
      <p:sp>
        <p:nvSpPr>
          <p:cNvPr id="36" name="object 36"/>
          <p:cNvSpPr/>
          <p:nvPr/>
        </p:nvSpPr>
        <p:spPr>
          <a:xfrm>
            <a:off x="3218440" y="2484358"/>
            <a:ext cx="938062" cy="118689"/>
          </a:xfrm>
          <a:prstGeom prst="rect">
            <a:avLst/>
          </a:prstGeom>
          <a:blipFill>
            <a:blip r:embed="rId35" cstate="print"/>
            <a:stretch>
              <a:fillRect/>
            </a:stretch>
          </a:blipFill>
        </p:spPr>
        <p:txBody>
          <a:bodyPr wrap="square" lIns="0" tIns="0" rIns="0" bIns="0" rtlCol="0"/>
          <a:lstStyle/>
          <a:p>
            <a:endParaRPr sz="1980"/>
          </a:p>
        </p:txBody>
      </p:sp>
      <p:sp>
        <p:nvSpPr>
          <p:cNvPr id="37" name="object 37"/>
          <p:cNvSpPr/>
          <p:nvPr/>
        </p:nvSpPr>
        <p:spPr>
          <a:xfrm>
            <a:off x="3217955" y="2719424"/>
            <a:ext cx="1166107" cy="152250"/>
          </a:xfrm>
          <a:prstGeom prst="rect">
            <a:avLst/>
          </a:prstGeom>
          <a:blipFill>
            <a:blip r:embed="rId36" cstate="print"/>
            <a:stretch>
              <a:fillRect/>
            </a:stretch>
          </a:blipFill>
        </p:spPr>
        <p:txBody>
          <a:bodyPr wrap="square" lIns="0" tIns="0" rIns="0" bIns="0" rtlCol="0"/>
          <a:lstStyle/>
          <a:p>
            <a:endParaRPr sz="1980"/>
          </a:p>
        </p:txBody>
      </p:sp>
      <p:sp>
        <p:nvSpPr>
          <p:cNvPr id="38" name="object 38"/>
          <p:cNvSpPr/>
          <p:nvPr/>
        </p:nvSpPr>
        <p:spPr>
          <a:xfrm>
            <a:off x="3220730" y="2954521"/>
            <a:ext cx="1261557" cy="118689"/>
          </a:xfrm>
          <a:prstGeom prst="rect">
            <a:avLst/>
          </a:prstGeom>
          <a:blipFill>
            <a:blip r:embed="rId37" cstate="print"/>
            <a:stretch>
              <a:fillRect/>
            </a:stretch>
          </a:blipFill>
        </p:spPr>
        <p:txBody>
          <a:bodyPr wrap="square" lIns="0" tIns="0" rIns="0" bIns="0" rtlCol="0"/>
          <a:lstStyle/>
          <a:p>
            <a:endParaRPr sz="1980"/>
          </a:p>
        </p:txBody>
      </p:sp>
      <p:sp>
        <p:nvSpPr>
          <p:cNvPr id="39" name="object 39"/>
          <p:cNvSpPr/>
          <p:nvPr/>
        </p:nvSpPr>
        <p:spPr>
          <a:xfrm>
            <a:off x="3218441" y="3189619"/>
            <a:ext cx="1148267" cy="152585"/>
          </a:xfrm>
          <a:prstGeom prst="rect">
            <a:avLst/>
          </a:prstGeom>
          <a:blipFill>
            <a:blip r:embed="rId38" cstate="print"/>
            <a:stretch>
              <a:fillRect/>
            </a:stretch>
          </a:blipFill>
        </p:spPr>
        <p:txBody>
          <a:bodyPr wrap="square" lIns="0" tIns="0" rIns="0" bIns="0" rtlCol="0"/>
          <a:lstStyle/>
          <a:p>
            <a:endParaRPr sz="1980"/>
          </a:p>
        </p:txBody>
      </p:sp>
      <p:sp>
        <p:nvSpPr>
          <p:cNvPr id="40" name="object 40"/>
          <p:cNvSpPr/>
          <p:nvPr/>
        </p:nvSpPr>
        <p:spPr>
          <a:xfrm>
            <a:off x="3218439" y="3424717"/>
            <a:ext cx="1238963" cy="152552"/>
          </a:xfrm>
          <a:prstGeom prst="rect">
            <a:avLst/>
          </a:prstGeom>
          <a:blipFill>
            <a:blip r:embed="rId39" cstate="print"/>
            <a:stretch>
              <a:fillRect/>
            </a:stretch>
          </a:blipFill>
        </p:spPr>
        <p:txBody>
          <a:bodyPr wrap="square" lIns="0" tIns="0" rIns="0" bIns="0" rtlCol="0"/>
          <a:lstStyle/>
          <a:p>
            <a:endParaRPr sz="1980"/>
          </a:p>
        </p:txBody>
      </p:sp>
      <p:sp>
        <p:nvSpPr>
          <p:cNvPr id="41" name="object 41"/>
          <p:cNvSpPr/>
          <p:nvPr/>
        </p:nvSpPr>
        <p:spPr>
          <a:xfrm>
            <a:off x="3218610" y="3659783"/>
            <a:ext cx="1639884" cy="118689"/>
          </a:xfrm>
          <a:prstGeom prst="rect">
            <a:avLst/>
          </a:prstGeom>
          <a:blipFill>
            <a:blip r:embed="rId40" cstate="print"/>
            <a:stretch>
              <a:fillRect/>
            </a:stretch>
          </a:blipFill>
        </p:spPr>
        <p:txBody>
          <a:bodyPr wrap="square" lIns="0" tIns="0" rIns="0" bIns="0" rtlCol="0"/>
          <a:lstStyle/>
          <a:p>
            <a:endParaRPr sz="1980"/>
          </a:p>
        </p:txBody>
      </p:sp>
      <p:sp>
        <p:nvSpPr>
          <p:cNvPr id="42" name="object 42"/>
          <p:cNvSpPr/>
          <p:nvPr/>
        </p:nvSpPr>
        <p:spPr>
          <a:xfrm>
            <a:off x="3221712" y="3890287"/>
            <a:ext cx="1665440" cy="152585"/>
          </a:xfrm>
          <a:prstGeom prst="rect">
            <a:avLst/>
          </a:prstGeom>
          <a:blipFill>
            <a:blip r:embed="rId41" cstate="print"/>
            <a:stretch>
              <a:fillRect/>
            </a:stretch>
          </a:blipFill>
        </p:spPr>
        <p:txBody>
          <a:bodyPr wrap="square" lIns="0" tIns="0" rIns="0" bIns="0" rtlCol="0"/>
          <a:lstStyle/>
          <a:p>
            <a:endParaRPr sz="1980"/>
          </a:p>
        </p:txBody>
      </p:sp>
      <p:sp>
        <p:nvSpPr>
          <p:cNvPr id="43" name="object 43"/>
          <p:cNvSpPr/>
          <p:nvPr/>
        </p:nvSpPr>
        <p:spPr>
          <a:xfrm>
            <a:off x="3221712" y="4123576"/>
            <a:ext cx="1156782" cy="149467"/>
          </a:xfrm>
          <a:prstGeom prst="rect">
            <a:avLst/>
          </a:prstGeom>
          <a:blipFill>
            <a:blip r:embed="rId42" cstate="print"/>
            <a:stretch>
              <a:fillRect/>
            </a:stretch>
          </a:blipFill>
        </p:spPr>
        <p:txBody>
          <a:bodyPr wrap="square" lIns="0" tIns="0" rIns="0" bIns="0" rtlCol="0"/>
          <a:lstStyle/>
          <a:p>
            <a:endParaRPr sz="1980"/>
          </a:p>
        </p:txBody>
      </p:sp>
      <p:sp>
        <p:nvSpPr>
          <p:cNvPr id="44" name="object 44"/>
          <p:cNvSpPr/>
          <p:nvPr/>
        </p:nvSpPr>
        <p:spPr>
          <a:xfrm>
            <a:off x="3221712" y="4351297"/>
            <a:ext cx="1372723" cy="152585"/>
          </a:xfrm>
          <a:prstGeom prst="rect">
            <a:avLst/>
          </a:prstGeom>
          <a:blipFill>
            <a:blip r:embed="rId43" cstate="print"/>
            <a:stretch>
              <a:fillRect/>
            </a:stretch>
          </a:blipFill>
        </p:spPr>
        <p:txBody>
          <a:bodyPr wrap="square" lIns="0" tIns="0" rIns="0" bIns="0" rtlCol="0"/>
          <a:lstStyle/>
          <a:p>
            <a:endParaRPr sz="1980"/>
          </a:p>
        </p:txBody>
      </p:sp>
      <p:sp>
        <p:nvSpPr>
          <p:cNvPr id="45" name="object 45"/>
          <p:cNvSpPr/>
          <p:nvPr/>
        </p:nvSpPr>
        <p:spPr>
          <a:xfrm>
            <a:off x="3226142" y="4581802"/>
            <a:ext cx="743731" cy="119024"/>
          </a:xfrm>
          <a:prstGeom prst="rect">
            <a:avLst/>
          </a:prstGeom>
          <a:blipFill>
            <a:blip r:embed="rId44" cstate="print"/>
            <a:stretch>
              <a:fillRect/>
            </a:stretch>
          </a:blipFill>
        </p:spPr>
        <p:txBody>
          <a:bodyPr wrap="square" lIns="0" tIns="0" rIns="0" bIns="0" rtlCol="0"/>
          <a:lstStyle/>
          <a:p>
            <a:endParaRPr sz="1980"/>
          </a:p>
        </p:txBody>
      </p:sp>
      <p:sp>
        <p:nvSpPr>
          <p:cNvPr id="46" name="object 46"/>
          <p:cNvSpPr/>
          <p:nvPr/>
        </p:nvSpPr>
        <p:spPr>
          <a:xfrm>
            <a:off x="3218441" y="4816900"/>
            <a:ext cx="861444" cy="152585"/>
          </a:xfrm>
          <a:prstGeom prst="rect">
            <a:avLst/>
          </a:prstGeom>
          <a:blipFill>
            <a:blip r:embed="rId45" cstate="print"/>
            <a:stretch>
              <a:fillRect/>
            </a:stretch>
          </a:blipFill>
        </p:spPr>
        <p:txBody>
          <a:bodyPr wrap="square" lIns="0" tIns="0" rIns="0" bIns="0" rtlCol="0"/>
          <a:lstStyle/>
          <a:p>
            <a:endParaRPr sz="1980"/>
          </a:p>
        </p:txBody>
      </p:sp>
      <p:sp>
        <p:nvSpPr>
          <p:cNvPr id="47" name="object 47"/>
          <p:cNvSpPr/>
          <p:nvPr/>
        </p:nvSpPr>
        <p:spPr>
          <a:xfrm>
            <a:off x="3219094" y="5057396"/>
            <a:ext cx="694790" cy="146852"/>
          </a:xfrm>
          <a:prstGeom prst="rect">
            <a:avLst/>
          </a:prstGeom>
          <a:blipFill>
            <a:blip r:embed="rId46" cstate="print"/>
            <a:stretch>
              <a:fillRect/>
            </a:stretch>
          </a:blipFill>
        </p:spPr>
        <p:txBody>
          <a:bodyPr wrap="square" lIns="0" tIns="0" rIns="0" bIns="0" rtlCol="0"/>
          <a:lstStyle/>
          <a:p>
            <a:endParaRPr sz="1980"/>
          </a:p>
        </p:txBody>
      </p:sp>
      <p:sp>
        <p:nvSpPr>
          <p:cNvPr id="48" name="object 48"/>
          <p:cNvSpPr/>
          <p:nvPr/>
        </p:nvSpPr>
        <p:spPr>
          <a:xfrm>
            <a:off x="3220730" y="5287065"/>
            <a:ext cx="884367" cy="152250"/>
          </a:xfrm>
          <a:prstGeom prst="rect">
            <a:avLst/>
          </a:prstGeom>
          <a:blipFill>
            <a:blip r:embed="rId47" cstate="print"/>
            <a:stretch>
              <a:fillRect/>
            </a:stretch>
          </a:blipFill>
        </p:spPr>
        <p:txBody>
          <a:bodyPr wrap="square" lIns="0" tIns="0" rIns="0" bIns="0" rtlCol="0"/>
          <a:lstStyle/>
          <a:p>
            <a:endParaRPr sz="1980"/>
          </a:p>
        </p:txBody>
      </p:sp>
      <p:sp>
        <p:nvSpPr>
          <p:cNvPr id="49" name="object 49"/>
          <p:cNvSpPr/>
          <p:nvPr/>
        </p:nvSpPr>
        <p:spPr>
          <a:xfrm>
            <a:off x="3220729" y="5517568"/>
            <a:ext cx="1078700" cy="152585"/>
          </a:xfrm>
          <a:prstGeom prst="rect">
            <a:avLst/>
          </a:prstGeom>
          <a:blipFill>
            <a:blip r:embed="rId48" cstate="print"/>
            <a:stretch>
              <a:fillRect/>
            </a:stretch>
          </a:blipFill>
        </p:spPr>
        <p:txBody>
          <a:bodyPr wrap="square" lIns="0" tIns="0" rIns="0" bIns="0" rtlCol="0"/>
          <a:lstStyle/>
          <a:p>
            <a:endParaRPr sz="1980"/>
          </a:p>
        </p:txBody>
      </p:sp>
      <p:sp>
        <p:nvSpPr>
          <p:cNvPr id="50" name="object 50"/>
          <p:cNvSpPr/>
          <p:nvPr/>
        </p:nvSpPr>
        <p:spPr>
          <a:xfrm>
            <a:off x="3220731" y="5758066"/>
            <a:ext cx="994225" cy="113290"/>
          </a:xfrm>
          <a:prstGeom prst="rect">
            <a:avLst/>
          </a:prstGeom>
          <a:blipFill>
            <a:blip r:embed="rId49" cstate="print"/>
            <a:stretch>
              <a:fillRect/>
            </a:stretch>
          </a:blipFill>
        </p:spPr>
        <p:txBody>
          <a:bodyPr wrap="square" lIns="0" tIns="0" rIns="0" bIns="0" rtlCol="0"/>
          <a:lstStyle/>
          <a:p>
            <a:endParaRPr sz="1980"/>
          </a:p>
        </p:txBody>
      </p:sp>
      <p:sp>
        <p:nvSpPr>
          <p:cNvPr id="51" name="object 51"/>
          <p:cNvSpPr/>
          <p:nvPr/>
        </p:nvSpPr>
        <p:spPr>
          <a:xfrm>
            <a:off x="3226140" y="5987767"/>
            <a:ext cx="1589133" cy="152250"/>
          </a:xfrm>
          <a:prstGeom prst="rect">
            <a:avLst/>
          </a:prstGeom>
          <a:blipFill>
            <a:blip r:embed="rId50" cstate="print"/>
            <a:stretch>
              <a:fillRect/>
            </a:stretch>
          </a:blipFill>
        </p:spPr>
        <p:txBody>
          <a:bodyPr wrap="square" lIns="0" tIns="0" rIns="0" bIns="0" rtlCol="0"/>
          <a:lstStyle/>
          <a:p>
            <a:endParaRPr sz="1980"/>
          </a:p>
        </p:txBody>
      </p:sp>
      <p:sp>
        <p:nvSpPr>
          <p:cNvPr id="52" name="object 52"/>
          <p:cNvSpPr/>
          <p:nvPr/>
        </p:nvSpPr>
        <p:spPr>
          <a:xfrm>
            <a:off x="3221607" y="6218272"/>
            <a:ext cx="1218116" cy="118990"/>
          </a:xfrm>
          <a:prstGeom prst="rect">
            <a:avLst/>
          </a:prstGeom>
          <a:blipFill>
            <a:blip r:embed="rId51" cstate="print"/>
            <a:stretch>
              <a:fillRect/>
            </a:stretch>
          </a:blipFill>
        </p:spPr>
        <p:txBody>
          <a:bodyPr wrap="square" lIns="0" tIns="0" rIns="0" bIns="0" rtlCol="0"/>
          <a:lstStyle/>
          <a:p>
            <a:endParaRPr sz="1980"/>
          </a:p>
        </p:txBody>
      </p:sp>
      <p:sp>
        <p:nvSpPr>
          <p:cNvPr id="53" name="object 53"/>
          <p:cNvSpPr/>
          <p:nvPr/>
        </p:nvSpPr>
        <p:spPr>
          <a:xfrm>
            <a:off x="3221605" y="6453368"/>
            <a:ext cx="712576" cy="152552"/>
          </a:xfrm>
          <a:prstGeom prst="rect">
            <a:avLst/>
          </a:prstGeom>
          <a:blipFill>
            <a:blip r:embed="rId52" cstate="print"/>
            <a:stretch>
              <a:fillRect/>
            </a:stretch>
          </a:blipFill>
        </p:spPr>
        <p:txBody>
          <a:bodyPr wrap="square" lIns="0" tIns="0" rIns="0" bIns="0" rtlCol="0"/>
          <a:lstStyle/>
          <a:p>
            <a:endParaRPr sz="1980"/>
          </a:p>
        </p:txBody>
      </p:sp>
      <p:sp>
        <p:nvSpPr>
          <p:cNvPr id="54" name="object 54"/>
          <p:cNvSpPr/>
          <p:nvPr/>
        </p:nvSpPr>
        <p:spPr>
          <a:xfrm>
            <a:off x="3217953" y="6688434"/>
            <a:ext cx="1521859" cy="152589"/>
          </a:xfrm>
          <a:prstGeom prst="rect">
            <a:avLst/>
          </a:prstGeom>
          <a:blipFill>
            <a:blip r:embed="rId53" cstate="print"/>
            <a:stretch>
              <a:fillRect/>
            </a:stretch>
          </a:blipFill>
        </p:spPr>
        <p:txBody>
          <a:bodyPr wrap="square" lIns="0" tIns="0" rIns="0" bIns="0" rtlCol="0"/>
          <a:lstStyle/>
          <a:p>
            <a:endParaRPr sz="1980"/>
          </a:p>
        </p:txBody>
      </p:sp>
      <p:sp>
        <p:nvSpPr>
          <p:cNvPr id="55" name="object 55"/>
          <p:cNvSpPr/>
          <p:nvPr/>
        </p:nvSpPr>
        <p:spPr>
          <a:xfrm>
            <a:off x="3219093" y="6923534"/>
            <a:ext cx="1294297" cy="118682"/>
          </a:xfrm>
          <a:prstGeom prst="rect">
            <a:avLst/>
          </a:prstGeom>
          <a:blipFill>
            <a:blip r:embed="rId54" cstate="print"/>
            <a:stretch>
              <a:fillRect/>
            </a:stretch>
          </a:blipFill>
        </p:spPr>
        <p:txBody>
          <a:bodyPr wrap="square" lIns="0" tIns="0" rIns="0" bIns="0" rtlCol="0"/>
          <a:lstStyle/>
          <a:p>
            <a:endParaRPr sz="1980"/>
          </a:p>
        </p:txBody>
      </p:sp>
      <p:sp>
        <p:nvSpPr>
          <p:cNvPr id="56" name="object 56"/>
          <p:cNvSpPr/>
          <p:nvPr/>
        </p:nvSpPr>
        <p:spPr>
          <a:xfrm>
            <a:off x="3218439" y="7158620"/>
            <a:ext cx="937735" cy="152579"/>
          </a:xfrm>
          <a:prstGeom prst="rect">
            <a:avLst/>
          </a:prstGeom>
          <a:blipFill>
            <a:blip r:embed="rId55" cstate="print"/>
            <a:stretch>
              <a:fillRect/>
            </a:stretch>
          </a:blipFill>
        </p:spPr>
        <p:txBody>
          <a:bodyPr wrap="square" lIns="0" tIns="0" rIns="0" bIns="0" rtlCol="0"/>
          <a:lstStyle/>
          <a:p>
            <a:endParaRPr sz="1980"/>
          </a:p>
        </p:txBody>
      </p:sp>
      <p:sp>
        <p:nvSpPr>
          <p:cNvPr id="57" name="object 57"/>
          <p:cNvSpPr/>
          <p:nvPr/>
        </p:nvSpPr>
        <p:spPr>
          <a:xfrm>
            <a:off x="7822116" y="1069375"/>
            <a:ext cx="765846" cy="111514"/>
          </a:xfrm>
          <a:prstGeom prst="rect">
            <a:avLst/>
          </a:prstGeom>
          <a:blipFill>
            <a:blip r:embed="rId56" cstate="print"/>
            <a:stretch>
              <a:fillRect/>
            </a:stretch>
          </a:blipFill>
        </p:spPr>
        <p:txBody>
          <a:bodyPr wrap="square" lIns="0" tIns="0" rIns="0" bIns="0" rtlCol="0"/>
          <a:lstStyle/>
          <a:p>
            <a:endParaRPr sz="1980"/>
          </a:p>
        </p:txBody>
      </p:sp>
      <p:sp>
        <p:nvSpPr>
          <p:cNvPr id="58" name="object 58"/>
          <p:cNvSpPr/>
          <p:nvPr/>
        </p:nvSpPr>
        <p:spPr>
          <a:xfrm>
            <a:off x="7822587" y="1292538"/>
            <a:ext cx="1454914" cy="152585"/>
          </a:xfrm>
          <a:prstGeom prst="rect">
            <a:avLst/>
          </a:prstGeom>
          <a:blipFill>
            <a:blip r:embed="rId57" cstate="print"/>
            <a:stretch>
              <a:fillRect/>
            </a:stretch>
          </a:blipFill>
        </p:spPr>
        <p:txBody>
          <a:bodyPr wrap="square" lIns="0" tIns="0" rIns="0" bIns="0" rtlCol="0"/>
          <a:lstStyle/>
          <a:p>
            <a:endParaRPr sz="1980"/>
          </a:p>
        </p:txBody>
      </p:sp>
      <p:sp>
        <p:nvSpPr>
          <p:cNvPr id="59" name="object 59"/>
          <p:cNvSpPr/>
          <p:nvPr/>
        </p:nvSpPr>
        <p:spPr>
          <a:xfrm>
            <a:off x="7819333" y="1527602"/>
            <a:ext cx="1128283" cy="152585"/>
          </a:xfrm>
          <a:prstGeom prst="rect">
            <a:avLst/>
          </a:prstGeom>
          <a:blipFill>
            <a:blip r:embed="rId58" cstate="print"/>
            <a:stretch>
              <a:fillRect/>
            </a:stretch>
          </a:blipFill>
        </p:spPr>
        <p:txBody>
          <a:bodyPr wrap="square" lIns="0" tIns="0" rIns="0" bIns="0" rtlCol="0"/>
          <a:lstStyle/>
          <a:p>
            <a:endParaRPr sz="1980"/>
          </a:p>
        </p:txBody>
      </p:sp>
      <p:sp>
        <p:nvSpPr>
          <p:cNvPr id="60" name="object 60"/>
          <p:cNvSpPr/>
          <p:nvPr/>
        </p:nvSpPr>
        <p:spPr>
          <a:xfrm>
            <a:off x="7822505" y="1762701"/>
            <a:ext cx="867919" cy="119024"/>
          </a:xfrm>
          <a:prstGeom prst="rect">
            <a:avLst/>
          </a:prstGeom>
          <a:blipFill>
            <a:blip r:embed="rId59" cstate="print"/>
            <a:stretch>
              <a:fillRect/>
            </a:stretch>
          </a:blipFill>
        </p:spPr>
        <p:txBody>
          <a:bodyPr wrap="square" lIns="0" tIns="0" rIns="0" bIns="0" rtlCol="0"/>
          <a:lstStyle/>
          <a:p>
            <a:endParaRPr sz="1980"/>
          </a:p>
        </p:txBody>
      </p:sp>
      <p:sp>
        <p:nvSpPr>
          <p:cNvPr id="61" name="object 61"/>
          <p:cNvSpPr/>
          <p:nvPr/>
        </p:nvSpPr>
        <p:spPr>
          <a:xfrm>
            <a:off x="7819334" y="1997799"/>
            <a:ext cx="693963" cy="152585"/>
          </a:xfrm>
          <a:prstGeom prst="rect">
            <a:avLst/>
          </a:prstGeom>
          <a:blipFill>
            <a:blip r:embed="rId60" cstate="print"/>
            <a:stretch>
              <a:fillRect/>
            </a:stretch>
          </a:blipFill>
        </p:spPr>
        <p:txBody>
          <a:bodyPr wrap="square" lIns="0" tIns="0" rIns="0" bIns="0" rtlCol="0"/>
          <a:lstStyle/>
          <a:p>
            <a:endParaRPr sz="1980"/>
          </a:p>
        </p:txBody>
      </p:sp>
      <p:sp>
        <p:nvSpPr>
          <p:cNvPr id="62" name="object 62"/>
          <p:cNvSpPr/>
          <p:nvPr/>
        </p:nvSpPr>
        <p:spPr>
          <a:xfrm>
            <a:off x="7818830" y="2232898"/>
            <a:ext cx="1128954" cy="118990"/>
          </a:xfrm>
          <a:prstGeom prst="rect">
            <a:avLst/>
          </a:prstGeom>
          <a:blipFill>
            <a:blip r:embed="rId61" cstate="print"/>
            <a:stretch>
              <a:fillRect/>
            </a:stretch>
          </a:blipFill>
        </p:spPr>
        <p:txBody>
          <a:bodyPr wrap="square" lIns="0" tIns="0" rIns="0" bIns="0" rtlCol="0"/>
          <a:lstStyle/>
          <a:p>
            <a:endParaRPr sz="1980"/>
          </a:p>
        </p:txBody>
      </p:sp>
      <p:sp>
        <p:nvSpPr>
          <p:cNvPr id="63" name="object 63"/>
          <p:cNvSpPr/>
          <p:nvPr/>
        </p:nvSpPr>
        <p:spPr>
          <a:xfrm>
            <a:off x="7819501" y="2467962"/>
            <a:ext cx="1136632" cy="152585"/>
          </a:xfrm>
          <a:prstGeom prst="rect">
            <a:avLst/>
          </a:prstGeom>
          <a:blipFill>
            <a:blip r:embed="rId62" cstate="print"/>
            <a:stretch>
              <a:fillRect/>
            </a:stretch>
          </a:blipFill>
        </p:spPr>
        <p:txBody>
          <a:bodyPr wrap="square" lIns="0" tIns="0" rIns="0" bIns="0" rtlCol="0"/>
          <a:lstStyle/>
          <a:p>
            <a:endParaRPr sz="1980"/>
          </a:p>
        </p:txBody>
      </p:sp>
      <p:sp>
        <p:nvSpPr>
          <p:cNvPr id="64" name="object 64"/>
          <p:cNvSpPr/>
          <p:nvPr/>
        </p:nvSpPr>
        <p:spPr>
          <a:xfrm>
            <a:off x="7819502" y="2702892"/>
            <a:ext cx="1182633" cy="152753"/>
          </a:xfrm>
          <a:prstGeom prst="rect">
            <a:avLst/>
          </a:prstGeom>
          <a:blipFill>
            <a:blip r:embed="rId63" cstate="print"/>
            <a:stretch>
              <a:fillRect/>
            </a:stretch>
          </a:blipFill>
        </p:spPr>
        <p:txBody>
          <a:bodyPr wrap="square" lIns="0" tIns="0" rIns="0" bIns="0" rtlCol="0"/>
          <a:lstStyle/>
          <a:p>
            <a:endParaRPr sz="1980"/>
          </a:p>
        </p:txBody>
      </p:sp>
      <p:sp>
        <p:nvSpPr>
          <p:cNvPr id="65" name="object 65"/>
          <p:cNvSpPr/>
          <p:nvPr/>
        </p:nvSpPr>
        <p:spPr>
          <a:xfrm>
            <a:off x="7819332" y="2938160"/>
            <a:ext cx="587880" cy="118689"/>
          </a:xfrm>
          <a:prstGeom prst="rect">
            <a:avLst/>
          </a:prstGeom>
          <a:blipFill>
            <a:blip r:embed="rId64" cstate="print"/>
            <a:stretch>
              <a:fillRect/>
            </a:stretch>
          </a:blipFill>
        </p:spPr>
        <p:txBody>
          <a:bodyPr wrap="square" lIns="0" tIns="0" rIns="0" bIns="0" rtlCol="0"/>
          <a:lstStyle/>
          <a:p>
            <a:endParaRPr sz="1980"/>
          </a:p>
        </p:txBody>
      </p:sp>
      <p:sp>
        <p:nvSpPr>
          <p:cNvPr id="66" name="object 66"/>
          <p:cNvSpPr/>
          <p:nvPr/>
        </p:nvSpPr>
        <p:spPr>
          <a:xfrm>
            <a:off x="7819971" y="3183885"/>
            <a:ext cx="1265815" cy="152552"/>
          </a:xfrm>
          <a:prstGeom prst="rect">
            <a:avLst/>
          </a:prstGeom>
          <a:blipFill>
            <a:blip r:embed="rId65" cstate="print"/>
            <a:stretch>
              <a:fillRect/>
            </a:stretch>
          </a:blipFill>
        </p:spPr>
        <p:txBody>
          <a:bodyPr wrap="square" lIns="0" tIns="0" rIns="0" bIns="0" rtlCol="0"/>
          <a:lstStyle/>
          <a:p>
            <a:endParaRPr sz="1980"/>
          </a:p>
        </p:txBody>
      </p:sp>
      <p:sp>
        <p:nvSpPr>
          <p:cNvPr id="67" name="object 67"/>
          <p:cNvSpPr/>
          <p:nvPr/>
        </p:nvSpPr>
        <p:spPr>
          <a:xfrm>
            <a:off x="7819334" y="3418950"/>
            <a:ext cx="950485" cy="152585"/>
          </a:xfrm>
          <a:prstGeom prst="rect">
            <a:avLst/>
          </a:prstGeom>
          <a:blipFill>
            <a:blip r:embed="rId66" cstate="print"/>
            <a:stretch>
              <a:fillRect/>
            </a:stretch>
          </a:blipFill>
        </p:spPr>
        <p:txBody>
          <a:bodyPr wrap="square" lIns="0" tIns="0" rIns="0" bIns="0" rtlCol="0"/>
          <a:lstStyle/>
          <a:p>
            <a:endParaRPr sz="1980"/>
          </a:p>
        </p:txBody>
      </p:sp>
      <p:sp>
        <p:nvSpPr>
          <p:cNvPr id="68" name="object 68"/>
          <p:cNvSpPr/>
          <p:nvPr/>
        </p:nvSpPr>
        <p:spPr>
          <a:xfrm>
            <a:off x="7818830" y="3654048"/>
            <a:ext cx="721455" cy="119024"/>
          </a:xfrm>
          <a:prstGeom prst="rect">
            <a:avLst/>
          </a:prstGeom>
          <a:blipFill>
            <a:blip r:embed="rId67" cstate="print"/>
            <a:stretch>
              <a:fillRect/>
            </a:stretch>
          </a:blipFill>
        </p:spPr>
        <p:txBody>
          <a:bodyPr wrap="square" lIns="0" tIns="0" rIns="0" bIns="0" rtlCol="0"/>
          <a:lstStyle/>
          <a:p>
            <a:endParaRPr sz="1980"/>
          </a:p>
        </p:txBody>
      </p:sp>
      <p:sp>
        <p:nvSpPr>
          <p:cNvPr id="69" name="object 69"/>
          <p:cNvSpPr/>
          <p:nvPr/>
        </p:nvSpPr>
        <p:spPr>
          <a:xfrm>
            <a:off x="7818830" y="3899775"/>
            <a:ext cx="753742" cy="152585"/>
          </a:xfrm>
          <a:prstGeom prst="rect">
            <a:avLst/>
          </a:prstGeom>
          <a:blipFill>
            <a:blip r:embed="rId68" cstate="print"/>
            <a:stretch>
              <a:fillRect/>
            </a:stretch>
          </a:blipFill>
        </p:spPr>
        <p:txBody>
          <a:bodyPr wrap="square" lIns="0" tIns="0" rIns="0" bIns="0" rtlCol="0"/>
          <a:lstStyle/>
          <a:p>
            <a:endParaRPr sz="1980"/>
          </a:p>
        </p:txBody>
      </p:sp>
      <p:sp>
        <p:nvSpPr>
          <p:cNvPr id="70" name="object 70"/>
          <p:cNvSpPr/>
          <p:nvPr/>
        </p:nvSpPr>
        <p:spPr>
          <a:xfrm>
            <a:off x="7819502" y="4140776"/>
            <a:ext cx="1061831" cy="118689"/>
          </a:xfrm>
          <a:prstGeom prst="rect">
            <a:avLst/>
          </a:prstGeom>
          <a:blipFill>
            <a:blip r:embed="rId69" cstate="print"/>
            <a:stretch>
              <a:fillRect/>
            </a:stretch>
          </a:blipFill>
        </p:spPr>
        <p:txBody>
          <a:bodyPr wrap="square" lIns="0" tIns="0" rIns="0" bIns="0" rtlCol="0"/>
          <a:lstStyle/>
          <a:p>
            <a:endParaRPr sz="1980"/>
          </a:p>
        </p:txBody>
      </p:sp>
      <p:sp>
        <p:nvSpPr>
          <p:cNvPr id="71" name="object 71"/>
          <p:cNvSpPr/>
          <p:nvPr/>
        </p:nvSpPr>
        <p:spPr>
          <a:xfrm>
            <a:off x="7821615" y="4381740"/>
            <a:ext cx="1580945" cy="152585"/>
          </a:xfrm>
          <a:prstGeom prst="rect">
            <a:avLst/>
          </a:prstGeom>
          <a:blipFill>
            <a:blip r:embed="rId70" cstate="print"/>
            <a:stretch>
              <a:fillRect/>
            </a:stretch>
          </a:blipFill>
        </p:spPr>
        <p:txBody>
          <a:bodyPr wrap="square" lIns="0" tIns="0" rIns="0" bIns="0" rtlCol="0"/>
          <a:lstStyle/>
          <a:p>
            <a:endParaRPr sz="1980"/>
          </a:p>
        </p:txBody>
      </p:sp>
      <p:sp>
        <p:nvSpPr>
          <p:cNvPr id="72" name="object 72"/>
          <p:cNvSpPr/>
          <p:nvPr/>
        </p:nvSpPr>
        <p:spPr>
          <a:xfrm>
            <a:off x="7819969" y="4616839"/>
            <a:ext cx="1383197" cy="152585"/>
          </a:xfrm>
          <a:prstGeom prst="rect">
            <a:avLst/>
          </a:prstGeom>
          <a:blipFill>
            <a:blip r:embed="rId71" cstate="print"/>
            <a:stretch>
              <a:fillRect/>
            </a:stretch>
          </a:blipFill>
        </p:spPr>
        <p:txBody>
          <a:bodyPr wrap="square" lIns="0" tIns="0" rIns="0" bIns="0" rtlCol="0"/>
          <a:lstStyle/>
          <a:p>
            <a:endParaRPr sz="1980"/>
          </a:p>
        </p:txBody>
      </p:sp>
      <p:sp>
        <p:nvSpPr>
          <p:cNvPr id="73" name="object 73"/>
          <p:cNvSpPr/>
          <p:nvPr/>
        </p:nvSpPr>
        <p:spPr>
          <a:xfrm>
            <a:off x="7819501" y="4851937"/>
            <a:ext cx="1212908" cy="152585"/>
          </a:xfrm>
          <a:prstGeom prst="rect">
            <a:avLst/>
          </a:prstGeom>
          <a:blipFill>
            <a:blip r:embed="rId72" cstate="print"/>
            <a:stretch>
              <a:fillRect/>
            </a:stretch>
          </a:blipFill>
        </p:spPr>
        <p:txBody>
          <a:bodyPr wrap="square" lIns="0" tIns="0" rIns="0" bIns="0" rtlCol="0"/>
          <a:lstStyle/>
          <a:p>
            <a:endParaRPr sz="1980"/>
          </a:p>
        </p:txBody>
      </p:sp>
      <p:sp>
        <p:nvSpPr>
          <p:cNvPr id="74" name="object 74"/>
          <p:cNvSpPr/>
          <p:nvPr/>
        </p:nvSpPr>
        <p:spPr>
          <a:xfrm>
            <a:off x="7818830" y="5087035"/>
            <a:ext cx="1513688" cy="152552"/>
          </a:xfrm>
          <a:prstGeom prst="rect">
            <a:avLst/>
          </a:prstGeom>
          <a:blipFill>
            <a:blip r:embed="rId73" cstate="print"/>
            <a:stretch>
              <a:fillRect/>
            </a:stretch>
          </a:blipFill>
        </p:spPr>
        <p:txBody>
          <a:bodyPr wrap="square" lIns="0" tIns="0" rIns="0" bIns="0" rtlCol="0"/>
          <a:lstStyle/>
          <a:p>
            <a:endParaRPr sz="1980"/>
          </a:p>
        </p:txBody>
      </p:sp>
      <p:sp>
        <p:nvSpPr>
          <p:cNvPr id="75" name="object 75"/>
          <p:cNvSpPr/>
          <p:nvPr/>
        </p:nvSpPr>
        <p:spPr>
          <a:xfrm>
            <a:off x="7822585" y="5322102"/>
            <a:ext cx="473583" cy="119444"/>
          </a:xfrm>
          <a:custGeom>
            <a:avLst/>
            <a:gdLst/>
            <a:ahLst/>
            <a:cxnLst/>
            <a:rect l="l" t="t" r="r" b="b"/>
            <a:pathLst>
              <a:path w="430529" h="108585">
                <a:moveTo>
                  <a:pt x="58704" y="2529"/>
                </a:moveTo>
                <a:lnTo>
                  <a:pt x="51358" y="2529"/>
                </a:lnTo>
                <a:lnTo>
                  <a:pt x="44494" y="2969"/>
                </a:lnTo>
                <a:lnTo>
                  <a:pt x="10500" y="23196"/>
                </a:lnTo>
                <a:lnTo>
                  <a:pt x="0" y="56875"/>
                </a:lnTo>
                <a:lnTo>
                  <a:pt x="644" y="65940"/>
                </a:lnTo>
                <a:lnTo>
                  <a:pt x="26913" y="103517"/>
                </a:lnTo>
                <a:lnTo>
                  <a:pt x="49133" y="108204"/>
                </a:lnTo>
                <a:lnTo>
                  <a:pt x="58460" y="108204"/>
                </a:lnTo>
                <a:lnTo>
                  <a:pt x="66476" y="106100"/>
                </a:lnTo>
                <a:lnTo>
                  <a:pt x="73243" y="101894"/>
                </a:lnTo>
                <a:lnTo>
                  <a:pt x="73780" y="101498"/>
                </a:lnTo>
                <a:lnTo>
                  <a:pt x="47244" y="101498"/>
                </a:lnTo>
                <a:lnTo>
                  <a:pt x="40507" y="99730"/>
                </a:lnTo>
                <a:lnTo>
                  <a:pt x="28712" y="92567"/>
                </a:lnTo>
                <a:lnTo>
                  <a:pt x="24292" y="87447"/>
                </a:lnTo>
                <a:lnTo>
                  <a:pt x="18440" y="74066"/>
                </a:lnTo>
                <a:lnTo>
                  <a:pt x="16977" y="66141"/>
                </a:lnTo>
                <a:lnTo>
                  <a:pt x="16981" y="56875"/>
                </a:lnTo>
                <a:lnTo>
                  <a:pt x="29047" y="16459"/>
                </a:lnTo>
                <a:lnTo>
                  <a:pt x="45902" y="7894"/>
                </a:lnTo>
                <a:lnTo>
                  <a:pt x="72938" y="7894"/>
                </a:lnTo>
                <a:lnTo>
                  <a:pt x="65897" y="4328"/>
                </a:lnTo>
                <a:lnTo>
                  <a:pt x="58704" y="2529"/>
                </a:lnTo>
                <a:close/>
              </a:path>
              <a:path w="430529" h="108585">
                <a:moveTo>
                  <a:pt x="88574" y="80680"/>
                </a:moveTo>
                <a:lnTo>
                  <a:pt x="82600" y="89001"/>
                </a:lnTo>
                <a:lnTo>
                  <a:pt x="77114" y="94548"/>
                </a:lnTo>
                <a:lnTo>
                  <a:pt x="67116" y="100126"/>
                </a:lnTo>
                <a:lnTo>
                  <a:pt x="61325" y="101498"/>
                </a:lnTo>
                <a:lnTo>
                  <a:pt x="73780" y="101498"/>
                </a:lnTo>
                <a:lnTo>
                  <a:pt x="78140" y="98281"/>
                </a:lnTo>
                <a:lnTo>
                  <a:pt x="82726" y="93794"/>
                </a:lnTo>
                <a:lnTo>
                  <a:pt x="86998" y="88427"/>
                </a:lnTo>
                <a:lnTo>
                  <a:pt x="90952" y="82174"/>
                </a:lnTo>
                <a:lnTo>
                  <a:pt x="88574" y="80680"/>
                </a:lnTo>
                <a:close/>
              </a:path>
              <a:path w="430529" h="108585">
                <a:moveTo>
                  <a:pt x="72938" y="7894"/>
                </a:moveTo>
                <a:lnTo>
                  <a:pt x="60594" y="7894"/>
                </a:lnTo>
                <a:lnTo>
                  <a:pt x="67452" y="10149"/>
                </a:lnTo>
                <a:lnTo>
                  <a:pt x="73152" y="14660"/>
                </a:lnTo>
                <a:lnTo>
                  <a:pt x="77181" y="18591"/>
                </a:lnTo>
                <a:lnTo>
                  <a:pt x="80718" y="23614"/>
                </a:lnTo>
                <a:lnTo>
                  <a:pt x="83764" y="29722"/>
                </a:lnTo>
                <a:lnTo>
                  <a:pt x="86319" y="36911"/>
                </a:lnTo>
                <a:lnTo>
                  <a:pt x="88574" y="36911"/>
                </a:lnTo>
                <a:lnTo>
                  <a:pt x="86779" y="9540"/>
                </a:lnTo>
                <a:lnTo>
                  <a:pt x="76504" y="9540"/>
                </a:lnTo>
                <a:lnTo>
                  <a:pt x="75011" y="8991"/>
                </a:lnTo>
                <a:lnTo>
                  <a:pt x="72938" y="7894"/>
                </a:lnTo>
                <a:close/>
              </a:path>
              <a:path w="430529" h="108585">
                <a:moveTo>
                  <a:pt x="86319" y="2529"/>
                </a:moveTo>
                <a:lnTo>
                  <a:pt x="83637" y="2529"/>
                </a:lnTo>
                <a:lnTo>
                  <a:pt x="83149" y="4907"/>
                </a:lnTo>
                <a:lnTo>
                  <a:pt x="82265" y="6797"/>
                </a:lnTo>
                <a:lnTo>
                  <a:pt x="80954" y="8199"/>
                </a:lnTo>
                <a:lnTo>
                  <a:pt x="79979" y="9083"/>
                </a:lnTo>
                <a:lnTo>
                  <a:pt x="78790" y="9540"/>
                </a:lnTo>
                <a:lnTo>
                  <a:pt x="86779" y="9540"/>
                </a:lnTo>
                <a:lnTo>
                  <a:pt x="86319" y="2529"/>
                </a:lnTo>
                <a:close/>
              </a:path>
              <a:path w="430529" h="108585">
                <a:moveTo>
                  <a:pt x="120274" y="37642"/>
                </a:moveTo>
                <a:lnTo>
                  <a:pt x="96316" y="37642"/>
                </a:lnTo>
                <a:lnTo>
                  <a:pt x="96316" y="40325"/>
                </a:lnTo>
                <a:lnTo>
                  <a:pt x="99882" y="40325"/>
                </a:lnTo>
                <a:lnTo>
                  <a:pt x="102351" y="40660"/>
                </a:lnTo>
                <a:lnTo>
                  <a:pt x="105125" y="41940"/>
                </a:lnTo>
                <a:lnTo>
                  <a:pt x="106161" y="42885"/>
                </a:lnTo>
                <a:lnTo>
                  <a:pt x="107563" y="45384"/>
                </a:lnTo>
                <a:lnTo>
                  <a:pt x="107899" y="47640"/>
                </a:lnTo>
                <a:lnTo>
                  <a:pt x="107899" y="87630"/>
                </a:lnTo>
                <a:lnTo>
                  <a:pt x="108447" y="92537"/>
                </a:lnTo>
                <a:lnTo>
                  <a:pt x="110642" y="99486"/>
                </a:lnTo>
                <a:lnTo>
                  <a:pt x="112593" y="102321"/>
                </a:lnTo>
                <a:lnTo>
                  <a:pt x="118140" y="106801"/>
                </a:lnTo>
                <a:lnTo>
                  <a:pt x="121462" y="107899"/>
                </a:lnTo>
                <a:lnTo>
                  <a:pt x="128717" y="107899"/>
                </a:lnTo>
                <a:lnTo>
                  <a:pt x="131917" y="107106"/>
                </a:lnTo>
                <a:lnTo>
                  <a:pt x="138074" y="103814"/>
                </a:lnTo>
                <a:lnTo>
                  <a:pt x="142524" y="99822"/>
                </a:lnTo>
                <a:lnTo>
                  <a:pt x="143599" y="98663"/>
                </a:lnTo>
                <a:lnTo>
                  <a:pt x="128412" y="98663"/>
                </a:lnTo>
                <a:lnTo>
                  <a:pt x="125730" y="97688"/>
                </a:lnTo>
                <a:lnTo>
                  <a:pt x="121340" y="93726"/>
                </a:lnTo>
                <a:lnTo>
                  <a:pt x="120274" y="89550"/>
                </a:lnTo>
                <a:lnTo>
                  <a:pt x="120274" y="37642"/>
                </a:lnTo>
                <a:close/>
              </a:path>
              <a:path w="430529" h="108585">
                <a:moveTo>
                  <a:pt x="161287" y="93482"/>
                </a:moveTo>
                <a:lnTo>
                  <a:pt x="148407" y="93482"/>
                </a:lnTo>
                <a:lnTo>
                  <a:pt x="148407" y="107899"/>
                </a:lnTo>
                <a:lnTo>
                  <a:pt x="151820" y="107899"/>
                </a:lnTo>
                <a:lnTo>
                  <a:pt x="172212" y="99425"/>
                </a:lnTo>
                <a:lnTo>
                  <a:pt x="171646" y="98084"/>
                </a:lnTo>
                <a:lnTo>
                  <a:pt x="164866" y="98084"/>
                </a:lnTo>
                <a:lnTo>
                  <a:pt x="163890" y="97749"/>
                </a:lnTo>
                <a:lnTo>
                  <a:pt x="162214" y="96347"/>
                </a:lnTo>
                <a:lnTo>
                  <a:pt x="161604" y="95128"/>
                </a:lnTo>
                <a:lnTo>
                  <a:pt x="161287" y="93482"/>
                </a:lnTo>
                <a:close/>
              </a:path>
              <a:path w="430529" h="108585">
                <a:moveTo>
                  <a:pt x="160751" y="37642"/>
                </a:moveTo>
                <a:lnTo>
                  <a:pt x="137525" y="37642"/>
                </a:lnTo>
                <a:lnTo>
                  <a:pt x="137525" y="40325"/>
                </a:lnTo>
                <a:lnTo>
                  <a:pt x="141975" y="40446"/>
                </a:lnTo>
                <a:lnTo>
                  <a:pt x="144932" y="41178"/>
                </a:lnTo>
                <a:lnTo>
                  <a:pt x="146304" y="42580"/>
                </a:lnTo>
                <a:lnTo>
                  <a:pt x="147706" y="43952"/>
                </a:lnTo>
                <a:lnTo>
                  <a:pt x="148407" y="46573"/>
                </a:lnTo>
                <a:lnTo>
                  <a:pt x="148407" y="89001"/>
                </a:lnTo>
                <a:lnTo>
                  <a:pt x="144719" y="92781"/>
                </a:lnTo>
                <a:lnTo>
                  <a:pt x="141518" y="95341"/>
                </a:lnTo>
                <a:lnTo>
                  <a:pt x="136062" y="98023"/>
                </a:lnTo>
                <a:lnTo>
                  <a:pt x="133654" y="98663"/>
                </a:lnTo>
                <a:lnTo>
                  <a:pt x="143599" y="98663"/>
                </a:lnTo>
                <a:lnTo>
                  <a:pt x="148407" y="93482"/>
                </a:lnTo>
                <a:lnTo>
                  <a:pt x="161287" y="93482"/>
                </a:lnTo>
                <a:lnTo>
                  <a:pt x="160934" y="91653"/>
                </a:lnTo>
                <a:lnTo>
                  <a:pt x="160834" y="89001"/>
                </a:lnTo>
                <a:lnTo>
                  <a:pt x="160751" y="37642"/>
                </a:lnTo>
                <a:close/>
              </a:path>
              <a:path w="430529" h="108585">
                <a:moveTo>
                  <a:pt x="171145" y="96895"/>
                </a:moveTo>
                <a:lnTo>
                  <a:pt x="169194" y="97688"/>
                </a:lnTo>
                <a:lnTo>
                  <a:pt x="167457" y="98084"/>
                </a:lnTo>
                <a:lnTo>
                  <a:pt x="171646" y="98084"/>
                </a:lnTo>
                <a:lnTo>
                  <a:pt x="171145" y="96895"/>
                </a:lnTo>
                <a:close/>
              </a:path>
              <a:path w="430529" h="108585">
                <a:moveTo>
                  <a:pt x="216408" y="35570"/>
                </a:moveTo>
                <a:lnTo>
                  <a:pt x="210464" y="35570"/>
                </a:lnTo>
                <a:lnTo>
                  <a:pt x="203504" y="36329"/>
                </a:lnTo>
                <a:lnTo>
                  <a:pt x="178000" y="67353"/>
                </a:lnTo>
                <a:lnTo>
                  <a:pt x="177424" y="74554"/>
                </a:lnTo>
                <a:lnTo>
                  <a:pt x="177424" y="84307"/>
                </a:lnTo>
                <a:lnTo>
                  <a:pt x="180197" y="92293"/>
                </a:lnTo>
                <a:lnTo>
                  <a:pt x="191292" y="104790"/>
                </a:lnTo>
                <a:lnTo>
                  <a:pt x="197815" y="107899"/>
                </a:lnTo>
                <a:lnTo>
                  <a:pt x="208909" y="107899"/>
                </a:lnTo>
                <a:lnTo>
                  <a:pt x="212354" y="107137"/>
                </a:lnTo>
                <a:lnTo>
                  <a:pt x="218694" y="104058"/>
                </a:lnTo>
                <a:lnTo>
                  <a:pt x="221955" y="101559"/>
                </a:lnTo>
                <a:lnTo>
                  <a:pt x="223736" y="99730"/>
                </a:lnTo>
                <a:lnTo>
                  <a:pt x="206867" y="99730"/>
                </a:lnTo>
                <a:lnTo>
                  <a:pt x="202021" y="97048"/>
                </a:lnTo>
                <a:lnTo>
                  <a:pt x="193304" y="86319"/>
                </a:lnTo>
                <a:lnTo>
                  <a:pt x="191109" y="78638"/>
                </a:lnTo>
                <a:lnTo>
                  <a:pt x="191109" y="58704"/>
                </a:lnTo>
                <a:lnTo>
                  <a:pt x="193334" y="51145"/>
                </a:lnTo>
                <a:lnTo>
                  <a:pt x="197815" y="45994"/>
                </a:lnTo>
                <a:lnTo>
                  <a:pt x="201289" y="42123"/>
                </a:lnTo>
                <a:lnTo>
                  <a:pt x="205191" y="40203"/>
                </a:lnTo>
                <a:lnTo>
                  <a:pt x="224252" y="40203"/>
                </a:lnTo>
                <a:lnTo>
                  <a:pt x="221376" y="37459"/>
                </a:lnTo>
                <a:lnTo>
                  <a:pt x="216408" y="35570"/>
                </a:lnTo>
                <a:close/>
              </a:path>
              <a:path w="430529" h="108585">
                <a:moveTo>
                  <a:pt x="248107" y="96895"/>
                </a:moveTo>
                <a:lnTo>
                  <a:pt x="245943" y="97688"/>
                </a:lnTo>
                <a:lnTo>
                  <a:pt x="244144" y="98084"/>
                </a:lnTo>
                <a:lnTo>
                  <a:pt x="225338" y="98084"/>
                </a:lnTo>
                <a:lnTo>
                  <a:pt x="225338" y="107899"/>
                </a:lnTo>
                <a:lnTo>
                  <a:pt x="228752" y="107899"/>
                </a:lnTo>
                <a:lnTo>
                  <a:pt x="248991" y="99425"/>
                </a:lnTo>
                <a:lnTo>
                  <a:pt x="248107" y="96895"/>
                </a:lnTo>
                <a:close/>
              </a:path>
              <a:path w="430529" h="108585">
                <a:moveTo>
                  <a:pt x="224252" y="40203"/>
                </a:moveTo>
                <a:lnTo>
                  <a:pt x="211836" y="40203"/>
                </a:lnTo>
                <a:lnTo>
                  <a:pt x="214213" y="40873"/>
                </a:lnTo>
                <a:lnTo>
                  <a:pt x="219181" y="43647"/>
                </a:lnTo>
                <a:lnTo>
                  <a:pt x="221162" y="45750"/>
                </a:lnTo>
                <a:lnTo>
                  <a:pt x="224149" y="51297"/>
                </a:lnTo>
                <a:lnTo>
                  <a:pt x="225033" y="54376"/>
                </a:lnTo>
                <a:lnTo>
                  <a:pt x="225338" y="57759"/>
                </a:lnTo>
                <a:lnTo>
                  <a:pt x="225338" y="92872"/>
                </a:lnTo>
                <a:lnTo>
                  <a:pt x="221071" y="97444"/>
                </a:lnTo>
                <a:lnTo>
                  <a:pt x="216712" y="99730"/>
                </a:lnTo>
                <a:lnTo>
                  <a:pt x="223736" y="99730"/>
                </a:lnTo>
                <a:lnTo>
                  <a:pt x="225338" y="98084"/>
                </a:lnTo>
                <a:lnTo>
                  <a:pt x="241645" y="98084"/>
                </a:lnTo>
                <a:lnTo>
                  <a:pt x="240700" y="97749"/>
                </a:lnTo>
                <a:lnTo>
                  <a:pt x="239146" y="96347"/>
                </a:lnTo>
                <a:lnTo>
                  <a:pt x="238536" y="95128"/>
                </a:lnTo>
                <a:lnTo>
                  <a:pt x="237744" y="91653"/>
                </a:lnTo>
                <a:lnTo>
                  <a:pt x="237530" y="86776"/>
                </a:lnTo>
                <a:lnTo>
                  <a:pt x="237530" y="41239"/>
                </a:lnTo>
                <a:lnTo>
                  <a:pt x="225338" y="41239"/>
                </a:lnTo>
                <a:lnTo>
                  <a:pt x="224252" y="40203"/>
                </a:lnTo>
                <a:close/>
              </a:path>
              <a:path w="430529" h="108585">
                <a:moveTo>
                  <a:pt x="237530" y="9692"/>
                </a:moveTo>
                <a:lnTo>
                  <a:pt x="221162" y="9692"/>
                </a:lnTo>
                <a:lnTo>
                  <a:pt x="222168" y="9997"/>
                </a:lnTo>
                <a:lnTo>
                  <a:pt x="223753" y="11308"/>
                </a:lnTo>
                <a:lnTo>
                  <a:pt x="224332" y="12496"/>
                </a:lnTo>
                <a:lnTo>
                  <a:pt x="224729" y="14295"/>
                </a:lnTo>
                <a:lnTo>
                  <a:pt x="225155" y="16093"/>
                </a:lnTo>
                <a:lnTo>
                  <a:pt x="225338" y="20878"/>
                </a:lnTo>
                <a:lnTo>
                  <a:pt x="225338" y="41239"/>
                </a:lnTo>
                <a:lnTo>
                  <a:pt x="237530" y="41239"/>
                </a:lnTo>
                <a:lnTo>
                  <a:pt x="237530" y="9692"/>
                </a:lnTo>
                <a:close/>
              </a:path>
              <a:path w="430529" h="108585">
                <a:moveTo>
                  <a:pt x="237530" y="0"/>
                </a:moveTo>
                <a:lnTo>
                  <a:pt x="234269" y="0"/>
                </a:lnTo>
                <a:lnTo>
                  <a:pt x="213878" y="8351"/>
                </a:lnTo>
                <a:lnTo>
                  <a:pt x="214914" y="10881"/>
                </a:lnTo>
                <a:lnTo>
                  <a:pt x="216987" y="10088"/>
                </a:lnTo>
                <a:lnTo>
                  <a:pt x="218694" y="9692"/>
                </a:lnTo>
                <a:lnTo>
                  <a:pt x="237530" y="9692"/>
                </a:lnTo>
                <a:lnTo>
                  <a:pt x="237530" y="0"/>
                </a:lnTo>
                <a:close/>
              </a:path>
              <a:path w="430529" h="108585">
                <a:moveTo>
                  <a:pt x="292608" y="35570"/>
                </a:moveTo>
                <a:lnTo>
                  <a:pt x="286664" y="35570"/>
                </a:lnTo>
                <a:lnTo>
                  <a:pt x="279704" y="36329"/>
                </a:lnTo>
                <a:lnTo>
                  <a:pt x="254200" y="67353"/>
                </a:lnTo>
                <a:lnTo>
                  <a:pt x="253624" y="74554"/>
                </a:lnTo>
                <a:lnTo>
                  <a:pt x="253624" y="84307"/>
                </a:lnTo>
                <a:lnTo>
                  <a:pt x="256397" y="92293"/>
                </a:lnTo>
                <a:lnTo>
                  <a:pt x="267492" y="104790"/>
                </a:lnTo>
                <a:lnTo>
                  <a:pt x="274015" y="107899"/>
                </a:lnTo>
                <a:lnTo>
                  <a:pt x="285109" y="107899"/>
                </a:lnTo>
                <a:lnTo>
                  <a:pt x="288554" y="107137"/>
                </a:lnTo>
                <a:lnTo>
                  <a:pt x="294894" y="104058"/>
                </a:lnTo>
                <a:lnTo>
                  <a:pt x="298155" y="101559"/>
                </a:lnTo>
                <a:lnTo>
                  <a:pt x="299936" y="99730"/>
                </a:lnTo>
                <a:lnTo>
                  <a:pt x="283067" y="99730"/>
                </a:lnTo>
                <a:lnTo>
                  <a:pt x="278221" y="97048"/>
                </a:lnTo>
                <a:lnTo>
                  <a:pt x="269504" y="86319"/>
                </a:lnTo>
                <a:lnTo>
                  <a:pt x="267309" y="78638"/>
                </a:lnTo>
                <a:lnTo>
                  <a:pt x="267309" y="58704"/>
                </a:lnTo>
                <a:lnTo>
                  <a:pt x="269534" y="51145"/>
                </a:lnTo>
                <a:lnTo>
                  <a:pt x="274015" y="45994"/>
                </a:lnTo>
                <a:lnTo>
                  <a:pt x="277489" y="42123"/>
                </a:lnTo>
                <a:lnTo>
                  <a:pt x="281391" y="40203"/>
                </a:lnTo>
                <a:lnTo>
                  <a:pt x="300452" y="40203"/>
                </a:lnTo>
                <a:lnTo>
                  <a:pt x="297576" y="37459"/>
                </a:lnTo>
                <a:lnTo>
                  <a:pt x="292608" y="35570"/>
                </a:lnTo>
                <a:close/>
              </a:path>
              <a:path w="430529" h="108585">
                <a:moveTo>
                  <a:pt x="324307" y="96895"/>
                </a:moveTo>
                <a:lnTo>
                  <a:pt x="322143" y="97688"/>
                </a:lnTo>
                <a:lnTo>
                  <a:pt x="320344" y="98084"/>
                </a:lnTo>
                <a:lnTo>
                  <a:pt x="301538" y="98084"/>
                </a:lnTo>
                <a:lnTo>
                  <a:pt x="301538" y="107899"/>
                </a:lnTo>
                <a:lnTo>
                  <a:pt x="304952" y="107899"/>
                </a:lnTo>
                <a:lnTo>
                  <a:pt x="325191" y="99425"/>
                </a:lnTo>
                <a:lnTo>
                  <a:pt x="324307" y="96895"/>
                </a:lnTo>
                <a:close/>
              </a:path>
              <a:path w="430529" h="108585">
                <a:moveTo>
                  <a:pt x="300452" y="40203"/>
                </a:moveTo>
                <a:lnTo>
                  <a:pt x="288036" y="40203"/>
                </a:lnTo>
                <a:lnTo>
                  <a:pt x="290413" y="40873"/>
                </a:lnTo>
                <a:lnTo>
                  <a:pt x="295381" y="43647"/>
                </a:lnTo>
                <a:lnTo>
                  <a:pt x="297362" y="45750"/>
                </a:lnTo>
                <a:lnTo>
                  <a:pt x="300349" y="51297"/>
                </a:lnTo>
                <a:lnTo>
                  <a:pt x="301233" y="54376"/>
                </a:lnTo>
                <a:lnTo>
                  <a:pt x="301538" y="57759"/>
                </a:lnTo>
                <a:lnTo>
                  <a:pt x="301538" y="92872"/>
                </a:lnTo>
                <a:lnTo>
                  <a:pt x="297271" y="97444"/>
                </a:lnTo>
                <a:lnTo>
                  <a:pt x="292912" y="99730"/>
                </a:lnTo>
                <a:lnTo>
                  <a:pt x="299936" y="99730"/>
                </a:lnTo>
                <a:lnTo>
                  <a:pt x="301538" y="98084"/>
                </a:lnTo>
                <a:lnTo>
                  <a:pt x="317845" y="98084"/>
                </a:lnTo>
                <a:lnTo>
                  <a:pt x="316900" y="97749"/>
                </a:lnTo>
                <a:lnTo>
                  <a:pt x="315346" y="96347"/>
                </a:lnTo>
                <a:lnTo>
                  <a:pt x="314736" y="95128"/>
                </a:lnTo>
                <a:lnTo>
                  <a:pt x="313944" y="91653"/>
                </a:lnTo>
                <a:lnTo>
                  <a:pt x="313730" y="86776"/>
                </a:lnTo>
                <a:lnTo>
                  <a:pt x="313730" y="41239"/>
                </a:lnTo>
                <a:lnTo>
                  <a:pt x="301538" y="41239"/>
                </a:lnTo>
                <a:lnTo>
                  <a:pt x="300452" y="40203"/>
                </a:lnTo>
                <a:close/>
              </a:path>
              <a:path w="430529" h="108585">
                <a:moveTo>
                  <a:pt x="313730" y="9692"/>
                </a:moveTo>
                <a:lnTo>
                  <a:pt x="297362" y="9692"/>
                </a:lnTo>
                <a:lnTo>
                  <a:pt x="298368" y="9997"/>
                </a:lnTo>
                <a:lnTo>
                  <a:pt x="299953" y="11308"/>
                </a:lnTo>
                <a:lnTo>
                  <a:pt x="300532" y="12496"/>
                </a:lnTo>
                <a:lnTo>
                  <a:pt x="300929" y="14295"/>
                </a:lnTo>
                <a:lnTo>
                  <a:pt x="301355" y="16093"/>
                </a:lnTo>
                <a:lnTo>
                  <a:pt x="301538" y="20878"/>
                </a:lnTo>
                <a:lnTo>
                  <a:pt x="301538" y="41239"/>
                </a:lnTo>
                <a:lnTo>
                  <a:pt x="313730" y="41239"/>
                </a:lnTo>
                <a:lnTo>
                  <a:pt x="313730" y="9692"/>
                </a:lnTo>
                <a:close/>
              </a:path>
              <a:path w="430529" h="108585">
                <a:moveTo>
                  <a:pt x="313730" y="0"/>
                </a:moveTo>
                <a:lnTo>
                  <a:pt x="310469" y="0"/>
                </a:lnTo>
                <a:lnTo>
                  <a:pt x="290078" y="8351"/>
                </a:lnTo>
                <a:lnTo>
                  <a:pt x="291114" y="10881"/>
                </a:lnTo>
                <a:lnTo>
                  <a:pt x="293187" y="10088"/>
                </a:lnTo>
                <a:lnTo>
                  <a:pt x="294894" y="9692"/>
                </a:lnTo>
                <a:lnTo>
                  <a:pt x="313730" y="9692"/>
                </a:lnTo>
                <a:lnTo>
                  <a:pt x="313730" y="0"/>
                </a:lnTo>
                <a:close/>
              </a:path>
              <a:path w="430529" h="108585">
                <a:moveTo>
                  <a:pt x="364053" y="103144"/>
                </a:moveTo>
                <a:lnTo>
                  <a:pt x="330555" y="103144"/>
                </a:lnTo>
                <a:lnTo>
                  <a:pt x="330555" y="105826"/>
                </a:lnTo>
                <a:lnTo>
                  <a:pt x="364053" y="105826"/>
                </a:lnTo>
                <a:lnTo>
                  <a:pt x="364053" y="103144"/>
                </a:lnTo>
                <a:close/>
              </a:path>
              <a:path w="430529" h="108585">
                <a:moveTo>
                  <a:pt x="353019" y="9692"/>
                </a:moveTo>
                <a:lnTo>
                  <a:pt x="336651" y="9692"/>
                </a:lnTo>
                <a:lnTo>
                  <a:pt x="337657" y="9997"/>
                </a:lnTo>
                <a:lnTo>
                  <a:pt x="339242" y="11308"/>
                </a:lnTo>
                <a:lnTo>
                  <a:pt x="339821" y="12496"/>
                </a:lnTo>
                <a:lnTo>
                  <a:pt x="340492" y="16093"/>
                </a:lnTo>
                <a:lnTo>
                  <a:pt x="340674" y="20787"/>
                </a:lnTo>
                <a:lnTo>
                  <a:pt x="340674" y="94609"/>
                </a:lnTo>
                <a:lnTo>
                  <a:pt x="333725" y="103144"/>
                </a:lnTo>
                <a:lnTo>
                  <a:pt x="360456" y="103144"/>
                </a:lnTo>
                <a:lnTo>
                  <a:pt x="353019" y="94609"/>
                </a:lnTo>
                <a:lnTo>
                  <a:pt x="353019" y="9692"/>
                </a:lnTo>
                <a:close/>
              </a:path>
              <a:path w="430529" h="108585">
                <a:moveTo>
                  <a:pt x="353019" y="0"/>
                </a:moveTo>
                <a:lnTo>
                  <a:pt x="349605" y="0"/>
                </a:lnTo>
                <a:lnTo>
                  <a:pt x="329366" y="8351"/>
                </a:lnTo>
                <a:lnTo>
                  <a:pt x="330555" y="10881"/>
                </a:lnTo>
                <a:lnTo>
                  <a:pt x="332536" y="10088"/>
                </a:lnTo>
                <a:lnTo>
                  <a:pt x="334182" y="9692"/>
                </a:lnTo>
                <a:lnTo>
                  <a:pt x="353019" y="9692"/>
                </a:lnTo>
                <a:lnTo>
                  <a:pt x="353019" y="0"/>
                </a:lnTo>
                <a:close/>
              </a:path>
              <a:path w="430529" h="108585">
                <a:moveTo>
                  <a:pt x="411876" y="35570"/>
                </a:moveTo>
                <a:lnTo>
                  <a:pt x="395203" y="35570"/>
                </a:lnTo>
                <a:lnTo>
                  <a:pt x="387675" y="38831"/>
                </a:lnTo>
                <a:lnTo>
                  <a:pt x="372678" y="72633"/>
                </a:lnTo>
                <a:lnTo>
                  <a:pt x="373227" y="80274"/>
                </a:lnTo>
                <a:lnTo>
                  <a:pt x="394319" y="107899"/>
                </a:lnTo>
                <a:lnTo>
                  <a:pt x="409986" y="107899"/>
                </a:lnTo>
                <a:lnTo>
                  <a:pt x="416265" y="105095"/>
                </a:lnTo>
                <a:lnTo>
                  <a:pt x="424632" y="95707"/>
                </a:lnTo>
                <a:lnTo>
                  <a:pt x="401452" y="95707"/>
                </a:lnTo>
                <a:lnTo>
                  <a:pt x="395660" y="92842"/>
                </a:lnTo>
                <a:lnTo>
                  <a:pt x="385724" y="81320"/>
                </a:lnTo>
                <a:lnTo>
                  <a:pt x="383255" y="73365"/>
                </a:lnTo>
                <a:lnTo>
                  <a:pt x="383255" y="63246"/>
                </a:lnTo>
                <a:lnTo>
                  <a:pt x="430408" y="63246"/>
                </a:lnTo>
                <a:lnTo>
                  <a:pt x="430408" y="58948"/>
                </a:lnTo>
                <a:lnTo>
                  <a:pt x="383255" y="58948"/>
                </a:lnTo>
                <a:lnTo>
                  <a:pt x="383834" y="53279"/>
                </a:lnTo>
                <a:lnTo>
                  <a:pt x="385754" y="48859"/>
                </a:lnTo>
                <a:lnTo>
                  <a:pt x="392186" y="42397"/>
                </a:lnTo>
                <a:lnTo>
                  <a:pt x="395904" y="40782"/>
                </a:lnTo>
                <a:lnTo>
                  <a:pt x="420788" y="40782"/>
                </a:lnTo>
                <a:lnTo>
                  <a:pt x="418155" y="38100"/>
                </a:lnTo>
                <a:lnTo>
                  <a:pt x="411876" y="35570"/>
                </a:lnTo>
                <a:close/>
              </a:path>
              <a:path w="430529" h="108585">
                <a:moveTo>
                  <a:pt x="428030" y="79491"/>
                </a:moveTo>
                <a:lnTo>
                  <a:pt x="425866" y="85435"/>
                </a:lnTo>
                <a:lnTo>
                  <a:pt x="423092" y="89641"/>
                </a:lnTo>
                <a:lnTo>
                  <a:pt x="416448" y="94488"/>
                </a:lnTo>
                <a:lnTo>
                  <a:pt x="412546" y="95707"/>
                </a:lnTo>
                <a:lnTo>
                  <a:pt x="424632" y="95707"/>
                </a:lnTo>
                <a:lnTo>
                  <a:pt x="426262" y="93878"/>
                </a:lnTo>
                <a:lnTo>
                  <a:pt x="429341" y="87721"/>
                </a:lnTo>
                <a:lnTo>
                  <a:pt x="430408" y="80985"/>
                </a:lnTo>
                <a:lnTo>
                  <a:pt x="428030" y="79491"/>
                </a:lnTo>
                <a:close/>
              </a:path>
              <a:path w="430529" h="108585">
                <a:moveTo>
                  <a:pt x="420788" y="40782"/>
                </a:moveTo>
                <a:lnTo>
                  <a:pt x="402732" y="40782"/>
                </a:lnTo>
                <a:lnTo>
                  <a:pt x="405292" y="41574"/>
                </a:lnTo>
                <a:lnTo>
                  <a:pt x="410138" y="44744"/>
                </a:lnTo>
                <a:lnTo>
                  <a:pt x="414802" y="58948"/>
                </a:lnTo>
                <a:lnTo>
                  <a:pt x="430408" y="58948"/>
                </a:lnTo>
                <a:lnTo>
                  <a:pt x="430319" y="54589"/>
                </a:lnTo>
                <a:lnTo>
                  <a:pt x="427969" y="48097"/>
                </a:lnTo>
                <a:lnTo>
                  <a:pt x="420788" y="40782"/>
                </a:lnTo>
                <a:close/>
              </a:path>
            </a:pathLst>
          </a:custGeom>
          <a:solidFill>
            <a:srgbClr val="000000"/>
          </a:solidFill>
        </p:spPr>
        <p:txBody>
          <a:bodyPr wrap="square" lIns="0" tIns="0" rIns="0" bIns="0" rtlCol="0"/>
          <a:lstStyle/>
          <a:p>
            <a:endParaRPr sz="1980"/>
          </a:p>
        </p:txBody>
      </p:sp>
      <p:sp>
        <p:nvSpPr>
          <p:cNvPr id="76" name="object 76"/>
          <p:cNvSpPr/>
          <p:nvPr/>
        </p:nvSpPr>
        <p:spPr>
          <a:xfrm>
            <a:off x="7818830" y="5567827"/>
            <a:ext cx="935766" cy="119024"/>
          </a:xfrm>
          <a:prstGeom prst="rect">
            <a:avLst/>
          </a:prstGeom>
          <a:blipFill>
            <a:blip r:embed="rId74" cstate="print"/>
            <a:stretch>
              <a:fillRect/>
            </a:stretch>
          </a:blipFill>
        </p:spPr>
        <p:txBody>
          <a:bodyPr wrap="square" lIns="0" tIns="0" rIns="0" bIns="0" rtlCol="0"/>
          <a:lstStyle/>
          <a:p>
            <a:endParaRPr sz="1980"/>
          </a:p>
        </p:txBody>
      </p:sp>
      <p:sp>
        <p:nvSpPr>
          <p:cNvPr id="77" name="object 77"/>
          <p:cNvSpPr/>
          <p:nvPr/>
        </p:nvSpPr>
        <p:spPr>
          <a:xfrm>
            <a:off x="7822587" y="5802926"/>
            <a:ext cx="1464570" cy="152250"/>
          </a:xfrm>
          <a:prstGeom prst="rect">
            <a:avLst/>
          </a:prstGeom>
          <a:blipFill>
            <a:blip r:embed="rId75" cstate="print"/>
            <a:stretch>
              <a:fillRect/>
            </a:stretch>
          </a:blipFill>
        </p:spPr>
        <p:txBody>
          <a:bodyPr wrap="square" lIns="0" tIns="0" rIns="0" bIns="0" rtlCol="0"/>
          <a:lstStyle/>
          <a:p>
            <a:endParaRPr sz="1980"/>
          </a:p>
        </p:txBody>
      </p:sp>
      <p:sp>
        <p:nvSpPr>
          <p:cNvPr id="78" name="object 78"/>
          <p:cNvSpPr/>
          <p:nvPr/>
        </p:nvSpPr>
        <p:spPr>
          <a:xfrm>
            <a:off x="7821613" y="6038025"/>
            <a:ext cx="712217" cy="152250"/>
          </a:xfrm>
          <a:prstGeom prst="rect">
            <a:avLst/>
          </a:prstGeom>
          <a:blipFill>
            <a:blip r:embed="rId76" cstate="print"/>
            <a:stretch>
              <a:fillRect/>
            </a:stretch>
          </a:blipFill>
        </p:spPr>
        <p:txBody>
          <a:bodyPr wrap="square" lIns="0" tIns="0" rIns="0" bIns="0" rtlCol="0"/>
          <a:lstStyle/>
          <a:p>
            <a:endParaRPr sz="1980"/>
          </a:p>
        </p:txBody>
      </p:sp>
      <p:sp>
        <p:nvSpPr>
          <p:cNvPr id="79" name="object 79"/>
          <p:cNvSpPr/>
          <p:nvPr/>
        </p:nvSpPr>
        <p:spPr>
          <a:xfrm>
            <a:off x="7819334" y="6273088"/>
            <a:ext cx="917091" cy="152585"/>
          </a:xfrm>
          <a:prstGeom prst="rect">
            <a:avLst/>
          </a:prstGeom>
          <a:blipFill>
            <a:blip r:embed="rId77" cstate="print"/>
            <a:stretch>
              <a:fillRect/>
            </a:stretch>
          </a:blipFill>
        </p:spPr>
        <p:txBody>
          <a:bodyPr wrap="square" lIns="0" tIns="0" rIns="0" bIns="0" rtlCol="0"/>
          <a:lstStyle/>
          <a:p>
            <a:endParaRPr sz="1980"/>
          </a:p>
        </p:txBody>
      </p:sp>
      <p:sp>
        <p:nvSpPr>
          <p:cNvPr id="80" name="object 80"/>
          <p:cNvSpPr/>
          <p:nvPr/>
        </p:nvSpPr>
        <p:spPr>
          <a:xfrm>
            <a:off x="7819333" y="6518849"/>
            <a:ext cx="1215557" cy="152552"/>
          </a:xfrm>
          <a:prstGeom prst="rect">
            <a:avLst/>
          </a:prstGeom>
          <a:blipFill>
            <a:blip r:embed="rId78" cstate="print"/>
            <a:stretch>
              <a:fillRect/>
            </a:stretch>
          </a:blipFill>
        </p:spPr>
        <p:txBody>
          <a:bodyPr wrap="square" lIns="0" tIns="0" rIns="0" bIns="0" rtlCol="0"/>
          <a:lstStyle/>
          <a:p>
            <a:endParaRPr sz="1980"/>
          </a:p>
        </p:txBody>
      </p:sp>
      <p:sp>
        <p:nvSpPr>
          <p:cNvPr id="81" name="object 81"/>
          <p:cNvSpPr/>
          <p:nvPr/>
        </p:nvSpPr>
        <p:spPr>
          <a:xfrm>
            <a:off x="7819971" y="6759821"/>
            <a:ext cx="888291" cy="152579"/>
          </a:xfrm>
          <a:prstGeom prst="rect">
            <a:avLst/>
          </a:prstGeom>
          <a:blipFill>
            <a:blip r:embed="rId79" cstate="print"/>
            <a:stretch>
              <a:fillRect/>
            </a:stretch>
          </a:blipFill>
        </p:spPr>
        <p:txBody>
          <a:bodyPr wrap="square" lIns="0" tIns="0" rIns="0" bIns="0" rtlCol="0"/>
          <a:lstStyle/>
          <a:p>
            <a:endParaRPr sz="1980"/>
          </a:p>
        </p:txBody>
      </p:sp>
      <p:sp>
        <p:nvSpPr>
          <p:cNvPr id="82" name="object 82"/>
          <p:cNvSpPr/>
          <p:nvPr/>
        </p:nvSpPr>
        <p:spPr>
          <a:xfrm>
            <a:off x="7819971" y="6994909"/>
            <a:ext cx="1077053" cy="118686"/>
          </a:xfrm>
          <a:prstGeom prst="rect">
            <a:avLst/>
          </a:prstGeom>
          <a:blipFill>
            <a:blip r:embed="rId80" cstate="print"/>
            <a:stretch>
              <a:fillRect/>
            </a:stretch>
          </a:blipFill>
        </p:spPr>
        <p:txBody>
          <a:bodyPr wrap="square" lIns="0" tIns="0" rIns="0" bIns="0" rtlCol="0"/>
          <a:lstStyle/>
          <a:p>
            <a:endParaRPr sz="1980"/>
          </a:p>
        </p:txBody>
      </p:sp>
      <p:sp>
        <p:nvSpPr>
          <p:cNvPr id="83" name="object 83"/>
          <p:cNvSpPr/>
          <p:nvPr/>
        </p:nvSpPr>
        <p:spPr>
          <a:xfrm>
            <a:off x="3218612" y="7685770"/>
            <a:ext cx="6490795" cy="152579"/>
          </a:xfrm>
          <a:prstGeom prst="rect">
            <a:avLst/>
          </a:prstGeom>
          <a:blipFill>
            <a:blip r:embed="rId81" cstate="print"/>
            <a:stretch>
              <a:fillRect/>
            </a:stretch>
          </a:blipFill>
        </p:spPr>
        <p:txBody>
          <a:bodyPr wrap="square" lIns="0" tIns="0" rIns="0" bIns="0" rtlCol="0"/>
          <a:lstStyle/>
          <a:p>
            <a:endParaRPr sz="1980"/>
          </a:p>
        </p:txBody>
      </p:sp>
      <p:sp>
        <p:nvSpPr>
          <p:cNvPr id="84" name="object 84"/>
          <p:cNvSpPr/>
          <p:nvPr/>
        </p:nvSpPr>
        <p:spPr>
          <a:xfrm>
            <a:off x="3221884" y="7916275"/>
            <a:ext cx="6579222" cy="152579"/>
          </a:xfrm>
          <a:prstGeom prst="rect">
            <a:avLst/>
          </a:prstGeom>
          <a:blipFill>
            <a:blip r:embed="rId82" cstate="print"/>
            <a:stretch>
              <a:fillRect/>
            </a:stretch>
          </a:blipFill>
        </p:spPr>
        <p:txBody>
          <a:bodyPr wrap="square" lIns="0" tIns="0" rIns="0" bIns="0" rtlCol="0"/>
          <a:lstStyle/>
          <a:p>
            <a:endParaRPr sz="1980"/>
          </a:p>
        </p:txBody>
      </p:sp>
      <p:sp>
        <p:nvSpPr>
          <p:cNvPr id="85" name="object 85"/>
          <p:cNvSpPr/>
          <p:nvPr/>
        </p:nvSpPr>
        <p:spPr>
          <a:xfrm>
            <a:off x="3220731" y="8146780"/>
            <a:ext cx="6706743" cy="152579"/>
          </a:xfrm>
          <a:prstGeom prst="rect">
            <a:avLst/>
          </a:prstGeom>
          <a:blipFill>
            <a:blip r:embed="rId83" cstate="print"/>
            <a:stretch>
              <a:fillRect/>
            </a:stretch>
          </a:blipFill>
        </p:spPr>
        <p:txBody>
          <a:bodyPr wrap="square" lIns="0" tIns="0" rIns="0" bIns="0" rtlCol="0"/>
          <a:lstStyle/>
          <a:p>
            <a:endParaRPr sz="1980"/>
          </a:p>
        </p:txBody>
      </p:sp>
      <p:sp>
        <p:nvSpPr>
          <p:cNvPr id="86" name="object 86"/>
          <p:cNvSpPr/>
          <p:nvPr/>
        </p:nvSpPr>
        <p:spPr>
          <a:xfrm>
            <a:off x="3221388" y="8377285"/>
            <a:ext cx="6326449" cy="152579"/>
          </a:xfrm>
          <a:prstGeom prst="rect">
            <a:avLst/>
          </a:prstGeom>
          <a:blipFill>
            <a:blip r:embed="rId84" cstate="print"/>
            <a:stretch>
              <a:fillRect/>
            </a:stretch>
          </a:blipFill>
        </p:spPr>
        <p:txBody>
          <a:bodyPr wrap="square" lIns="0" tIns="0" rIns="0" bIns="0" rtlCol="0"/>
          <a:lstStyle/>
          <a:p>
            <a:endParaRPr sz="1980"/>
          </a:p>
        </p:txBody>
      </p:sp>
      <p:sp>
        <p:nvSpPr>
          <p:cNvPr id="87" name="object 87"/>
          <p:cNvSpPr/>
          <p:nvPr/>
        </p:nvSpPr>
        <p:spPr>
          <a:xfrm>
            <a:off x="3221388" y="8607790"/>
            <a:ext cx="6583642" cy="152579"/>
          </a:xfrm>
          <a:prstGeom prst="rect">
            <a:avLst/>
          </a:prstGeom>
          <a:blipFill>
            <a:blip r:embed="rId85" cstate="print"/>
            <a:stretch>
              <a:fillRect/>
            </a:stretch>
          </a:blipFill>
        </p:spPr>
        <p:txBody>
          <a:bodyPr wrap="square" lIns="0" tIns="0" rIns="0" bIns="0" rtlCol="0"/>
          <a:lstStyle/>
          <a:p>
            <a:endParaRPr sz="1980"/>
          </a:p>
        </p:txBody>
      </p:sp>
      <p:sp>
        <p:nvSpPr>
          <p:cNvPr id="88" name="object 88"/>
          <p:cNvSpPr/>
          <p:nvPr/>
        </p:nvSpPr>
        <p:spPr>
          <a:xfrm>
            <a:off x="3215165" y="8838295"/>
            <a:ext cx="2173504" cy="152579"/>
          </a:xfrm>
          <a:prstGeom prst="rect">
            <a:avLst/>
          </a:prstGeom>
          <a:blipFill>
            <a:blip r:embed="rId86"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27923764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5" y="9668218"/>
            <a:ext cx="110004" cy="84317"/>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3628411" y="1082988"/>
            <a:ext cx="5118105" cy="152585"/>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3624155" y="1611422"/>
            <a:ext cx="6455299" cy="152585"/>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3638889" y="1846521"/>
            <a:ext cx="1193127" cy="152585"/>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635288" y="2327345"/>
            <a:ext cx="6486079" cy="152585"/>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3633494" y="2562444"/>
            <a:ext cx="6731621" cy="152552"/>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3638887" y="2797375"/>
            <a:ext cx="6350344" cy="152720"/>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3638076" y="3032607"/>
            <a:ext cx="6667459" cy="152585"/>
          </a:xfrm>
          <a:prstGeom prst="rect">
            <a:avLst/>
          </a:prstGeom>
          <a:blipFill>
            <a:blip r:embed="rId10" cstate="print"/>
            <a:stretch>
              <a:fillRect/>
            </a:stretch>
          </a:blipFill>
        </p:spPr>
        <p:txBody>
          <a:bodyPr wrap="square" lIns="0" tIns="0" rIns="0" bIns="0" rtlCol="0"/>
          <a:lstStyle/>
          <a:p>
            <a:endParaRPr sz="1980"/>
          </a:p>
        </p:txBody>
      </p:sp>
      <p:sp>
        <p:nvSpPr>
          <p:cNvPr id="10" name="object 10"/>
          <p:cNvSpPr/>
          <p:nvPr/>
        </p:nvSpPr>
        <p:spPr>
          <a:xfrm>
            <a:off x="3637253" y="3267705"/>
            <a:ext cx="6736546" cy="152552"/>
          </a:xfrm>
          <a:prstGeom prst="rect">
            <a:avLst/>
          </a:prstGeom>
          <a:blipFill>
            <a:blip r:embed="rId11" cstate="print"/>
            <a:stretch>
              <a:fillRect/>
            </a:stretch>
          </a:blipFill>
        </p:spPr>
        <p:txBody>
          <a:bodyPr wrap="square" lIns="0" tIns="0" rIns="0" bIns="0" rtlCol="0"/>
          <a:lstStyle/>
          <a:p>
            <a:endParaRPr sz="1980"/>
          </a:p>
        </p:txBody>
      </p:sp>
      <p:sp>
        <p:nvSpPr>
          <p:cNvPr id="11" name="object 11"/>
          <p:cNvSpPr/>
          <p:nvPr/>
        </p:nvSpPr>
        <p:spPr>
          <a:xfrm>
            <a:off x="3633975" y="3502770"/>
            <a:ext cx="6535503" cy="152585"/>
          </a:xfrm>
          <a:prstGeom prst="rect">
            <a:avLst/>
          </a:prstGeom>
          <a:blipFill>
            <a:blip r:embed="rId12" cstate="print"/>
            <a:stretch>
              <a:fillRect/>
            </a:stretch>
          </a:blipFill>
        </p:spPr>
        <p:txBody>
          <a:bodyPr wrap="square" lIns="0" tIns="0" rIns="0" bIns="0" rtlCol="0"/>
          <a:lstStyle/>
          <a:p>
            <a:endParaRPr sz="1980"/>
          </a:p>
        </p:txBody>
      </p:sp>
      <p:sp>
        <p:nvSpPr>
          <p:cNvPr id="12" name="object 12"/>
          <p:cNvSpPr/>
          <p:nvPr/>
        </p:nvSpPr>
        <p:spPr>
          <a:xfrm>
            <a:off x="3633492" y="3737868"/>
            <a:ext cx="1447035" cy="152585"/>
          </a:xfrm>
          <a:prstGeom prst="rect">
            <a:avLst/>
          </a:prstGeom>
          <a:blipFill>
            <a:blip r:embed="rId13" cstate="print"/>
            <a:stretch>
              <a:fillRect/>
            </a:stretch>
          </a:blipFill>
        </p:spPr>
        <p:txBody>
          <a:bodyPr wrap="square" lIns="0" tIns="0" rIns="0" bIns="0" rtlCol="0"/>
          <a:lstStyle/>
          <a:p>
            <a:endParaRPr sz="1980"/>
          </a:p>
        </p:txBody>
      </p:sp>
      <p:sp>
        <p:nvSpPr>
          <p:cNvPr id="13" name="object 13"/>
          <p:cNvSpPr/>
          <p:nvPr/>
        </p:nvSpPr>
        <p:spPr>
          <a:xfrm>
            <a:off x="3628411" y="4276965"/>
            <a:ext cx="3718714" cy="152585"/>
          </a:xfrm>
          <a:prstGeom prst="rect">
            <a:avLst/>
          </a:prstGeom>
          <a:blipFill>
            <a:blip r:embed="rId14" cstate="print"/>
            <a:stretch>
              <a:fillRect/>
            </a:stretch>
          </a:blipFill>
        </p:spPr>
        <p:txBody>
          <a:bodyPr wrap="square" lIns="0" tIns="0" rIns="0" bIns="0" rtlCol="0"/>
          <a:lstStyle/>
          <a:p>
            <a:endParaRPr sz="1980"/>
          </a:p>
        </p:txBody>
      </p:sp>
      <p:sp>
        <p:nvSpPr>
          <p:cNvPr id="14" name="object 14"/>
          <p:cNvSpPr/>
          <p:nvPr/>
        </p:nvSpPr>
        <p:spPr>
          <a:xfrm>
            <a:off x="3635288" y="4748469"/>
            <a:ext cx="6792055" cy="152585"/>
          </a:xfrm>
          <a:prstGeom prst="rect">
            <a:avLst/>
          </a:prstGeom>
          <a:blipFill>
            <a:blip r:embed="rId15" cstate="print"/>
            <a:stretch>
              <a:fillRect/>
            </a:stretch>
          </a:blipFill>
        </p:spPr>
        <p:txBody>
          <a:bodyPr wrap="square" lIns="0" tIns="0" rIns="0" bIns="0" rtlCol="0"/>
          <a:lstStyle/>
          <a:p>
            <a:endParaRPr sz="1980"/>
          </a:p>
        </p:txBody>
      </p:sp>
      <p:sp>
        <p:nvSpPr>
          <p:cNvPr id="15" name="object 15"/>
          <p:cNvSpPr/>
          <p:nvPr/>
        </p:nvSpPr>
        <p:spPr>
          <a:xfrm>
            <a:off x="3631854" y="4983400"/>
            <a:ext cx="6816275" cy="152720"/>
          </a:xfrm>
          <a:prstGeom prst="rect">
            <a:avLst/>
          </a:prstGeom>
          <a:blipFill>
            <a:blip r:embed="rId16" cstate="print"/>
            <a:stretch>
              <a:fillRect/>
            </a:stretch>
          </a:blipFill>
        </p:spPr>
        <p:txBody>
          <a:bodyPr wrap="square" lIns="0" tIns="0" rIns="0" bIns="0" rtlCol="0"/>
          <a:lstStyle/>
          <a:p>
            <a:endParaRPr sz="1980"/>
          </a:p>
        </p:txBody>
      </p:sp>
      <p:sp>
        <p:nvSpPr>
          <p:cNvPr id="16" name="object 16"/>
          <p:cNvSpPr/>
          <p:nvPr/>
        </p:nvSpPr>
        <p:spPr>
          <a:xfrm>
            <a:off x="3633820" y="5218634"/>
            <a:ext cx="964415" cy="152250"/>
          </a:xfrm>
          <a:prstGeom prst="rect">
            <a:avLst/>
          </a:prstGeom>
          <a:blipFill>
            <a:blip r:embed="rId17" cstate="print"/>
            <a:stretch>
              <a:fillRect/>
            </a:stretch>
          </a:blipFill>
        </p:spPr>
        <p:txBody>
          <a:bodyPr wrap="square" lIns="0" tIns="0" rIns="0" bIns="0" rtlCol="0"/>
          <a:lstStyle/>
          <a:p>
            <a:endParaRPr sz="1980"/>
          </a:p>
        </p:txBody>
      </p:sp>
      <p:sp>
        <p:nvSpPr>
          <p:cNvPr id="17" name="object 17"/>
          <p:cNvSpPr/>
          <p:nvPr/>
        </p:nvSpPr>
        <p:spPr>
          <a:xfrm>
            <a:off x="4634092" y="5218632"/>
            <a:ext cx="4539033" cy="152585"/>
          </a:xfrm>
          <a:prstGeom prst="rect">
            <a:avLst/>
          </a:prstGeom>
          <a:blipFill>
            <a:blip r:embed="rId18" cstate="print"/>
            <a:stretch>
              <a:fillRect/>
            </a:stretch>
          </a:blipFill>
        </p:spPr>
        <p:txBody>
          <a:bodyPr wrap="square" lIns="0" tIns="0" rIns="0" bIns="0" rtlCol="0"/>
          <a:lstStyle/>
          <a:p>
            <a:endParaRPr sz="1980"/>
          </a:p>
        </p:txBody>
      </p:sp>
      <p:sp>
        <p:nvSpPr>
          <p:cNvPr id="18" name="object 18"/>
          <p:cNvSpPr/>
          <p:nvPr/>
        </p:nvSpPr>
        <p:spPr>
          <a:xfrm>
            <a:off x="9202130" y="5235330"/>
            <a:ext cx="1123691" cy="135889"/>
          </a:xfrm>
          <a:prstGeom prst="rect">
            <a:avLst/>
          </a:prstGeom>
          <a:blipFill>
            <a:blip r:embed="rId19" cstate="print"/>
            <a:stretch>
              <a:fillRect/>
            </a:stretch>
          </a:blipFill>
        </p:spPr>
        <p:txBody>
          <a:bodyPr wrap="square" lIns="0" tIns="0" rIns="0" bIns="0" rtlCol="0"/>
          <a:lstStyle/>
          <a:p>
            <a:endParaRPr sz="1980"/>
          </a:p>
        </p:txBody>
      </p:sp>
      <p:sp>
        <p:nvSpPr>
          <p:cNvPr id="19" name="object 19"/>
          <p:cNvSpPr/>
          <p:nvPr/>
        </p:nvSpPr>
        <p:spPr>
          <a:xfrm>
            <a:off x="3635940" y="5453731"/>
            <a:ext cx="3906954" cy="152585"/>
          </a:xfrm>
          <a:prstGeom prst="rect">
            <a:avLst/>
          </a:prstGeom>
          <a:blipFill>
            <a:blip r:embed="rId20" cstate="print"/>
            <a:stretch>
              <a:fillRect/>
            </a:stretch>
          </a:blipFill>
        </p:spPr>
        <p:txBody>
          <a:bodyPr wrap="square" lIns="0" tIns="0" rIns="0" bIns="0" rtlCol="0"/>
          <a:lstStyle/>
          <a:p>
            <a:endParaRPr sz="1980"/>
          </a:p>
        </p:txBody>
      </p:sp>
      <p:sp>
        <p:nvSpPr>
          <p:cNvPr id="20" name="object 20"/>
          <p:cNvSpPr/>
          <p:nvPr/>
        </p:nvSpPr>
        <p:spPr>
          <a:xfrm>
            <a:off x="7602173" y="5453731"/>
            <a:ext cx="2709431" cy="152585"/>
          </a:xfrm>
          <a:prstGeom prst="rect">
            <a:avLst/>
          </a:prstGeom>
          <a:blipFill>
            <a:blip r:embed="rId21" cstate="print"/>
            <a:stretch>
              <a:fillRect/>
            </a:stretch>
          </a:blipFill>
        </p:spPr>
        <p:txBody>
          <a:bodyPr wrap="square" lIns="0" tIns="0" rIns="0" bIns="0" rtlCol="0"/>
          <a:lstStyle/>
          <a:p>
            <a:endParaRPr sz="1980"/>
          </a:p>
        </p:txBody>
      </p:sp>
      <p:sp>
        <p:nvSpPr>
          <p:cNvPr id="21" name="object 21"/>
          <p:cNvSpPr/>
          <p:nvPr/>
        </p:nvSpPr>
        <p:spPr>
          <a:xfrm>
            <a:off x="3633492" y="5699458"/>
            <a:ext cx="6668119" cy="152585"/>
          </a:xfrm>
          <a:prstGeom prst="rect">
            <a:avLst/>
          </a:prstGeom>
          <a:blipFill>
            <a:blip r:embed="rId22" cstate="print"/>
            <a:stretch>
              <a:fillRect/>
            </a:stretch>
          </a:blipFill>
        </p:spPr>
        <p:txBody>
          <a:bodyPr wrap="square" lIns="0" tIns="0" rIns="0" bIns="0" rtlCol="0"/>
          <a:lstStyle/>
          <a:p>
            <a:endParaRPr sz="1980"/>
          </a:p>
        </p:txBody>
      </p:sp>
      <p:sp>
        <p:nvSpPr>
          <p:cNvPr id="22" name="object 22"/>
          <p:cNvSpPr/>
          <p:nvPr/>
        </p:nvSpPr>
        <p:spPr>
          <a:xfrm>
            <a:off x="3638889" y="5934556"/>
            <a:ext cx="5454749" cy="152585"/>
          </a:xfrm>
          <a:prstGeom prst="rect">
            <a:avLst/>
          </a:prstGeom>
          <a:blipFill>
            <a:blip r:embed="rId23" cstate="print"/>
            <a:stretch>
              <a:fillRect/>
            </a:stretch>
          </a:blipFill>
        </p:spPr>
        <p:txBody>
          <a:bodyPr wrap="square" lIns="0" tIns="0" rIns="0" bIns="0" rtlCol="0"/>
          <a:lstStyle/>
          <a:p>
            <a:endParaRPr sz="1980"/>
          </a:p>
        </p:txBody>
      </p:sp>
      <p:sp>
        <p:nvSpPr>
          <p:cNvPr id="23" name="object 23"/>
          <p:cNvSpPr/>
          <p:nvPr/>
        </p:nvSpPr>
        <p:spPr>
          <a:xfrm>
            <a:off x="3628411" y="6415381"/>
            <a:ext cx="6123778" cy="152585"/>
          </a:xfrm>
          <a:prstGeom prst="rect">
            <a:avLst/>
          </a:prstGeom>
          <a:blipFill>
            <a:blip r:embed="rId24" cstate="print"/>
            <a:stretch>
              <a:fillRect/>
            </a:stretch>
          </a:blipFill>
        </p:spPr>
        <p:txBody>
          <a:bodyPr wrap="square" lIns="0" tIns="0" rIns="0" bIns="0" rtlCol="0"/>
          <a:lstStyle/>
          <a:p>
            <a:endParaRPr sz="1980"/>
          </a:p>
        </p:txBody>
      </p:sp>
      <p:sp>
        <p:nvSpPr>
          <p:cNvPr id="24" name="object 24"/>
          <p:cNvSpPr/>
          <p:nvPr/>
        </p:nvSpPr>
        <p:spPr>
          <a:xfrm>
            <a:off x="3624155" y="6876385"/>
            <a:ext cx="6666794" cy="152576"/>
          </a:xfrm>
          <a:prstGeom prst="rect">
            <a:avLst/>
          </a:prstGeom>
          <a:blipFill>
            <a:blip r:embed="rId25" cstate="print"/>
            <a:stretch>
              <a:fillRect/>
            </a:stretch>
          </a:blipFill>
        </p:spPr>
        <p:txBody>
          <a:bodyPr wrap="square" lIns="0" tIns="0" rIns="0" bIns="0" rtlCol="0"/>
          <a:lstStyle/>
          <a:p>
            <a:endParaRPr sz="1980"/>
          </a:p>
        </p:txBody>
      </p:sp>
      <p:sp>
        <p:nvSpPr>
          <p:cNvPr id="25" name="object 25"/>
          <p:cNvSpPr/>
          <p:nvPr/>
        </p:nvSpPr>
        <p:spPr>
          <a:xfrm>
            <a:off x="3636408" y="7117364"/>
            <a:ext cx="4689702" cy="152579"/>
          </a:xfrm>
          <a:prstGeom prst="rect">
            <a:avLst/>
          </a:prstGeom>
          <a:blipFill>
            <a:blip r:embed="rId26" cstate="print"/>
            <a:stretch>
              <a:fillRect/>
            </a:stretch>
          </a:blipFill>
        </p:spPr>
        <p:txBody>
          <a:bodyPr wrap="square" lIns="0" tIns="0" rIns="0" bIns="0" rtlCol="0"/>
          <a:lstStyle/>
          <a:p>
            <a:endParaRPr sz="1980"/>
          </a:p>
        </p:txBody>
      </p:sp>
      <p:sp>
        <p:nvSpPr>
          <p:cNvPr id="26" name="object 26"/>
          <p:cNvSpPr/>
          <p:nvPr/>
        </p:nvSpPr>
        <p:spPr>
          <a:xfrm>
            <a:off x="3635288" y="8730898"/>
            <a:ext cx="5727105" cy="152579"/>
          </a:xfrm>
          <a:prstGeom prst="rect">
            <a:avLst/>
          </a:prstGeom>
          <a:blipFill>
            <a:blip r:embed="rId27" cstate="print"/>
            <a:stretch>
              <a:fillRect/>
            </a:stretch>
          </a:blipFill>
        </p:spPr>
        <p:txBody>
          <a:bodyPr wrap="square" lIns="0" tIns="0" rIns="0" bIns="0" rtlCol="0"/>
          <a:lstStyle/>
          <a:p>
            <a:endParaRPr sz="1980"/>
          </a:p>
        </p:txBody>
      </p:sp>
      <p:sp>
        <p:nvSpPr>
          <p:cNvPr id="27" name="object 27"/>
          <p:cNvSpPr/>
          <p:nvPr/>
        </p:nvSpPr>
        <p:spPr>
          <a:xfrm>
            <a:off x="9404302" y="8730898"/>
            <a:ext cx="604408" cy="118686"/>
          </a:xfrm>
          <a:prstGeom prst="rect">
            <a:avLst/>
          </a:prstGeom>
          <a:blipFill>
            <a:blip r:embed="rId28" cstate="print"/>
            <a:stretch>
              <a:fillRect/>
            </a:stretch>
          </a:blipFill>
        </p:spPr>
        <p:txBody>
          <a:bodyPr wrap="square" lIns="0" tIns="0" rIns="0" bIns="0" rtlCol="0"/>
          <a:lstStyle/>
          <a:p>
            <a:endParaRPr sz="1980"/>
          </a:p>
        </p:txBody>
      </p:sp>
      <p:sp>
        <p:nvSpPr>
          <p:cNvPr id="28" name="object 28"/>
          <p:cNvSpPr/>
          <p:nvPr/>
        </p:nvSpPr>
        <p:spPr>
          <a:xfrm>
            <a:off x="3640525" y="8961403"/>
            <a:ext cx="1859600" cy="152579"/>
          </a:xfrm>
          <a:prstGeom prst="rect">
            <a:avLst/>
          </a:prstGeom>
          <a:blipFill>
            <a:blip r:embed="rId29"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418100512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8392" y="9668218"/>
            <a:ext cx="85798" cy="82837"/>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5620249" y="378029"/>
            <a:ext cx="1902328" cy="177799"/>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3098275" y="868006"/>
            <a:ext cx="6877343" cy="152585"/>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3095656" y="1098511"/>
            <a:ext cx="6880599" cy="152585"/>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095170" y="1329016"/>
            <a:ext cx="6737183" cy="152585"/>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3100242" y="1559521"/>
            <a:ext cx="6813821" cy="152585"/>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3099585" y="1790026"/>
            <a:ext cx="6509303" cy="152585"/>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3102205" y="2020531"/>
            <a:ext cx="6939229" cy="152585"/>
          </a:xfrm>
          <a:prstGeom prst="rect">
            <a:avLst/>
          </a:prstGeom>
          <a:blipFill>
            <a:blip r:embed="rId10" cstate="print"/>
            <a:stretch>
              <a:fillRect/>
            </a:stretch>
          </a:blipFill>
        </p:spPr>
        <p:txBody>
          <a:bodyPr wrap="square" lIns="0" tIns="0" rIns="0" bIns="0" rtlCol="0"/>
          <a:lstStyle/>
          <a:p>
            <a:endParaRPr sz="1980"/>
          </a:p>
        </p:txBody>
      </p:sp>
      <p:sp>
        <p:nvSpPr>
          <p:cNvPr id="10" name="object 10"/>
          <p:cNvSpPr/>
          <p:nvPr/>
        </p:nvSpPr>
        <p:spPr>
          <a:xfrm>
            <a:off x="3100570" y="2250868"/>
            <a:ext cx="6541714" cy="152753"/>
          </a:xfrm>
          <a:prstGeom prst="rect">
            <a:avLst/>
          </a:prstGeom>
          <a:blipFill>
            <a:blip r:embed="rId11" cstate="print"/>
            <a:stretch>
              <a:fillRect/>
            </a:stretch>
          </a:blipFill>
        </p:spPr>
        <p:txBody>
          <a:bodyPr wrap="square" lIns="0" tIns="0" rIns="0" bIns="0" rtlCol="0"/>
          <a:lstStyle/>
          <a:p>
            <a:endParaRPr sz="1980"/>
          </a:p>
        </p:txBody>
      </p:sp>
      <p:sp>
        <p:nvSpPr>
          <p:cNvPr id="11" name="object 11"/>
          <p:cNvSpPr/>
          <p:nvPr/>
        </p:nvSpPr>
        <p:spPr>
          <a:xfrm>
            <a:off x="3095499" y="2481541"/>
            <a:ext cx="6721801" cy="152585"/>
          </a:xfrm>
          <a:prstGeom prst="rect">
            <a:avLst/>
          </a:prstGeom>
          <a:blipFill>
            <a:blip r:embed="rId12" cstate="print"/>
            <a:stretch>
              <a:fillRect/>
            </a:stretch>
          </a:blipFill>
        </p:spPr>
        <p:txBody>
          <a:bodyPr wrap="square" lIns="0" tIns="0" rIns="0" bIns="0" rtlCol="0"/>
          <a:lstStyle/>
          <a:p>
            <a:endParaRPr sz="1980"/>
          </a:p>
        </p:txBody>
      </p:sp>
      <p:sp>
        <p:nvSpPr>
          <p:cNvPr id="12" name="object 12"/>
          <p:cNvSpPr/>
          <p:nvPr/>
        </p:nvSpPr>
        <p:spPr>
          <a:xfrm>
            <a:off x="3102206" y="2728776"/>
            <a:ext cx="328994" cy="101981"/>
          </a:xfrm>
          <a:custGeom>
            <a:avLst/>
            <a:gdLst/>
            <a:ahLst/>
            <a:cxnLst/>
            <a:rect l="l" t="t" r="r" b="b"/>
            <a:pathLst>
              <a:path w="299084" h="92710">
                <a:moveTo>
                  <a:pt x="36117" y="89733"/>
                </a:moveTo>
                <a:lnTo>
                  <a:pt x="6501" y="89733"/>
                </a:lnTo>
                <a:lnTo>
                  <a:pt x="7845" y="89976"/>
                </a:lnTo>
                <a:lnTo>
                  <a:pt x="9525" y="90464"/>
                </a:lnTo>
                <a:lnTo>
                  <a:pt x="14883" y="91958"/>
                </a:lnTo>
                <a:lnTo>
                  <a:pt x="19644" y="92689"/>
                </a:lnTo>
                <a:lnTo>
                  <a:pt x="29574" y="92689"/>
                </a:lnTo>
                <a:lnTo>
                  <a:pt x="34802" y="90799"/>
                </a:lnTo>
                <a:lnTo>
                  <a:pt x="36117" y="89733"/>
                </a:lnTo>
                <a:close/>
              </a:path>
              <a:path w="299084" h="92710">
                <a:moveTo>
                  <a:pt x="2834" y="67269"/>
                </a:moveTo>
                <a:lnTo>
                  <a:pt x="295" y="67269"/>
                </a:lnTo>
                <a:lnTo>
                  <a:pt x="295" y="91653"/>
                </a:lnTo>
                <a:lnTo>
                  <a:pt x="2834" y="91653"/>
                </a:lnTo>
                <a:lnTo>
                  <a:pt x="3429" y="90373"/>
                </a:lnTo>
                <a:lnTo>
                  <a:pt x="4322" y="89733"/>
                </a:lnTo>
                <a:lnTo>
                  <a:pt x="36117" y="89733"/>
                </a:lnTo>
                <a:lnTo>
                  <a:pt x="37958" y="88239"/>
                </a:lnTo>
                <a:lnTo>
                  <a:pt x="19095" y="88239"/>
                </a:lnTo>
                <a:lnTo>
                  <a:pt x="14715" y="86471"/>
                </a:lnTo>
                <a:lnTo>
                  <a:pt x="10786" y="82966"/>
                </a:lnTo>
                <a:lnTo>
                  <a:pt x="6870" y="79430"/>
                </a:lnTo>
                <a:lnTo>
                  <a:pt x="4215" y="74188"/>
                </a:lnTo>
                <a:lnTo>
                  <a:pt x="2834" y="67269"/>
                </a:lnTo>
                <a:close/>
              </a:path>
              <a:path w="299084" h="92710">
                <a:moveTo>
                  <a:pt x="23372" y="20360"/>
                </a:moveTo>
                <a:lnTo>
                  <a:pt x="14633" y="20360"/>
                </a:lnTo>
                <a:lnTo>
                  <a:pt x="9680" y="22250"/>
                </a:lnTo>
                <a:lnTo>
                  <a:pt x="1941" y="29809"/>
                </a:lnTo>
                <a:lnTo>
                  <a:pt x="0" y="34503"/>
                </a:lnTo>
                <a:lnTo>
                  <a:pt x="0" y="44439"/>
                </a:lnTo>
                <a:lnTo>
                  <a:pt x="1143" y="48006"/>
                </a:lnTo>
                <a:lnTo>
                  <a:pt x="3429" y="50871"/>
                </a:lnTo>
                <a:lnTo>
                  <a:pt x="5608" y="53766"/>
                </a:lnTo>
                <a:lnTo>
                  <a:pt x="10299" y="56967"/>
                </a:lnTo>
                <a:lnTo>
                  <a:pt x="24679" y="64129"/>
                </a:lnTo>
                <a:lnTo>
                  <a:pt x="29492" y="67086"/>
                </a:lnTo>
                <a:lnTo>
                  <a:pt x="34360" y="71749"/>
                </a:lnTo>
                <a:lnTo>
                  <a:pt x="35576" y="74615"/>
                </a:lnTo>
                <a:lnTo>
                  <a:pt x="35576" y="80863"/>
                </a:lnTo>
                <a:lnTo>
                  <a:pt x="34478" y="83271"/>
                </a:lnTo>
                <a:lnTo>
                  <a:pt x="30111" y="87233"/>
                </a:lnTo>
                <a:lnTo>
                  <a:pt x="27337" y="88239"/>
                </a:lnTo>
                <a:lnTo>
                  <a:pt x="37958" y="88239"/>
                </a:lnTo>
                <a:lnTo>
                  <a:pt x="44232" y="83149"/>
                </a:lnTo>
                <a:lnTo>
                  <a:pt x="46588" y="78181"/>
                </a:lnTo>
                <a:lnTo>
                  <a:pt x="46588" y="63977"/>
                </a:lnTo>
                <a:lnTo>
                  <a:pt x="41529" y="57485"/>
                </a:lnTo>
                <a:lnTo>
                  <a:pt x="31406" y="52517"/>
                </a:lnTo>
                <a:lnTo>
                  <a:pt x="20537" y="47304"/>
                </a:lnTo>
                <a:lnTo>
                  <a:pt x="15883" y="45018"/>
                </a:lnTo>
                <a:lnTo>
                  <a:pt x="12749" y="42854"/>
                </a:lnTo>
                <a:lnTo>
                  <a:pt x="11167" y="40751"/>
                </a:lnTo>
                <a:lnTo>
                  <a:pt x="9570" y="38770"/>
                </a:lnTo>
                <a:lnTo>
                  <a:pt x="8787" y="36393"/>
                </a:lnTo>
                <a:lnTo>
                  <a:pt x="8819" y="31394"/>
                </a:lnTo>
                <a:lnTo>
                  <a:pt x="9845" y="29443"/>
                </a:lnTo>
                <a:lnTo>
                  <a:pt x="11978" y="27584"/>
                </a:lnTo>
                <a:lnTo>
                  <a:pt x="14121" y="25755"/>
                </a:lnTo>
                <a:lnTo>
                  <a:pt x="16919" y="24841"/>
                </a:lnTo>
                <a:lnTo>
                  <a:pt x="41373" y="24841"/>
                </a:lnTo>
                <a:lnTo>
                  <a:pt x="41373" y="23195"/>
                </a:lnTo>
                <a:lnTo>
                  <a:pt x="34683" y="23195"/>
                </a:lnTo>
                <a:lnTo>
                  <a:pt x="32991" y="22860"/>
                </a:lnTo>
                <a:lnTo>
                  <a:pt x="30516" y="22158"/>
                </a:lnTo>
                <a:lnTo>
                  <a:pt x="26645" y="20970"/>
                </a:lnTo>
                <a:lnTo>
                  <a:pt x="23372" y="20360"/>
                </a:lnTo>
                <a:close/>
              </a:path>
              <a:path w="299084" h="92710">
                <a:moveTo>
                  <a:pt x="41373" y="24841"/>
                </a:moveTo>
                <a:lnTo>
                  <a:pt x="24953" y="24841"/>
                </a:lnTo>
                <a:lnTo>
                  <a:pt x="28730" y="26151"/>
                </a:lnTo>
                <a:lnTo>
                  <a:pt x="34683" y="31394"/>
                </a:lnTo>
                <a:lnTo>
                  <a:pt x="37128" y="36393"/>
                </a:lnTo>
                <a:lnTo>
                  <a:pt x="38993" y="43586"/>
                </a:lnTo>
                <a:lnTo>
                  <a:pt x="41373" y="43586"/>
                </a:lnTo>
                <a:lnTo>
                  <a:pt x="41373" y="24841"/>
                </a:lnTo>
                <a:close/>
              </a:path>
              <a:path w="299084" h="92710">
                <a:moveTo>
                  <a:pt x="41373" y="20360"/>
                </a:moveTo>
                <a:lnTo>
                  <a:pt x="38993" y="20360"/>
                </a:lnTo>
                <a:lnTo>
                  <a:pt x="38395" y="21549"/>
                </a:lnTo>
                <a:lnTo>
                  <a:pt x="37874" y="22341"/>
                </a:lnTo>
                <a:lnTo>
                  <a:pt x="36981" y="23012"/>
                </a:lnTo>
                <a:lnTo>
                  <a:pt x="36362" y="23195"/>
                </a:lnTo>
                <a:lnTo>
                  <a:pt x="41373" y="23195"/>
                </a:lnTo>
                <a:lnTo>
                  <a:pt x="41373" y="20360"/>
                </a:lnTo>
                <a:close/>
              </a:path>
              <a:path w="299084" h="92710">
                <a:moveTo>
                  <a:pt x="76355" y="27675"/>
                </a:moveTo>
                <a:lnTo>
                  <a:pt x="64151" y="27675"/>
                </a:lnTo>
                <a:lnTo>
                  <a:pt x="64267" y="79187"/>
                </a:lnTo>
                <a:lnTo>
                  <a:pt x="74962" y="91805"/>
                </a:lnTo>
                <a:lnTo>
                  <a:pt x="80616" y="91805"/>
                </a:lnTo>
                <a:lnTo>
                  <a:pt x="83890" y="90556"/>
                </a:lnTo>
                <a:lnTo>
                  <a:pt x="90236" y="85618"/>
                </a:lnTo>
                <a:lnTo>
                  <a:pt x="91951" y="83027"/>
                </a:lnTo>
                <a:lnTo>
                  <a:pt x="81210" y="83027"/>
                </a:lnTo>
                <a:lnTo>
                  <a:pt x="79580" y="82265"/>
                </a:lnTo>
                <a:lnTo>
                  <a:pt x="76998" y="79187"/>
                </a:lnTo>
                <a:lnTo>
                  <a:pt x="76355" y="76230"/>
                </a:lnTo>
                <a:lnTo>
                  <a:pt x="76355" y="27675"/>
                </a:lnTo>
                <a:close/>
              </a:path>
              <a:path w="299084" h="92710">
                <a:moveTo>
                  <a:pt x="94356" y="77083"/>
                </a:moveTo>
                <a:lnTo>
                  <a:pt x="91534" y="77083"/>
                </a:lnTo>
                <a:lnTo>
                  <a:pt x="90641" y="79065"/>
                </a:lnTo>
                <a:lnTo>
                  <a:pt x="89428" y="80558"/>
                </a:lnTo>
                <a:lnTo>
                  <a:pt x="86343" y="82539"/>
                </a:lnTo>
                <a:lnTo>
                  <a:pt x="84783" y="83027"/>
                </a:lnTo>
                <a:lnTo>
                  <a:pt x="91951" y="83027"/>
                </a:lnTo>
                <a:lnTo>
                  <a:pt x="92677" y="81930"/>
                </a:lnTo>
                <a:lnTo>
                  <a:pt x="94356" y="77083"/>
                </a:lnTo>
                <a:close/>
              </a:path>
              <a:path w="299084" h="92710">
                <a:moveTo>
                  <a:pt x="76355" y="0"/>
                </a:moveTo>
                <a:lnTo>
                  <a:pt x="74115" y="0"/>
                </a:lnTo>
                <a:lnTo>
                  <a:pt x="72033" y="5059"/>
                </a:lnTo>
                <a:lnTo>
                  <a:pt x="70448" y="8534"/>
                </a:lnTo>
                <a:lnTo>
                  <a:pt x="53279" y="25115"/>
                </a:lnTo>
                <a:lnTo>
                  <a:pt x="53279" y="27675"/>
                </a:lnTo>
                <a:lnTo>
                  <a:pt x="92272" y="27675"/>
                </a:lnTo>
                <a:lnTo>
                  <a:pt x="92272" y="22463"/>
                </a:lnTo>
                <a:lnTo>
                  <a:pt x="76355" y="22463"/>
                </a:lnTo>
                <a:lnTo>
                  <a:pt x="76355" y="0"/>
                </a:lnTo>
                <a:close/>
              </a:path>
              <a:path w="299084" h="92710">
                <a:moveTo>
                  <a:pt x="144862" y="24993"/>
                </a:moveTo>
                <a:lnTo>
                  <a:pt x="128933" y="24993"/>
                </a:lnTo>
                <a:lnTo>
                  <a:pt x="132063" y="26243"/>
                </a:lnTo>
                <a:lnTo>
                  <a:pt x="136434" y="31302"/>
                </a:lnTo>
                <a:lnTo>
                  <a:pt x="137516" y="35966"/>
                </a:lnTo>
                <a:lnTo>
                  <a:pt x="137516" y="45384"/>
                </a:lnTo>
                <a:lnTo>
                  <a:pt x="129361" y="48464"/>
                </a:lnTo>
                <a:lnTo>
                  <a:pt x="122451" y="51301"/>
                </a:lnTo>
                <a:lnTo>
                  <a:pt x="101797" y="65775"/>
                </a:lnTo>
                <a:lnTo>
                  <a:pt x="100309" y="68244"/>
                </a:lnTo>
                <a:lnTo>
                  <a:pt x="99572" y="71109"/>
                </a:lnTo>
                <a:lnTo>
                  <a:pt x="99572" y="79674"/>
                </a:lnTo>
                <a:lnTo>
                  <a:pt x="101083" y="83911"/>
                </a:lnTo>
                <a:lnTo>
                  <a:pt x="107131" y="90464"/>
                </a:lnTo>
                <a:lnTo>
                  <a:pt x="111026" y="92110"/>
                </a:lnTo>
                <a:lnTo>
                  <a:pt x="118765" y="92110"/>
                </a:lnTo>
                <a:lnTo>
                  <a:pt x="121596" y="91470"/>
                </a:lnTo>
                <a:lnTo>
                  <a:pt x="126062" y="89275"/>
                </a:lnTo>
                <a:lnTo>
                  <a:pt x="130478" y="86136"/>
                </a:lnTo>
                <a:lnTo>
                  <a:pt x="134178" y="83332"/>
                </a:lnTo>
                <a:lnTo>
                  <a:pt x="119859" y="83332"/>
                </a:lnTo>
                <a:lnTo>
                  <a:pt x="117405" y="82174"/>
                </a:lnTo>
                <a:lnTo>
                  <a:pt x="113132" y="77480"/>
                </a:lnTo>
                <a:lnTo>
                  <a:pt x="112071" y="74554"/>
                </a:lnTo>
                <a:lnTo>
                  <a:pt x="112071" y="68092"/>
                </a:lnTo>
                <a:lnTo>
                  <a:pt x="137516" y="49987"/>
                </a:lnTo>
                <a:lnTo>
                  <a:pt x="149720" y="49987"/>
                </a:lnTo>
                <a:lnTo>
                  <a:pt x="149597" y="35966"/>
                </a:lnTo>
                <a:lnTo>
                  <a:pt x="149278" y="32826"/>
                </a:lnTo>
                <a:lnTo>
                  <a:pt x="148385" y="30632"/>
                </a:lnTo>
                <a:lnTo>
                  <a:pt x="146992" y="27371"/>
                </a:lnTo>
                <a:lnTo>
                  <a:pt x="144862" y="24993"/>
                </a:lnTo>
                <a:close/>
              </a:path>
              <a:path w="299084" h="92710">
                <a:moveTo>
                  <a:pt x="150534" y="80802"/>
                </a:moveTo>
                <a:lnTo>
                  <a:pt x="137516" y="80802"/>
                </a:lnTo>
                <a:lnTo>
                  <a:pt x="137516" y="84856"/>
                </a:lnTo>
                <a:lnTo>
                  <a:pt x="138242" y="87751"/>
                </a:lnTo>
                <a:lnTo>
                  <a:pt x="141113" y="91104"/>
                </a:lnTo>
                <a:lnTo>
                  <a:pt x="143076" y="91958"/>
                </a:lnTo>
                <a:lnTo>
                  <a:pt x="150613" y="91958"/>
                </a:lnTo>
                <a:lnTo>
                  <a:pt x="155923" y="88239"/>
                </a:lnTo>
                <a:lnTo>
                  <a:pt x="160161" y="82570"/>
                </a:lnTo>
                <a:lnTo>
                  <a:pt x="152601" y="82570"/>
                </a:lnTo>
                <a:lnTo>
                  <a:pt x="151958" y="82326"/>
                </a:lnTo>
                <a:lnTo>
                  <a:pt x="150769" y="81351"/>
                </a:lnTo>
                <a:lnTo>
                  <a:pt x="150534" y="80802"/>
                </a:lnTo>
                <a:close/>
              </a:path>
              <a:path w="299084" h="92710">
                <a:moveTo>
                  <a:pt x="149720" y="49987"/>
                </a:moveTo>
                <a:lnTo>
                  <a:pt x="137516" y="49987"/>
                </a:lnTo>
                <a:lnTo>
                  <a:pt x="137516" y="75895"/>
                </a:lnTo>
                <a:lnTo>
                  <a:pt x="131371" y="80863"/>
                </a:lnTo>
                <a:lnTo>
                  <a:pt x="126406" y="83332"/>
                </a:lnTo>
                <a:lnTo>
                  <a:pt x="134178" y="83332"/>
                </a:lnTo>
                <a:lnTo>
                  <a:pt x="137516" y="80802"/>
                </a:lnTo>
                <a:lnTo>
                  <a:pt x="150534" y="80802"/>
                </a:lnTo>
                <a:lnTo>
                  <a:pt x="150339" y="80345"/>
                </a:lnTo>
                <a:lnTo>
                  <a:pt x="149866" y="77480"/>
                </a:lnTo>
                <a:lnTo>
                  <a:pt x="149758" y="74554"/>
                </a:lnTo>
                <a:lnTo>
                  <a:pt x="149720" y="49987"/>
                </a:lnTo>
                <a:close/>
              </a:path>
              <a:path w="299084" h="92710">
                <a:moveTo>
                  <a:pt x="161483" y="76626"/>
                </a:moveTo>
                <a:lnTo>
                  <a:pt x="158437" y="79674"/>
                </a:lnTo>
                <a:lnTo>
                  <a:pt x="156472" y="81381"/>
                </a:lnTo>
                <a:lnTo>
                  <a:pt x="155374" y="81991"/>
                </a:lnTo>
                <a:lnTo>
                  <a:pt x="154780" y="82387"/>
                </a:lnTo>
                <a:lnTo>
                  <a:pt x="154088" y="82570"/>
                </a:lnTo>
                <a:lnTo>
                  <a:pt x="160161" y="82570"/>
                </a:lnTo>
                <a:lnTo>
                  <a:pt x="161437" y="80863"/>
                </a:lnTo>
                <a:lnTo>
                  <a:pt x="161483" y="76626"/>
                </a:lnTo>
                <a:close/>
              </a:path>
              <a:path w="299084" h="92710">
                <a:moveTo>
                  <a:pt x="133157" y="20360"/>
                </a:moveTo>
                <a:lnTo>
                  <a:pt x="119167" y="20360"/>
                </a:lnTo>
                <a:lnTo>
                  <a:pt x="113013" y="22158"/>
                </a:lnTo>
                <a:lnTo>
                  <a:pt x="104287" y="29291"/>
                </a:lnTo>
                <a:lnTo>
                  <a:pt x="102095" y="33223"/>
                </a:lnTo>
                <a:lnTo>
                  <a:pt x="102146" y="39928"/>
                </a:lnTo>
                <a:lnTo>
                  <a:pt x="102690" y="41574"/>
                </a:lnTo>
                <a:lnTo>
                  <a:pt x="105070" y="44135"/>
                </a:lnTo>
                <a:lnTo>
                  <a:pt x="106561" y="44775"/>
                </a:lnTo>
                <a:lnTo>
                  <a:pt x="110240" y="44775"/>
                </a:lnTo>
                <a:lnTo>
                  <a:pt x="111776" y="44165"/>
                </a:lnTo>
                <a:lnTo>
                  <a:pt x="114156" y="41666"/>
                </a:lnTo>
                <a:lnTo>
                  <a:pt x="114751" y="39928"/>
                </a:lnTo>
                <a:lnTo>
                  <a:pt x="114595" y="31150"/>
                </a:lnTo>
                <a:lnTo>
                  <a:pt x="115537" y="29199"/>
                </a:lnTo>
                <a:lnTo>
                  <a:pt x="117430" y="27523"/>
                </a:lnTo>
                <a:lnTo>
                  <a:pt x="119216" y="25847"/>
                </a:lnTo>
                <a:lnTo>
                  <a:pt x="121694" y="24993"/>
                </a:lnTo>
                <a:lnTo>
                  <a:pt x="144862" y="24993"/>
                </a:lnTo>
                <a:lnTo>
                  <a:pt x="141981" y="23500"/>
                </a:lnTo>
                <a:lnTo>
                  <a:pt x="138110" y="21427"/>
                </a:lnTo>
                <a:lnTo>
                  <a:pt x="133157" y="20360"/>
                </a:lnTo>
                <a:close/>
              </a:path>
              <a:path w="299084" h="92710">
                <a:moveTo>
                  <a:pt x="186190" y="27675"/>
                </a:moveTo>
                <a:lnTo>
                  <a:pt x="173985" y="27675"/>
                </a:lnTo>
                <a:lnTo>
                  <a:pt x="174102" y="79187"/>
                </a:lnTo>
                <a:lnTo>
                  <a:pt x="184797" y="91805"/>
                </a:lnTo>
                <a:lnTo>
                  <a:pt x="190451" y="91805"/>
                </a:lnTo>
                <a:lnTo>
                  <a:pt x="193724" y="90556"/>
                </a:lnTo>
                <a:lnTo>
                  <a:pt x="200070" y="85618"/>
                </a:lnTo>
                <a:lnTo>
                  <a:pt x="201785" y="83027"/>
                </a:lnTo>
                <a:lnTo>
                  <a:pt x="191048" y="83027"/>
                </a:lnTo>
                <a:lnTo>
                  <a:pt x="189414" y="82265"/>
                </a:lnTo>
                <a:lnTo>
                  <a:pt x="186833" y="79187"/>
                </a:lnTo>
                <a:lnTo>
                  <a:pt x="186190" y="76230"/>
                </a:lnTo>
                <a:lnTo>
                  <a:pt x="186190" y="27675"/>
                </a:lnTo>
                <a:close/>
              </a:path>
              <a:path w="299084" h="92710">
                <a:moveTo>
                  <a:pt x="204191" y="77083"/>
                </a:moveTo>
                <a:lnTo>
                  <a:pt x="201369" y="77083"/>
                </a:lnTo>
                <a:lnTo>
                  <a:pt x="200476" y="79065"/>
                </a:lnTo>
                <a:lnTo>
                  <a:pt x="199263" y="80558"/>
                </a:lnTo>
                <a:lnTo>
                  <a:pt x="196178" y="82539"/>
                </a:lnTo>
                <a:lnTo>
                  <a:pt x="194617" y="83027"/>
                </a:lnTo>
                <a:lnTo>
                  <a:pt x="201785" y="83027"/>
                </a:lnTo>
                <a:lnTo>
                  <a:pt x="202512" y="81930"/>
                </a:lnTo>
                <a:lnTo>
                  <a:pt x="204191" y="77083"/>
                </a:lnTo>
                <a:close/>
              </a:path>
              <a:path w="299084" h="92710">
                <a:moveTo>
                  <a:pt x="186190" y="0"/>
                </a:moveTo>
                <a:lnTo>
                  <a:pt x="183949" y="0"/>
                </a:lnTo>
                <a:lnTo>
                  <a:pt x="181868" y="5059"/>
                </a:lnTo>
                <a:lnTo>
                  <a:pt x="180283" y="8534"/>
                </a:lnTo>
                <a:lnTo>
                  <a:pt x="163113" y="25115"/>
                </a:lnTo>
                <a:lnTo>
                  <a:pt x="163113" y="27675"/>
                </a:lnTo>
                <a:lnTo>
                  <a:pt x="202106" y="27675"/>
                </a:lnTo>
                <a:lnTo>
                  <a:pt x="202106" y="22463"/>
                </a:lnTo>
                <a:lnTo>
                  <a:pt x="186190" y="22463"/>
                </a:lnTo>
                <a:lnTo>
                  <a:pt x="186190" y="0"/>
                </a:lnTo>
                <a:close/>
              </a:path>
              <a:path w="299084" h="92710">
                <a:moveTo>
                  <a:pt x="248744" y="20360"/>
                </a:moveTo>
                <a:lnTo>
                  <a:pt x="232074" y="20360"/>
                </a:lnTo>
                <a:lnTo>
                  <a:pt x="224564" y="23622"/>
                </a:lnTo>
                <a:lnTo>
                  <a:pt x="209550" y="57424"/>
                </a:lnTo>
                <a:lnTo>
                  <a:pt x="210099" y="65064"/>
                </a:lnTo>
                <a:lnTo>
                  <a:pt x="231181" y="92689"/>
                </a:lnTo>
                <a:lnTo>
                  <a:pt x="246863" y="92689"/>
                </a:lnTo>
                <a:lnTo>
                  <a:pt x="253139" y="89916"/>
                </a:lnTo>
                <a:lnTo>
                  <a:pt x="261546" y="80497"/>
                </a:lnTo>
                <a:lnTo>
                  <a:pt x="238326" y="80497"/>
                </a:lnTo>
                <a:lnTo>
                  <a:pt x="232516" y="77632"/>
                </a:lnTo>
                <a:lnTo>
                  <a:pt x="222598" y="66111"/>
                </a:lnTo>
                <a:lnTo>
                  <a:pt x="220123" y="58155"/>
                </a:lnTo>
                <a:lnTo>
                  <a:pt x="220123" y="48036"/>
                </a:lnTo>
                <a:lnTo>
                  <a:pt x="267294" y="48036"/>
                </a:lnTo>
                <a:lnTo>
                  <a:pt x="267294" y="43738"/>
                </a:lnTo>
                <a:lnTo>
                  <a:pt x="220123" y="43738"/>
                </a:lnTo>
                <a:lnTo>
                  <a:pt x="220717" y="38100"/>
                </a:lnTo>
                <a:lnTo>
                  <a:pt x="222622" y="33649"/>
                </a:lnTo>
                <a:lnTo>
                  <a:pt x="229075" y="27188"/>
                </a:lnTo>
                <a:lnTo>
                  <a:pt x="232766" y="25572"/>
                </a:lnTo>
                <a:lnTo>
                  <a:pt x="257654" y="25572"/>
                </a:lnTo>
                <a:lnTo>
                  <a:pt x="255020" y="22890"/>
                </a:lnTo>
                <a:lnTo>
                  <a:pt x="248744" y="20360"/>
                </a:lnTo>
                <a:close/>
              </a:path>
              <a:path w="299084" h="92710">
                <a:moveTo>
                  <a:pt x="264913" y="64282"/>
                </a:moveTo>
                <a:lnTo>
                  <a:pt x="262734" y="70225"/>
                </a:lnTo>
                <a:lnTo>
                  <a:pt x="259985" y="74432"/>
                </a:lnTo>
                <a:lnTo>
                  <a:pt x="256650" y="76840"/>
                </a:lnTo>
                <a:lnTo>
                  <a:pt x="253328" y="79278"/>
                </a:lnTo>
                <a:lnTo>
                  <a:pt x="249436" y="80497"/>
                </a:lnTo>
                <a:lnTo>
                  <a:pt x="261546" y="80497"/>
                </a:lnTo>
                <a:lnTo>
                  <a:pt x="263152" y="78699"/>
                </a:lnTo>
                <a:lnTo>
                  <a:pt x="266212" y="72511"/>
                </a:lnTo>
                <a:lnTo>
                  <a:pt x="267294" y="65775"/>
                </a:lnTo>
                <a:lnTo>
                  <a:pt x="264913" y="64282"/>
                </a:lnTo>
                <a:close/>
              </a:path>
              <a:path w="299084" h="92710">
                <a:moveTo>
                  <a:pt x="257654" y="25572"/>
                </a:moveTo>
                <a:lnTo>
                  <a:pt x="239612" y="25572"/>
                </a:lnTo>
                <a:lnTo>
                  <a:pt x="242172" y="26395"/>
                </a:lnTo>
                <a:lnTo>
                  <a:pt x="244602" y="27950"/>
                </a:lnTo>
                <a:lnTo>
                  <a:pt x="251673" y="43738"/>
                </a:lnTo>
                <a:lnTo>
                  <a:pt x="267294" y="43738"/>
                </a:lnTo>
                <a:lnTo>
                  <a:pt x="267205" y="39380"/>
                </a:lnTo>
                <a:lnTo>
                  <a:pt x="264840" y="32887"/>
                </a:lnTo>
                <a:lnTo>
                  <a:pt x="257654" y="25572"/>
                </a:lnTo>
                <a:close/>
              </a:path>
              <a:path w="299084" h="92710">
                <a:moveTo>
                  <a:pt x="292894" y="76200"/>
                </a:moveTo>
                <a:lnTo>
                  <a:pt x="288237" y="76200"/>
                </a:lnTo>
                <a:lnTo>
                  <a:pt x="286298" y="76992"/>
                </a:lnTo>
                <a:lnTo>
                  <a:pt x="283119" y="80162"/>
                </a:lnTo>
                <a:lnTo>
                  <a:pt x="282333" y="82082"/>
                </a:lnTo>
                <a:lnTo>
                  <a:pt x="282333" y="86654"/>
                </a:lnTo>
                <a:lnTo>
                  <a:pt x="283119" y="88605"/>
                </a:lnTo>
                <a:lnTo>
                  <a:pt x="286298" y="91897"/>
                </a:lnTo>
                <a:lnTo>
                  <a:pt x="288237" y="92689"/>
                </a:lnTo>
                <a:lnTo>
                  <a:pt x="292796" y="92689"/>
                </a:lnTo>
                <a:lnTo>
                  <a:pt x="294750" y="91897"/>
                </a:lnTo>
                <a:lnTo>
                  <a:pt x="298024" y="88605"/>
                </a:lnTo>
                <a:lnTo>
                  <a:pt x="298847" y="86654"/>
                </a:lnTo>
                <a:lnTo>
                  <a:pt x="298847" y="82082"/>
                </a:lnTo>
                <a:lnTo>
                  <a:pt x="298060" y="80162"/>
                </a:lnTo>
                <a:lnTo>
                  <a:pt x="294881" y="76992"/>
                </a:lnTo>
                <a:lnTo>
                  <a:pt x="292894" y="76200"/>
                </a:lnTo>
                <a:close/>
              </a:path>
            </a:pathLst>
          </a:custGeom>
          <a:solidFill>
            <a:srgbClr val="000000"/>
          </a:solidFill>
        </p:spPr>
        <p:txBody>
          <a:bodyPr wrap="square" lIns="0" tIns="0" rIns="0" bIns="0" rtlCol="0"/>
          <a:lstStyle/>
          <a:p>
            <a:endParaRPr sz="1980"/>
          </a:p>
        </p:txBody>
      </p:sp>
      <p:sp>
        <p:nvSpPr>
          <p:cNvPr id="13" name="object 13"/>
          <p:cNvSpPr/>
          <p:nvPr/>
        </p:nvSpPr>
        <p:spPr>
          <a:xfrm>
            <a:off x="3090092" y="3194011"/>
            <a:ext cx="3972112" cy="152585"/>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3085835" y="3655021"/>
            <a:ext cx="6529628" cy="152585"/>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3092380" y="3885526"/>
            <a:ext cx="2580255" cy="152585"/>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3088782" y="4346536"/>
            <a:ext cx="1467021" cy="152585"/>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3089607" y="4592263"/>
            <a:ext cx="1373206" cy="152585"/>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3090258" y="4827361"/>
            <a:ext cx="1502541" cy="152585"/>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089607" y="5062460"/>
            <a:ext cx="1373206" cy="152585"/>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3099099" y="5543284"/>
            <a:ext cx="6884867" cy="152585"/>
          </a:xfrm>
          <a:prstGeom prst="rect">
            <a:avLst/>
          </a:prstGeom>
          <a:blipFill>
            <a:blip r:embed="rId20" cstate="print"/>
            <a:stretch>
              <a:fillRect/>
            </a:stretch>
          </a:blipFill>
        </p:spPr>
        <p:txBody>
          <a:bodyPr wrap="square" lIns="0" tIns="0" rIns="0" bIns="0" rtlCol="0"/>
          <a:lstStyle/>
          <a:p>
            <a:endParaRPr sz="1980"/>
          </a:p>
        </p:txBody>
      </p:sp>
      <p:sp>
        <p:nvSpPr>
          <p:cNvPr id="21" name="object 21"/>
          <p:cNvSpPr/>
          <p:nvPr/>
        </p:nvSpPr>
        <p:spPr>
          <a:xfrm>
            <a:off x="3104496" y="5778383"/>
            <a:ext cx="6839843" cy="152552"/>
          </a:xfrm>
          <a:prstGeom prst="rect">
            <a:avLst/>
          </a:prstGeom>
          <a:blipFill>
            <a:blip r:embed="rId21" cstate="print"/>
            <a:stretch>
              <a:fillRect/>
            </a:stretch>
          </a:blipFill>
        </p:spPr>
        <p:txBody>
          <a:bodyPr wrap="square" lIns="0" tIns="0" rIns="0" bIns="0" rtlCol="0"/>
          <a:lstStyle/>
          <a:p>
            <a:endParaRPr sz="1980"/>
          </a:p>
        </p:txBody>
      </p:sp>
      <p:sp>
        <p:nvSpPr>
          <p:cNvPr id="22" name="object 22"/>
          <p:cNvSpPr/>
          <p:nvPr/>
        </p:nvSpPr>
        <p:spPr>
          <a:xfrm>
            <a:off x="3095657" y="6013447"/>
            <a:ext cx="6559568" cy="152585"/>
          </a:xfrm>
          <a:prstGeom prst="rect">
            <a:avLst/>
          </a:prstGeom>
          <a:blipFill>
            <a:blip r:embed="rId22" cstate="print"/>
            <a:stretch>
              <a:fillRect/>
            </a:stretch>
          </a:blipFill>
        </p:spPr>
        <p:txBody>
          <a:bodyPr wrap="square" lIns="0" tIns="0" rIns="0" bIns="0" rtlCol="0"/>
          <a:lstStyle/>
          <a:p>
            <a:endParaRPr sz="1980"/>
          </a:p>
        </p:txBody>
      </p:sp>
      <p:sp>
        <p:nvSpPr>
          <p:cNvPr id="23" name="object 23"/>
          <p:cNvSpPr/>
          <p:nvPr/>
        </p:nvSpPr>
        <p:spPr>
          <a:xfrm>
            <a:off x="3093536" y="6248546"/>
            <a:ext cx="4730927" cy="152585"/>
          </a:xfrm>
          <a:prstGeom prst="rect">
            <a:avLst/>
          </a:prstGeom>
          <a:blipFill>
            <a:blip r:embed="rId23" cstate="print"/>
            <a:stretch>
              <a:fillRect/>
            </a:stretch>
          </a:blipFill>
        </p:spPr>
        <p:txBody>
          <a:bodyPr wrap="square" lIns="0" tIns="0" rIns="0" bIns="0" rtlCol="0"/>
          <a:lstStyle/>
          <a:p>
            <a:endParaRPr sz="1980"/>
          </a:p>
        </p:txBody>
      </p:sp>
      <p:sp>
        <p:nvSpPr>
          <p:cNvPr id="24" name="object 24"/>
          <p:cNvSpPr/>
          <p:nvPr/>
        </p:nvSpPr>
        <p:spPr>
          <a:xfrm>
            <a:off x="7872743" y="6248546"/>
            <a:ext cx="1882195" cy="152585"/>
          </a:xfrm>
          <a:prstGeom prst="rect">
            <a:avLst/>
          </a:prstGeom>
          <a:blipFill>
            <a:blip r:embed="rId24" cstate="print"/>
            <a:stretch>
              <a:fillRect/>
            </a:stretch>
          </a:blipFill>
        </p:spPr>
        <p:txBody>
          <a:bodyPr wrap="square" lIns="0" tIns="0" rIns="0" bIns="0" rtlCol="0"/>
          <a:lstStyle/>
          <a:p>
            <a:endParaRPr sz="1980"/>
          </a:p>
        </p:txBody>
      </p:sp>
      <p:sp>
        <p:nvSpPr>
          <p:cNvPr id="25" name="object 25"/>
          <p:cNvSpPr/>
          <p:nvPr/>
        </p:nvSpPr>
        <p:spPr>
          <a:xfrm>
            <a:off x="3095172" y="6494273"/>
            <a:ext cx="6692993" cy="152585"/>
          </a:xfrm>
          <a:prstGeom prst="rect">
            <a:avLst/>
          </a:prstGeom>
          <a:blipFill>
            <a:blip r:embed="rId25" cstate="print"/>
            <a:stretch>
              <a:fillRect/>
            </a:stretch>
          </a:blipFill>
        </p:spPr>
        <p:txBody>
          <a:bodyPr wrap="square" lIns="0" tIns="0" rIns="0" bIns="0" rtlCol="0"/>
          <a:lstStyle/>
          <a:p>
            <a:endParaRPr sz="1980"/>
          </a:p>
        </p:txBody>
      </p:sp>
      <p:sp>
        <p:nvSpPr>
          <p:cNvPr id="26" name="object 26"/>
          <p:cNvSpPr/>
          <p:nvPr/>
        </p:nvSpPr>
        <p:spPr>
          <a:xfrm>
            <a:off x="3099755" y="6729357"/>
            <a:ext cx="6754527" cy="152579"/>
          </a:xfrm>
          <a:prstGeom prst="rect">
            <a:avLst/>
          </a:prstGeom>
          <a:blipFill>
            <a:blip r:embed="rId26" cstate="print"/>
            <a:stretch>
              <a:fillRect/>
            </a:stretch>
          </a:blipFill>
        </p:spPr>
        <p:txBody>
          <a:bodyPr wrap="square" lIns="0" tIns="0" rIns="0" bIns="0" rtlCol="0"/>
          <a:lstStyle/>
          <a:p>
            <a:endParaRPr sz="1980"/>
          </a:p>
        </p:txBody>
      </p:sp>
      <p:sp>
        <p:nvSpPr>
          <p:cNvPr id="27" name="object 27"/>
          <p:cNvSpPr/>
          <p:nvPr/>
        </p:nvSpPr>
        <p:spPr>
          <a:xfrm>
            <a:off x="3099100" y="6964445"/>
            <a:ext cx="1849280" cy="152579"/>
          </a:xfrm>
          <a:prstGeom prst="rect">
            <a:avLst/>
          </a:prstGeom>
          <a:blipFill>
            <a:blip r:embed="rId27" cstate="print"/>
            <a:stretch>
              <a:fillRect/>
            </a:stretch>
          </a:blipFill>
        </p:spPr>
        <p:txBody>
          <a:bodyPr wrap="square" lIns="0" tIns="0" rIns="0" bIns="0" rtlCol="0"/>
          <a:lstStyle/>
          <a:p>
            <a:endParaRPr sz="1980"/>
          </a:p>
        </p:txBody>
      </p:sp>
      <p:sp>
        <p:nvSpPr>
          <p:cNvPr id="28" name="object 28"/>
          <p:cNvSpPr/>
          <p:nvPr/>
        </p:nvSpPr>
        <p:spPr>
          <a:xfrm>
            <a:off x="3090090" y="7455906"/>
            <a:ext cx="6695625" cy="152579"/>
          </a:xfrm>
          <a:prstGeom prst="rect">
            <a:avLst/>
          </a:prstGeom>
          <a:blipFill>
            <a:blip r:embed="rId28" cstate="print"/>
            <a:stretch>
              <a:fillRect/>
            </a:stretch>
          </a:blipFill>
        </p:spPr>
        <p:txBody>
          <a:bodyPr wrap="square" lIns="0" tIns="0" rIns="0" bIns="0" rtlCol="0"/>
          <a:lstStyle/>
          <a:p>
            <a:endParaRPr sz="1980"/>
          </a:p>
        </p:txBody>
      </p:sp>
      <p:sp>
        <p:nvSpPr>
          <p:cNvPr id="29" name="object 29"/>
          <p:cNvSpPr/>
          <p:nvPr/>
        </p:nvSpPr>
        <p:spPr>
          <a:xfrm>
            <a:off x="3075528" y="7690996"/>
            <a:ext cx="999120" cy="152250"/>
          </a:xfrm>
          <a:prstGeom prst="rect">
            <a:avLst/>
          </a:prstGeom>
          <a:blipFill>
            <a:blip r:embed="rId29" cstate="print"/>
            <a:stretch>
              <a:fillRect/>
            </a:stretch>
          </a:blipFill>
        </p:spPr>
        <p:txBody>
          <a:bodyPr wrap="square" lIns="0" tIns="0" rIns="0" bIns="0" rtlCol="0"/>
          <a:lstStyle/>
          <a:p>
            <a:endParaRPr sz="1980"/>
          </a:p>
        </p:txBody>
      </p:sp>
      <p:sp>
        <p:nvSpPr>
          <p:cNvPr id="30" name="object 30"/>
          <p:cNvSpPr/>
          <p:nvPr/>
        </p:nvSpPr>
        <p:spPr>
          <a:xfrm>
            <a:off x="3085835" y="8161174"/>
            <a:ext cx="6668769" cy="152579"/>
          </a:xfrm>
          <a:prstGeom prst="rect">
            <a:avLst/>
          </a:prstGeom>
          <a:blipFill>
            <a:blip r:embed="rId30" cstate="print"/>
            <a:stretch>
              <a:fillRect/>
            </a:stretch>
          </a:blipFill>
        </p:spPr>
        <p:txBody>
          <a:bodyPr wrap="square" lIns="0" tIns="0" rIns="0" bIns="0" rtlCol="0"/>
          <a:lstStyle/>
          <a:p>
            <a:endParaRPr sz="1980"/>
          </a:p>
        </p:txBody>
      </p:sp>
      <p:sp>
        <p:nvSpPr>
          <p:cNvPr id="31" name="object 31"/>
          <p:cNvSpPr/>
          <p:nvPr/>
        </p:nvSpPr>
        <p:spPr>
          <a:xfrm>
            <a:off x="3092381" y="8396261"/>
            <a:ext cx="2816000" cy="152579"/>
          </a:xfrm>
          <a:prstGeom prst="rect">
            <a:avLst/>
          </a:prstGeom>
          <a:blipFill>
            <a:blip r:embed="rId31"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7925748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6" y="9668218"/>
            <a:ext cx="109368" cy="82837"/>
          </a:xfrm>
          <a:prstGeom prst="rect">
            <a:avLst/>
          </a:prstGeom>
          <a:blipFill>
            <a:blip r:embed="rId3" cstate="print"/>
            <a:stretch>
              <a:fillRect/>
            </a:stretch>
          </a:blipFill>
        </p:spPr>
        <p:txBody>
          <a:bodyPr wrap="square" lIns="0" tIns="0" rIns="0" bIns="0" rtlCol="0"/>
          <a:lstStyle/>
          <a:p>
            <a:endParaRPr sz="1980"/>
          </a:p>
        </p:txBody>
      </p:sp>
      <p:grpSp>
        <p:nvGrpSpPr>
          <p:cNvPr id="33" name="Group 32"/>
          <p:cNvGrpSpPr/>
          <p:nvPr/>
        </p:nvGrpSpPr>
        <p:grpSpPr>
          <a:xfrm>
            <a:off x="2696911" y="378028"/>
            <a:ext cx="8023815" cy="8812713"/>
            <a:chOff x="3145023" y="343661"/>
            <a:chExt cx="6260740" cy="6876293"/>
          </a:xfrm>
        </p:grpSpPr>
        <p:sp>
          <p:nvSpPr>
            <p:cNvPr id="3" name="object 3"/>
            <p:cNvSpPr/>
            <p:nvPr/>
          </p:nvSpPr>
          <p:spPr>
            <a:xfrm>
              <a:off x="5476411" y="343661"/>
              <a:ext cx="1613144" cy="161330"/>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3161395" y="798179"/>
              <a:ext cx="6029483" cy="138714"/>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3161989" y="1011905"/>
              <a:ext cx="6065648" cy="138714"/>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157822" y="1225631"/>
              <a:ext cx="6042718" cy="138684"/>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3158122" y="1439326"/>
              <a:ext cx="5969633" cy="138714"/>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3159908" y="1653052"/>
              <a:ext cx="6245855" cy="138714"/>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3145023" y="1866625"/>
              <a:ext cx="6023360" cy="138836"/>
            </a:xfrm>
            <a:prstGeom prst="rect">
              <a:avLst/>
            </a:prstGeom>
            <a:blipFill>
              <a:blip r:embed="rId10" cstate="print"/>
              <a:stretch>
                <a:fillRect/>
              </a:stretch>
            </a:blipFill>
          </p:spPr>
          <p:txBody>
            <a:bodyPr wrap="square" lIns="0" tIns="0" rIns="0" bIns="0" rtlCol="0"/>
            <a:lstStyle/>
            <a:p>
              <a:endParaRPr sz="1980"/>
            </a:p>
          </p:txBody>
        </p:sp>
        <p:sp>
          <p:nvSpPr>
            <p:cNvPr id="10" name="object 10"/>
            <p:cNvSpPr/>
            <p:nvPr/>
          </p:nvSpPr>
          <p:spPr>
            <a:xfrm>
              <a:off x="3156180" y="2080473"/>
              <a:ext cx="5938229" cy="138714"/>
            </a:xfrm>
            <a:prstGeom prst="rect">
              <a:avLst/>
            </a:prstGeom>
            <a:blipFill>
              <a:blip r:embed="rId11" cstate="print"/>
              <a:stretch>
                <a:fillRect/>
              </a:stretch>
            </a:blipFill>
          </p:spPr>
          <p:txBody>
            <a:bodyPr wrap="square" lIns="0" tIns="0" rIns="0" bIns="0" rtlCol="0"/>
            <a:lstStyle/>
            <a:p>
              <a:endParaRPr sz="1980"/>
            </a:p>
          </p:txBody>
        </p:sp>
        <p:sp>
          <p:nvSpPr>
            <p:cNvPr id="11" name="object 11"/>
            <p:cNvSpPr/>
            <p:nvPr/>
          </p:nvSpPr>
          <p:spPr>
            <a:xfrm>
              <a:off x="3161395" y="2294198"/>
              <a:ext cx="6166399" cy="138714"/>
            </a:xfrm>
            <a:prstGeom prst="rect">
              <a:avLst/>
            </a:prstGeom>
            <a:blipFill>
              <a:blip r:embed="rId12" cstate="print"/>
              <a:stretch>
                <a:fillRect/>
              </a:stretch>
            </a:blipFill>
          </p:spPr>
          <p:txBody>
            <a:bodyPr wrap="square" lIns="0" tIns="0" rIns="0" bIns="0" rtlCol="0"/>
            <a:lstStyle/>
            <a:p>
              <a:endParaRPr sz="1980"/>
            </a:p>
          </p:txBody>
        </p:sp>
        <p:sp>
          <p:nvSpPr>
            <p:cNvPr id="12" name="object 12"/>
            <p:cNvSpPr/>
            <p:nvPr/>
          </p:nvSpPr>
          <p:spPr>
            <a:xfrm>
              <a:off x="3166128" y="2507924"/>
              <a:ext cx="2891819" cy="138714"/>
            </a:xfrm>
            <a:prstGeom prst="rect">
              <a:avLst/>
            </a:prstGeom>
            <a:blipFill>
              <a:blip r:embed="rId13" cstate="print"/>
              <a:stretch>
                <a:fillRect/>
              </a:stretch>
            </a:blipFill>
          </p:spPr>
          <p:txBody>
            <a:bodyPr wrap="square" lIns="0" tIns="0" rIns="0" bIns="0" rtlCol="0"/>
            <a:lstStyle/>
            <a:p>
              <a:endParaRPr sz="1980"/>
            </a:p>
          </p:txBody>
        </p:sp>
        <p:sp>
          <p:nvSpPr>
            <p:cNvPr id="13" name="object 13"/>
            <p:cNvSpPr/>
            <p:nvPr/>
          </p:nvSpPr>
          <p:spPr>
            <a:xfrm>
              <a:off x="3159453" y="2940710"/>
              <a:ext cx="5916972" cy="138714"/>
            </a:xfrm>
            <a:prstGeom prst="rect">
              <a:avLst/>
            </a:prstGeom>
            <a:blipFill>
              <a:blip r:embed="rId14" cstate="print"/>
              <a:stretch>
                <a:fillRect/>
              </a:stretch>
            </a:blipFill>
          </p:spPr>
          <p:txBody>
            <a:bodyPr wrap="square" lIns="0" tIns="0" rIns="0" bIns="0" rtlCol="0"/>
            <a:lstStyle/>
            <a:p>
              <a:endParaRPr sz="1980"/>
            </a:p>
          </p:txBody>
        </p:sp>
        <p:sp>
          <p:nvSpPr>
            <p:cNvPr id="14" name="object 14"/>
            <p:cNvSpPr/>
            <p:nvPr/>
          </p:nvSpPr>
          <p:spPr>
            <a:xfrm>
              <a:off x="3162287" y="3150260"/>
              <a:ext cx="6011156" cy="138714"/>
            </a:xfrm>
            <a:prstGeom prst="rect">
              <a:avLst/>
            </a:prstGeom>
            <a:blipFill>
              <a:blip r:embed="rId15" cstate="print"/>
              <a:stretch>
                <a:fillRect/>
              </a:stretch>
            </a:blipFill>
          </p:spPr>
          <p:txBody>
            <a:bodyPr wrap="square" lIns="0" tIns="0" rIns="0" bIns="0" rtlCol="0"/>
            <a:lstStyle/>
            <a:p>
              <a:endParaRPr sz="1980"/>
            </a:p>
          </p:txBody>
        </p:sp>
        <p:sp>
          <p:nvSpPr>
            <p:cNvPr id="15" name="object 15"/>
            <p:cNvSpPr/>
            <p:nvPr/>
          </p:nvSpPr>
          <p:spPr>
            <a:xfrm>
              <a:off x="3157822" y="3359810"/>
              <a:ext cx="6198684" cy="138714"/>
            </a:xfrm>
            <a:prstGeom prst="rect">
              <a:avLst/>
            </a:prstGeom>
            <a:blipFill>
              <a:blip r:embed="rId16" cstate="print"/>
              <a:stretch>
                <a:fillRect/>
              </a:stretch>
            </a:blipFill>
          </p:spPr>
          <p:txBody>
            <a:bodyPr wrap="square" lIns="0" tIns="0" rIns="0" bIns="0" rtlCol="0"/>
            <a:lstStyle/>
            <a:p>
              <a:endParaRPr sz="1980"/>
            </a:p>
          </p:txBody>
        </p:sp>
        <p:sp>
          <p:nvSpPr>
            <p:cNvPr id="16" name="object 16"/>
            <p:cNvSpPr/>
            <p:nvPr/>
          </p:nvSpPr>
          <p:spPr>
            <a:xfrm>
              <a:off x="3161990" y="3569360"/>
              <a:ext cx="3740633" cy="138714"/>
            </a:xfrm>
            <a:prstGeom prst="rect">
              <a:avLst/>
            </a:prstGeom>
            <a:blipFill>
              <a:blip r:embed="rId17" cstate="print"/>
              <a:stretch>
                <a:fillRect/>
              </a:stretch>
            </a:blipFill>
          </p:spPr>
          <p:txBody>
            <a:bodyPr wrap="square" lIns="0" tIns="0" rIns="0" bIns="0" rtlCol="0"/>
            <a:lstStyle/>
            <a:p>
              <a:endParaRPr sz="1980"/>
            </a:p>
          </p:txBody>
        </p:sp>
        <p:sp>
          <p:nvSpPr>
            <p:cNvPr id="17" name="object 17"/>
            <p:cNvSpPr/>
            <p:nvPr/>
          </p:nvSpPr>
          <p:spPr>
            <a:xfrm>
              <a:off x="6955323" y="3569360"/>
              <a:ext cx="2317089" cy="138714"/>
            </a:xfrm>
            <a:prstGeom prst="rect">
              <a:avLst/>
            </a:prstGeom>
            <a:blipFill>
              <a:blip r:embed="rId18" cstate="print"/>
              <a:stretch>
                <a:fillRect/>
              </a:stretch>
            </a:blipFill>
          </p:spPr>
          <p:txBody>
            <a:bodyPr wrap="square" lIns="0" tIns="0" rIns="0" bIns="0" rtlCol="0"/>
            <a:lstStyle/>
            <a:p>
              <a:endParaRPr sz="1980"/>
            </a:p>
          </p:txBody>
        </p:sp>
        <p:sp>
          <p:nvSpPr>
            <p:cNvPr id="18" name="object 18"/>
            <p:cNvSpPr/>
            <p:nvPr/>
          </p:nvSpPr>
          <p:spPr>
            <a:xfrm>
              <a:off x="3158264" y="3788450"/>
              <a:ext cx="5851928" cy="138684"/>
            </a:xfrm>
            <a:prstGeom prst="rect">
              <a:avLst/>
            </a:prstGeom>
            <a:blipFill>
              <a:blip r:embed="rId19" cstate="print"/>
              <a:stretch>
                <a:fillRect/>
              </a:stretch>
            </a:blipFill>
          </p:spPr>
          <p:txBody>
            <a:bodyPr wrap="square" lIns="0" tIns="0" rIns="0" bIns="0" rtlCol="0"/>
            <a:lstStyle/>
            <a:p>
              <a:endParaRPr sz="1980"/>
            </a:p>
          </p:txBody>
        </p:sp>
        <p:sp>
          <p:nvSpPr>
            <p:cNvPr id="19" name="object 19"/>
            <p:cNvSpPr/>
            <p:nvPr/>
          </p:nvSpPr>
          <p:spPr>
            <a:xfrm>
              <a:off x="3161989" y="3998000"/>
              <a:ext cx="5977378" cy="138684"/>
            </a:xfrm>
            <a:prstGeom prst="rect">
              <a:avLst/>
            </a:prstGeom>
            <a:blipFill>
              <a:blip r:embed="rId20" cstate="print"/>
              <a:stretch>
                <a:fillRect/>
              </a:stretch>
            </a:blipFill>
          </p:spPr>
          <p:txBody>
            <a:bodyPr wrap="square" lIns="0" tIns="0" rIns="0" bIns="0" rtlCol="0"/>
            <a:lstStyle/>
            <a:p>
              <a:endParaRPr sz="1980"/>
            </a:p>
          </p:txBody>
        </p:sp>
        <p:sp>
          <p:nvSpPr>
            <p:cNvPr id="20" name="object 20"/>
            <p:cNvSpPr/>
            <p:nvPr/>
          </p:nvSpPr>
          <p:spPr>
            <a:xfrm>
              <a:off x="3162431" y="4207550"/>
              <a:ext cx="2131076" cy="138684"/>
            </a:xfrm>
            <a:prstGeom prst="rect">
              <a:avLst/>
            </a:prstGeom>
            <a:blipFill>
              <a:blip r:embed="rId21" cstate="print"/>
              <a:stretch>
                <a:fillRect/>
              </a:stretch>
            </a:blipFill>
          </p:spPr>
          <p:txBody>
            <a:bodyPr wrap="square" lIns="0" tIns="0" rIns="0" bIns="0" rtlCol="0"/>
            <a:lstStyle/>
            <a:p>
              <a:endParaRPr sz="1980"/>
            </a:p>
          </p:txBody>
        </p:sp>
        <p:sp>
          <p:nvSpPr>
            <p:cNvPr id="21" name="object 21"/>
            <p:cNvSpPr/>
            <p:nvPr/>
          </p:nvSpPr>
          <p:spPr>
            <a:xfrm>
              <a:off x="3153205" y="4693310"/>
              <a:ext cx="6105979" cy="138714"/>
            </a:xfrm>
            <a:prstGeom prst="rect">
              <a:avLst/>
            </a:prstGeom>
            <a:blipFill>
              <a:blip r:embed="rId22" cstate="print"/>
              <a:stretch>
                <a:fillRect/>
              </a:stretch>
            </a:blipFill>
          </p:spPr>
          <p:txBody>
            <a:bodyPr wrap="square" lIns="0" tIns="0" rIns="0" bIns="0" rtlCol="0"/>
            <a:lstStyle/>
            <a:p>
              <a:endParaRPr sz="1980"/>
            </a:p>
          </p:txBody>
        </p:sp>
        <p:sp>
          <p:nvSpPr>
            <p:cNvPr id="22" name="object 22"/>
            <p:cNvSpPr/>
            <p:nvPr/>
          </p:nvSpPr>
          <p:spPr>
            <a:xfrm>
              <a:off x="3175386" y="4907036"/>
              <a:ext cx="4143503" cy="138714"/>
            </a:xfrm>
            <a:prstGeom prst="rect">
              <a:avLst/>
            </a:prstGeom>
            <a:blipFill>
              <a:blip r:embed="rId23" cstate="print"/>
              <a:stretch>
                <a:fillRect/>
              </a:stretch>
            </a:blipFill>
          </p:spPr>
          <p:txBody>
            <a:bodyPr wrap="square" lIns="0" tIns="0" rIns="0" bIns="0" rtlCol="0"/>
            <a:lstStyle/>
            <a:p>
              <a:endParaRPr sz="1980"/>
            </a:p>
          </p:txBody>
        </p:sp>
        <p:sp>
          <p:nvSpPr>
            <p:cNvPr id="23" name="object 23"/>
            <p:cNvSpPr/>
            <p:nvPr/>
          </p:nvSpPr>
          <p:spPr>
            <a:xfrm>
              <a:off x="3159313" y="5353811"/>
              <a:ext cx="6170127" cy="138714"/>
            </a:xfrm>
            <a:prstGeom prst="rect">
              <a:avLst/>
            </a:prstGeom>
            <a:blipFill>
              <a:blip r:embed="rId24" cstate="print"/>
              <a:stretch>
                <a:fillRect/>
              </a:stretch>
            </a:blipFill>
          </p:spPr>
          <p:txBody>
            <a:bodyPr wrap="square" lIns="0" tIns="0" rIns="0" bIns="0" rtlCol="0"/>
            <a:lstStyle/>
            <a:p>
              <a:endParaRPr sz="1980"/>
            </a:p>
          </p:txBody>
        </p:sp>
        <p:sp>
          <p:nvSpPr>
            <p:cNvPr id="24" name="object 24"/>
            <p:cNvSpPr/>
            <p:nvPr/>
          </p:nvSpPr>
          <p:spPr>
            <a:xfrm>
              <a:off x="3157823" y="5567537"/>
              <a:ext cx="6012055" cy="138684"/>
            </a:xfrm>
            <a:prstGeom prst="rect">
              <a:avLst/>
            </a:prstGeom>
            <a:blipFill>
              <a:blip r:embed="rId25" cstate="print"/>
              <a:stretch>
                <a:fillRect/>
              </a:stretch>
            </a:blipFill>
          </p:spPr>
          <p:txBody>
            <a:bodyPr wrap="square" lIns="0" tIns="0" rIns="0" bIns="0" rtlCol="0"/>
            <a:lstStyle/>
            <a:p>
              <a:endParaRPr sz="1980"/>
            </a:p>
          </p:txBody>
        </p:sp>
        <p:sp>
          <p:nvSpPr>
            <p:cNvPr id="25" name="object 25"/>
            <p:cNvSpPr/>
            <p:nvPr/>
          </p:nvSpPr>
          <p:spPr>
            <a:xfrm>
              <a:off x="3161837" y="5781232"/>
              <a:ext cx="6153887" cy="138714"/>
            </a:xfrm>
            <a:prstGeom prst="rect">
              <a:avLst/>
            </a:prstGeom>
            <a:blipFill>
              <a:blip r:embed="rId26" cstate="print"/>
              <a:stretch>
                <a:fillRect/>
              </a:stretch>
            </a:blipFill>
          </p:spPr>
          <p:txBody>
            <a:bodyPr wrap="square" lIns="0" tIns="0" rIns="0" bIns="0" rtlCol="0"/>
            <a:lstStyle/>
            <a:p>
              <a:endParaRPr sz="1980"/>
            </a:p>
          </p:txBody>
        </p:sp>
        <p:sp>
          <p:nvSpPr>
            <p:cNvPr id="26" name="object 26"/>
            <p:cNvSpPr/>
            <p:nvPr/>
          </p:nvSpPr>
          <p:spPr>
            <a:xfrm>
              <a:off x="3162431" y="5994959"/>
              <a:ext cx="6112084" cy="138711"/>
            </a:xfrm>
            <a:prstGeom prst="rect">
              <a:avLst/>
            </a:prstGeom>
            <a:blipFill>
              <a:blip r:embed="rId27" cstate="print"/>
              <a:stretch>
                <a:fillRect/>
              </a:stretch>
            </a:blipFill>
          </p:spPr>
          <p:txBody>
            <a:bodyPr wrap="square" lIns="0" tIns="0" rIns="0" bIns="0" rtlCol="0"/>
            <a:lstStyle/>
            <a:p>
              <a:endParaRPr sz="1980"/>
            </a:p>
          </p:txBody>
        </p:sp>
        <p:sp>
          <p:nvSpPr>
            <p:cNvPr id="27" name="object 27"/>
            <p:cNvSpPr/>
            <p:nvPr/>
          </p:nvSpPr>
          <p:spPr>
            <a:xfrm>
              <a:off x="3161990" y="6208681"/>
              <a:ext cx="6062661" cy="138708"/>
            </a:xfrm>
            <a:prstGeom prst="rect">
              <a:avLst/>
            </a:prstGeom>
            <a:blipFill>
              <a:blip r:embed="rId28" cstate="print"/>
              <a:stretch>
                <a:fillRect/>
              </a:stretch>
            </a:blipFill>
          </p:spPr>
          <p:txBody>
            <a:bodyPr wrap="square" lIns="0" tIns="0" rIns="0" bIns="0" rtlCol="0"/>
            <a:lstStyle/>
            <a:p>
              <a:endParaRPr sz="1980"/>
            </a:p>
          </p:txBody>
        </p:sp>
        <p:sp>
          <p:nvSpPr>
            <p:cNvPr id="28" name="object 28"/>
            <p:cNvSpPr/>
            <p:nvPr/>
          </p:nvSpPr>
          <p:spPr>
            <a:xfrm>
              <a:off x="3161239" y="6422397"/>
              <a:ext cx="6191548" cy="138708"/>
            </a:xfrm>
            <a:prstGeom prst="rect">
              <a:avLst/>
            </a:prstGeom>
            <a:blipFill>
              <a:blip r:embed="rId29" cstate="print"/>
              <a:stretch>
                <a:fillRect/>
              </a:stretch>
            </a:blipFill>
          </p:spPr>
          <p:txBody>
            <a:bodyPr wrap="square" lIns="0" tIns="0" rIns="0" bIns="0" rtlCol="0"/>
            <a:lstStyle/>
            <a:p>
              <a:endParaRPr sz="1980"/>
            </a:p>
          </p:txBody>
        </p:sp>
        <p:sp>
          <p:nvSpPr>
            <p:cNvPr id="29" name="object 29"/>
            <p:cNvSpPr/>
            <p:nvPr/>
          </p:nvSpPr>
          <p:spPr>
            <a:xfrm>
              <a:off x="3163025" y="6636114"/>
              <a:ext cx="1554958" cy="138708"/>
            </a:xfrm>
            <a:prstGeom prst="rect">
              <a:avLst/>
            </a:prstGeom>
            <a:blipFill>
              <a:blip r:embed="rId30" cstate="print"/>
              <a:stretch>
                <a:fillRect/>
              </a:stretch>
            </a:blipFill>
          </p:spPr>
          <p:txBody>
            <a:bodyPr wrap="square" lIns="0" tIns="0" rIns="0" bIns="0" rtlCol="0"/>
            <a:lstStyle/>
            <a:p>
              <a:endParaRPr sz="1980"/>
            </a:p>
          </p:txBody>
        </p:sp>
        <p:sp>
          <p:nvSpPr>
            <p:cNvPr id="30" name="object 30"/>
            <p:cNvSpPr/>
            <p:nvPr/>
          </p:nvSpPr>
          <p:spPr>
            <a:xfrm>
              <a:off x="4563654" y="7091684"/>
              <a:ext cx="447040" cy="128270"/>
            </a:xfrm>
            <a:custGeom>
              <a:avLst/>
              <a:gdLst/>
              <a:ahLst/>
              <a:cxnLst/>
              <a:rect l="l" t="t" r="r" b="b"/>
              <a:pathLst>
                <a:path w="447039" h="128270">
                  <a:moveTo>
                    <a:pt x="22917" y="2977"/>
                  </a:moveTo>
                  <a:lnTo>
                    <a:pt x="15477" y="5452"/>
                  </a:lnTo>
                  <a:lnTo>
                    <a:pt x="9799" y="9250"/>
                  </a:lnTo>
                  <a:lnTo>
                    <a:pt x="1950" y="19467"/>
                  </a:lnTo>
                  <a:lnTo>
                    <a:pt x="0" y="24953"/>
                  </a:lnTo>
                  <a:lnTo>
                    <a:pt x="0" y="35765"/>
                  </a:lnTo>
                  <a:lnTo>
                    <a:pt x="1581" y="39956"/>
                  </a:lnTo>
                  <a:lnTo>
                    <a:pt x="7940" y="46802"/>
                  </a:lnTo>
                  <a:lnTo>
                    <a:pt x="11512" y="48518"/>
                  </a:lnTo>
                  <a:lnTo>
                    <a:pt x="18656" y="48518"/>
                  </a:lnTo>
                  <a:lnTo>
                    <a:pt x="21336" y="47493"/>
                  </a:lnTo>
                  <a:lnTo>
                    <a:pt x="25691" y="43434"/>
                  </a:lnTo>
                  <a:lnTo>
                    <a:pt x="26788" y="41029"/>
                  </a:lnTo>
                  <a:lnTo>
                    <a:pt x="26788" y="35670"/>
                  </a:lnTo>
                  <a:lnTo>
                    <a:pt x="25895" y="33457"/>
                  </a:lnTo>
                  <a:lnTo>
                    <a:pt x="22730" y="30205"/>
                  </a:lnTo>
                  <a:lnTo>
                    <a:pt x="10369" y="30205"/>
                  </a:lnTo>
                  <a:lnTo>
                    <a:pt x="9710" y="29788"/>
                  </a:lnTo>
                  <a:lnTo>
                    <a:pt x="9226" y="29016"/>
                  </a:lnTo>
                  <a:lnTo>
                    <a:pt x="8631" y="28230"/>
                  </a:lnTo>
                  <a:lnTo>
                    <a:pt x="8333" y="26837"/>
                  </a:lnTo>
                  <a:lnTo>
                    <a:pt x="8333" y="21275"/>
                  </a:lnTo>
                  <a:lnTo>
                    <a:pt x="9451" y="18025"/>
                  </a:lnTo>
                  <a:lnTo>
                    <a:pt x="13917" y="12179"/>
                  </a:lnTo>
                  <a:lnTo>
                    <a:pt x="17657" y="9369"/>
                  </a:lnTo>
                  <a:lnTo>
                    <a:pt x="22917" y="6690"/>
                  </a:lnTo>
                  <a:lnTo>
                    <a:pt x="22917" y="2977"/>
                  </a:lnTo>
                  <a:close/>
                </a:path>
                <a:path w="447039" h="128270">
                  <a:moveTo>
                    <a:pt x="20238" y="28873"/>
                  </a:moveTo>
                  <a:lnTo>
                    <a:pt x="16764" y="28873"/>
                  </a:lnTo>
                  <a:lnTo>
                    <a:pt x="15572" y="29099"/>
                  </a:lnTo>
                  <a:lnTo>
                    <a:pt x="12999" y="29992"/>
                  </a:lnTo>
                  <a:lnTo>
                    <a:pt x="11954" y="30205"/>
                  </a:lnTo>
                  <a:lnTo>
                    <a:pt x="22730" y="30205"/>
                  </a:lnTo>
                  <a:lnTo>
                    <a:pt x="22323" y="29788"/>
                  </a:lnTo>
                  <a:lnTo>
                    <a:pt x="20238" y="28873"/>
                  </a:lnTo>
                  <a:close/>
                </a:path>
                <a:path w="447039" h="128270">
                  <a:moveTo>
                    <a:pt x="65032" y="3273"/>
                  </a:moveTo>
                  <a:lnTo>
                    <a:pt x="57793" y="5452"/>
                  </a:lnTo>
                  <a:lnTo>
                    <a:pt x="52184" y="9073"/>
                  </a:lnTo>
                  <a:lnTo>
                    <a:pt x="44253" y="19193"/>
                  </a:lnTo>
                  <a:lnTo>
                    <a:pt x="42266" y="24847"/>
                  </a:lnTo>
                  <a:lnTo>
                    <a:pt x="42266" y="36063"/>
                  </a:lnTo>
                  <a:lnTo>
                    <a:pt x="43827" y="40230"/>
                  </a:lnTo>
                  <a:lnTo>
                    <a:pt x="50075" y="46981"/>
                  </a:lnTo>
                  <a:lnTo>
                    <a:pt x="53577" y="48661"/>
                  </a:lnTo>
                  <a:lnTo>
                    <a:pt x="60816" y="48661"/>
                  </a:lnTo>
                  <a:lnTo>
                    <a:pt x="63627" y="47600"/>
                  </a:lnTo>
                  <a:lnTo>
                    <a:pt x="68092" y="43327"/>
                  </a:lnTo>
                  <a:lnTo>
                    <a:pt x="69198" y="40824"/>
                  </a:lnTo>
                  <a:lnTo>
                    <a:pt x="69198" y="35372"/>
                  </a:lnTo>
                  <a:lnTo>
                    <a:pt x="68305" y="33204"/>
                  </a:lnTo>
                  <a:lnTo>
                    <a:pt x="65371" y="30361"/>
                  </a:lnTo>
                  <a:lnTo>
                    <a:pt x="52730" y="30361"/>
                  </a:lnTo>
                  <a:lnTo>
                    <a:pt x="52041" y="29967"/>
                  </a:lnTo>
                  <a:lnTo>
                    <a:pt x="51307" y="29123"/>
                  </a:lnTo>
                  <a:lnTo>
                    <a:pt x="50743" y="28276"/>
                  </a:lnTo>
                  <a:lnTo>
                    <a:pt x="50444" y="27038"/>
                  </a:lnTo>
                  <a:lnTo>
                    <a:pt x="50444" y="21774"/>
                  </a:lnTo>
                  <a:lnTo>
                    <a:pt x="51398" y="18574"/>
                  </a:lnTo>
                  <a:lnTo>
                    <a:pt x="55159" y="13121"/>
                  </a:lnTo>
                  <a:lnTo>
                    <a:pt x="59079" y="10073"/>
                  </a:lnTo>
                  <a:lnTo>
                    <a:pt x="65032" y="6690"/>
                  </a:lnTo>
                  <a:lnTo>
                    <a:pt x="65032" y="3273"/>
                  </a:lnTo>
                  <a:close/>
                </a:path>
                <a:path w="447039" h="128270">
                  <a:moveTo>
                    <a:pt x="62648" y="28873"/>
                  </a:moveTo>
                  <a:lnTo>
                    <a:pt x="58981" y="28873"/>
                  </a:lnTo>
                  <a:lnTo>
                    <a:pt x="57695" y="29123"/>
                  </a:lnTo>
                  <a:lnTo>
                    <a:pt x="55113" y="30111"/>
                  </a:lnTo>
                  <a:lnTo>
                    <a:pt x="54126" y="30361"/>
                  </a:lnTo>
                  <a:lnTo>
                    <a:pt x="65371" y="30361"/>
                  </a:lnTo>
                  <a:lnTo>
                    <a:pt x="64733" y="29742"/>
                  </a:lnTo>
                  <a:lnTo>
                    <a:pt x="62648" y="28873"/>
                  </a:lnTo>
                  <a:close/>
                </a:path>
                <a:path w="447039" h="128270">
                  <a:moveTo>
                    <a:pt x="130076" y="122337"/>
                  </a:moveTo>
                  <a:lnTo>
                    <a:pt x="78723" y="122337"/>
                  </a:lnTo>
                  <a:lnTo>
                    <a:pt x="78723" y="125611"/>
                  </a:lnTo>
                  <a:lnTo>
                    <a:pt x="130076" y="125611"/>
                  </a:lnTo>
                  <a:lnTo>
                    <a:pt x="130076" y="122337"/>
                  </a:lnTo>
                  <a:close/>
                </a:path>
                <a:path w="447039" h="128270">
                  <a:moveTo>
                    <a:pt x="120895" y="9073"/>
                  </a:moveTo>
                  <a:lnTo>
                    <a:pt x="85819" y="9073"/>
                  </a:lnTo>
                  <a:lnTo>
                    <a:pt x="88498" y="9774"/>
                  </a:lnTo>
                  <a:lnTo>
                    <a:pt x="91083" y="11155"/>
                  </a:lnTo>
                  <a:lnTo>
                    <a:pt x="95844" y="111572"/>
                  </a:lnTo>
                  <a:lnTo>
                    <a:pt x="95152" y="116134"/>
                  </a:lnTo>
                  <a:lnTo>
                    <a:pt x="93759" y="118015"/>
                  </a:lnTo>
                  <a:lnTo>
                    <a:pt x="91583" y="120895"/>
                  </a:lnTo>
                  <a:lnTo>
                    <a:pt x="88011" y="122337"/>
                  </a:lnTo>
                  <a:lnTo>
                    <a:pt x="122977" y="122337"/>
                  </a:lnTo>
                  <a:lnTo>
                    <a:pt x="113895" y="116134"/>
                  </a:lnTo>
                  <a:lnTo>
                    <a:pt x="113202" y="114501"/>
                  </a:lnTo>
                  <a:lnTo>
                    <a:pt x="112916" y="111572"/>
                  </a:lnTo>
                  <a:lnTo>
                    <a:pt x="112809" y="19787"/>
                  </a:lnTo>
                  <a:lnTo>
                    <a:pt x="113550" y="15276"/>
                  </a:lnTo>
                  <a:lnTo>
                    <a:pt x="117323" y="10512"/>
                  </a:lnTo>
                  <a:lnTo>
                    <a:pt x="120895" y="9073"/>
                  </a:lnTo>
                  <a:close/>
                </a:path>
                <a:path w="447039" h="128270">
                  <a:moveTo>
                    <a:pt x="130076" y="5797"/>
                  </a:moveTo>
                  <a:lnTo>
                    <a:pt x="78723" y="5797"/>
                  </a:lnTo>
                  <a:lnTo>
                    <a:pt x="78723" y="9073"/>
                  </a:lnTo>
                  <a:lnTo>
                    <a:pt x="130076" y="9073"/>
                  </a:lnTo>
                  <a:lnTo>
                    <a:pt x="130076" y="5797"/>
                  </a:lnTo>
                  <a:close/>
                </a:path>
                <a:path w="447039" h="128270">
                  <a:moveTo>
                    <a:pt x="292940" y="42111"/>
                  </a:moveTo>
                  <a:lnTo>
                    <a:pt x="283808" y="42111"/>
                  </a:lnTo>
                  <a:lnTo>
                    <a:pt x="276110" y="42841"/>
                  </a:lnTo>
                  <a:lnTo>
                    <a:pt x="247123" y="76387"/>
                  </a:lnTo>
                  <a:lnTo>
                    <a:pt x="246458" y="86166"/>
                  </a:lnTo>
                  <a:lnTo>
                    <a:pt x="247110" y="95278"/>
                  </a:lnTo>
                  <a:lnTo>
                    <a:pt x="274845" y="127424"/>
                  </a:lnTo>
                  <a:lnTo>
                    <a:pt x="281879" y="128134"/>
                  </a:lnTo>
                  <a:lnTo>
                    <a:pt x="290809" y="128134"/>
                  </a:lnTo>
                  <a:lnTo>
                    <a:pt x="298249" y="124812"/>
                  </a:lnTo>
                  <a:lnTo>
                    <a:pt x="308205" y="113705"/>
                  </a:lnTo>
                  <a:lnTo>
                    <a:pt x="280641" y="113705"/>
                  </a:lnTo>
                  <a:lnTo>
                    <a:pt x="273689" y="110276"/>
                  </a:lnTo>
                  <a:lnTo>
                    <a:pt x="258961" y="75151"/>
                  </a:lnTo>
                  <a:lnTo>
                    <a:pt x="314919" y="75151"/>
                  </a:lnTo>
                  <a:lnTo>
                    <a:pt x="314533" y="70091"/>
                  </a:lnTo>
                  <a:lnTo>
                    <a:pt x="258961" y="70091"/>
                  </a:lnTo>
                  <a:lnTo>
                    <a:pt x="259649" y="63246"/>
                  </a:lnTo>
                  <a:lnTo>
                    <a:pt x="261935" y="57948"/>
                  </a:lnTo>
                  <a:lnTo>
                    <a:pt x="269674" y="50398"/>
                  </a:lnTo>
                  <a:lnTo>
                    <a:pt x="274045" y="48518"/>
                  </a:lnTo>
                  <a:lnTo>
                    <a:pt x="303697" y="48518"/>
                  </a:lnTo>
                  <a:lnTo>
                    <a:pt x="300404" y="45113"/>
                  </a:lnTo>
                  <a:lnTo>
                    <a:pt x="292940" y="42111"/>
                  </a:lnTo>
                  <a:close/>
                </a:path>
                <a:path w="447039" h="128270">
                  <a:moveTo>
                    <a:pt x="235445" y="122480"/>
                  </a:moveTo>
                  <a:lnTo>
                    <a:pt x="187071" y="122480"/>
                  </a:lnTo>
                  <a:lnTo>
                    <a:pt x="187071" y="125611"/>
                  </a:lnTo>
                  <a:lnTo>
                    <a:pt x="235445" y="125611"/>
                  </a:lnTo>
                  <a:lnTo>
                    <a:pt x="235445" y="122480"/>
                  </a:lnTo>
                  <a:close/>
                </a:path>
                <a:path w="447039" h="128270">
                  <a:moveTo>
                    <a:pt x="216990" y="51041"/>
                  </a:moveTo>
                  <a:lnTo>
                    <a:pt x="202405" y="51041"/>
                  </a:lnTo>
                  <a:lnTo>
                    <a:pt x="202372" y="110276"/>
                  </a:lnTo>
                  <a:lnTo>
                    <a:pt x="202036" y="113824"/>
                  </a:lnTo>
                  <a:lnTo>
                    <a:pt x="200549" y="117896"/>
                  </a:lnTo>
                  <a:lnTo>
                    <a:pt x="199202" y="119502"/>
                  </a:lnTo>
                  <a:lnTo>
                    <a:pt x="195334" y="121883"/>
                  </a:lnTo>
                  <a:lnTo>
                    <a:pt x="193179" y="122480"/>
                  </a:lnTo>
                  <a:lnTo>
                    <a:pt x="224479" y="122480"/>
                  </a:lnTo>
                  <a:lnTo>
                    <a:pt x="221549" y="121145"/>
                  </a:lnTo>
                  <a:lnTo>
                    <a:pt x="219370" y="118466"/>
                  </a:lnTo>
                  <a:lnTo>
                    <a:pt x="217788" y="116479"/>
                  </a:lnTo>
                  <a:lnTo>
                    <a:pt x="217078" y="112239"/>
                  </a:lnTo>
                  <a:lnTo>
                    <a:pt x="216990" y="51041"/>
                  </a:lnTo>
                  <a:close/>
                </a:path>
                <a:path w="447039" h="128270">
                  <a:moveTo>
                    <a:pt x="312240" y="94356"/>
                  </a:moveTo>
                  <a:lnTo>
                    <a:pt x="309560" y="101406"/>
                  </a:lnTo>
                  <a:lnTo>
                    <a:pt x="306263" y="106381"/>
                  </a:lnTo>
                  <a:lnTo>
                    <a:pt x="298417" y="112239"/>
                  </a:lnTo>
                  <a:lnTo>
                    <a:pt x="293833" y="113705"/>
                  </a:lnTo>
                  <a:lnTo>
                    <a:pt x="308205" y="113705"/>
                  </a:lnTo>
                  <a:lnTo>
                    <a:pt x="310158" y="111526"/>
                  </a:lnTo>
                  <a:lnTo>
                    <a:pt x="313727" y="104180"/>
                  </a:lnTo>
                  <a:lnTo>
                    <a:pt x="314919" y="96143"/>
                  </a:lnTo>
                  <a:lnTo>
                    <a:pt x="312240" y="94356"/>
                  </a:lnTo>
                  <a:close/>
                </a:path>
                <a:path w="447039" h="128270">
                  <a:moveTo>
                    <a:pt x="303697" y="48518"/>
                  </a:moveTo>
                  <a:lnTo>
                    <a:pt x="282083" y="48518"/>
                  </a:lnTo>
                  <a:lnTo>
                    <a:pt x="285131" y="49459"/>
                  </a:lnTo>
                  <a:lnTo>
                    <a:pt x="290977" y="53233"/>
                  </a:lnTo>
                  <a:lnTo>
                    <a:pt x="296463" y="70091"/>
                  </a:lnTo>
                  <a:lnTo>
                    <a:pt x="314533" y="70091"/>
                  </a:lnTo>
                  <a:lnTo>
                    <a:pt x="314374" y="68017"/>
                  </a:lnTo>
                  <a:lnTo>
                    <a:pt x="312742" y="61633"/>
                  </a:lnTo>
                  <a:lnTo>
                    <a:pt x="310022" y="56002"/>
                  </a:lnTo>
                  <a:lnTo>
                    <a:pt x="306137" y="51041"/>
                  </a:lnTo>
                  <a:lnTo>
                    <a:pt x="303697" y="48518"/>
                  </a:lnTo>
                  <a:close/>
                </a:path>
                <a:path w="447039" h="128270">
                  <a:moveTo>
                    <a:pt x="237826" y="44647"/>
                  </a:moveTo>
                  <a:lnTo>
                    <a:pt x="186629" y="44647"/>
                  </a:lnTo>
                  <a:lnTo>
                    <a:pt x="186629" y="51041"/>
                  </a:lnTo>
                  <a:lnTo>
                    <a:pt x="237826" y="51041"/>
                  </a:lnTo>
                  <a:lnTo>
                    <a:pt x="237826" y="44647"/>
                  </a:lnTo>
                  <a:close/>
                </a:path>
                <a:path w="447039" h="128270">
                  <a:moveTo>
                    <a:pt x="242291" y="143"/>
                  </a:moveTo>
                  <a:lnTo>
                    <a:pt x="229395" y="143"/>
                  </a:lnTo>
                  <a:lnTo>
                    <a:pt x="223409" y="1856"/>
                  </a:lnTo>
                  <a:lnTo>
                    <a:pt x="212799" y="8702"/>
                  </a:lnTo>
                  <a:lnTo>
                    <a:pt x="208858" y="13216"/>
                  </a:lnTo>
                  <a:lnTo>
                    <a:pt x="203691" y="24432"/>
                  </a:lnTo>
                  <a:lnTo>
                    <a:pt x="202405" y="31254"/>
                  </a:lnTo>
                  <a:lnTo>
                    <a:pt x="202405" y="44647"/>
                  </a:lnTo>
                  <a:lnTo>
                    <a:pt x="216990" y="44647"/>
                  </a:lnTo>
                  <a:lnTo>
                    <a:pt x="217081" y="24432"/>
                  </a:lnTo>
                  <a:lnTo>
                    <a:pt x="217383" y="18431"/>
                  </a:lnTo>
                  <a:lnTo>
                    <a:pt x="218977" y="12371"/>
                  </a:lnTo>
                  <a:lnTo>
                    <a:pt x="220312" y="10143"/>
                  </a:lnTo>
                  <a:lnTo>
                    <a:pt x="224085" y="7263"/>
                  </a:lnTo>
                  <a:lnTo>
                    <a:pt x="226420" y="6547"/>
                  </a:lnTo>
                  <a:lnTo>
                    <a:pt x="253718" y="6547"/>
                  </a:lnTo>
                  <a:lnTo>
                    <a:pt x="247994" y="2130"/>
                  </a:lnTo>
                  <a:lnTo>
                    <a:pt x="242291" y="143"/>
                  </a:lnTo>
                  <a:close/>
                </a:path>
                <a:path w="447039" h="128270">
                  <a:moveTo>
                    <a:pt x="253718" y="6547"/>
                  </a:moveTo>
                  <a:lnTo>
                    <a:pt x="231373" y="6547"/>
                  </a:lnTo>
                  <a:lnTo>
                    <a:pt x="233360" y="7095"/>
                  </a:lnTo>
                  <a:lnTo>
                    <a:pt x="235147" y="8180"/>
                  </a:lnTo>
                  <a:lnTo>
                    <a:pt x="237027" y="9275"/>
                  </a:lnTo>
                  <a:lnTo>
                    <a:pt x="239063" y="11430"/>
                  </a:lnTo>
                  <a:lnTo>
                    <a:pt x="243434" y="17882"/>
                  </a:lnTo>
                  <a:lnTo>
                    <a:pt x="245266" y="19967"/>
                  </a:lnTo>
                  <a:lnTo>
                    <a:pt x="248244" y="21848"/>
                  </a:lnTo>
                  <a:lnTo>
                    <a:pt x="249686" y="22323"/>
                  </a:lnTo>
                  <a:lnTo>
                    <a:pt x="252852" y="22323"/>
                  </a:lnTo>
                  <a:lnTo>
                    <a:pt x="254495" y="21549"/>
                  </a:lnTo>
                  <a:lnTo>
                    <a:pt x="257470" y="18476"/>
                  </a:lnTo>
                  <a:lnTo>
                    <a:pt x="258211" y="16812"/>
                  </a:lnTo>
                  <a:lnTo>
                    <a:pt x="258211" y="11750"/>
                  </a:lnTo>
                  <a:lnTo>
                    <a:pt x="256531" y="8775"/>
                  </a:lnTo>
                  <a:lnTo>
                    <a:pt x="253718" y="6547"/>
                  </a:lnTo>
                  <a:close/>
                </a:path>
                <a:path w="447039" h="128270">
                  <a:moveTo>
                    <a:pt x="373163" y="42111"/>
                  </a:moveTo>
                  <a:lnTo>
                    <a:pt x="364031" y="42111"/>
                  </a:lnTo>
                  <a:lnTo>
                    <a:pt x="356335" y="42841"/>
                  </a:lnTo>
                  <a:lnTo>
                    <a:pt x="327337" y="76387"/>
                  </a:lnTo>
                  <a:lnTo>
                    <a:pt x="326672" y="86166"/>
                  </a:lnTo>
                  <a:lnTo>
                    <a:pt x="327323" y="95278"/>
                  </a:lnTo>
                  <a:lnTo>
                    <a:pt x="355064" y="127424"/>
                  </a:lnTo>
                  <a:lnTo>
                    <a:pt x="362093" y="128134"/>
                  </a:lnTo>
                  <a:lnTo>
                    <a:pt x="371020" y="128134"/>
                  </a:lnTo>
                  <a:lnTo>
                    <a:pt x="378464" y="124812"/>
                  </a:lnTo>
                  <a:lnTo>
                    <a:pt x="388416" y="113705"/>
                  </a:lnTo>
                  <a:lnTo>
                    <a:pt x="360852" y="113705"/>
                  </a:lnTo>
                  <a:lnTo>
                    <a:pt x="353912" y="110276"/>
                  </a:lnTo>
                  <a:lnTo>
                    <a:pt x="339172" y="75151"/>
                  </a:lnTo>
                  <a:lnTo>
                    <a:pt x="395130" y="75151"/>
                  </a:lnTo>
                  <a:lnTo>
                    <a:pt x="394745" y="70091"/>
                  </a:lnTo>
                  <a:lnTo>
                    <a:pt x="339172" y="70091"/>
                  </a:lnTo>
                  <a:lnTo>
                    <a:pt x="339876" y="63246"/>
                  </a:lnTo>
                  <a:lnTo>
                    <a:pt x="342150" y="57948"/>
                  </a:lnTo>
                  <a:lnTo>
                    <a:pt x="349889" y="50398"/>
                  </a:lnTo>
                  <a:lnTo>
                    <a:pt x="354256" y="48518"/>
                  </a:lnTo>
                  <a:lnTo>
                    <a:pt x="383914" y="48518"/>
                  </a:lnTo>
                  <a:lnTo>
                    <a:pt x="380631" y="45113"/>
                  </a:lnTo>
                  <a:lnTo>
                    <a:pt x="373163" y="42111"/>
                  </a:lnTo>
                  <a:close/>
                </a:path>
                <a:path w="447039" h="128270">
                  <a:moveTo>
                    <a:pt x="392454" y="94356"/>
                  </a:moveTo>
                  <a:lnTo>
                    <a:pt x="389775" y="101406"/>
                  </a:lnTo>
                  <a:lnTo>
                    <a:pt x="386477" y="106381"/>
                  </a:lnTo>
                  <a:lnTo>
                    <a:pt x="378640" y="112239"/>
                  </a:lnTo>
                  <a:lnTo>
                    <a:pt x="374056" y="113705"/>
                  </a:lnTo>
                  <a:lnTo>
                    <a:pt x="388416" y="113705"/>
                  </a:lnTo>
                  <a:lnTo>
                    <a:pt x="390369" y="111526"/>
                  </a:lnTo>
                  <a:lnTo>
                    <a:pt x="393941" y="104180"/>
                  </a:lnTo>
                  <a:lnTo>
                    <a:pt x="395130" y="96143"/>
                  </a:lnTo>
                  <a:lnTo>
                    <a:pt x="392454" y="94356"/>
                  </a:lnTo>
                  <a:close/>
                </a:path>
                <a:path w="447039" h="128270">
                  <a:moveTo>
                    <a:pt x="383914" y="48518"/>
                  </a:moveTo>
                  <a:lnTo>
                    <a:pt x="362294" y="48518"/>
                  </a:lnTo>
                  <a:lnTo>
                    <a:pt x="365342" y="49459"/>
                  </a:lnTo>
                  <a:lnTo>
                    <a:pt x="371200" y="53233"/>
                  </a:lnTo>
                  <a:lnTo>
                    <a:pt x="376677" y="70091"/>
                  </a:lnTo>
                  <a:lnTo>
                    <a:pt x="394745" y="70091"/>
                  </a:lnTo>
                  <a:lnTo>
                    <a:pt x="394587" y="68017"/>
                  </a:lnTo>
                  <a:lnTo>
                    <a:pt x="392958" y="61633"/>
                  </a:lnTo>
                  <a:lnTo>
                    <a:pt x="390239" y="56002"/>
                  </a:lnTo>
                  <a:lnTo>
                    <a:pt x="386428" y="51124"/>
                  </a:lnTo>
                  <a:lnTo>
                    <a:pt x="383914" y="48518"/>
                  </a:lnTo>
                  <a:close/>
                </a:path>
                <a:path w="447039" h="128270">
                  <a:moveTo>
                    <a:pt x="446781" y="122480"/>
                  </a:moveTo>
                  <a:lnTo>
                    <a:pt x="407039" y="122480"/>
                  </a:lnTo>
                  <a:lnTo>
                    <a:pt x="407039" y="125611"/>
                  </a:lnTo>
                  <a:lnTo>
                    <a:pt x="446781" y="125611"/>
                  </a:lnTo>
                  <a:lnTo>
                    <a:pt x="446781" y="122480"/>
                  </a:lnTo>
                  <a:close/>
                </a:path>
                <a:path w="447039" h="128270">
                  <a:moveTo>
                    <a:pt x="433684" y="11454"/>
                  </a:moveTo>
                  <a:lnTo>
                    <a:pt x="414384" y="11454"/>
                  </a:lnTo>
                  <a:lnTo>
                    <a:pt x="415527" y="11859"/>
                  </a:lnTo>
                  <a:lnTo>
                    <a:pt x="417313" y="13441"/>
                  </a:lnTo>
                  <a:lnTo>
                    <a:pt x="417957" y="14883"/>
                  </a:lnTo>
                  <a:lnTo>
                    <a:pt x="418752" y="19050"/>
                  </a:lnTo>
                  <a:lnTo>
                    <a:pt x="418944" y="24658"/>
                  </a:lnTo>
                  <a:lnTo>
                    <a:pt x="418944" y="112358"/>
                  </a:lnTo>
                  <a:lnTo>
                    <a:pt x="410812" y="122480"/>
                  </a:lnTo>
                  <a:lnTo>
                    <a:pt x="442615" y="122480"/>
                  </a:lnTo>
                  <a:lnTo>
                    <a:pt x="433684" y="112358"/>
                  </a:lnTo>
                  <a:lnTo>
                    <a:pt x="433684" y="11454"/>
                  </a:lnTo>
                  <a:close/>
                </a:path>
                <a:path w="447039" h="128270">
                  <a:moveTo>
                    <a:pt x="433684" y="0"/>
                  </a:moveTo>
                  <a:lnTo>
                    <a:pt x="429661" y="0"/>
                  </a:lnTo>
                  <a:lnTo>
                    <a:pt x="405548" y="9823"/>
                  </a:lnTo>
                  <a:lnTo>
                    <a:pt x="407039" y="12941"/>
                  </a:lnTo>
                  <a:lnTo>
                    <a:pt x="409419" y="11954"/>
                  </a:lnTo>
                  <a:lnTo>
                    <a:pt x="411406" y="11454"/>
                  </a:lnTo>
                  <a:lnTo>
                    <a:pt x="433684" y="11454"/>
                  </a:lnTo>
                  <a:lnTo>
                    <a:pt x="433684" y="0"/>
                  </a:lnTo>
                  <a:close/>
                </a:path>
              </a:pathLst>
            </a:custGeom>
            <a:solidFill>
              <a:srgbClr val="000000"/>
            </a:solidFill>
          </p:spPr>
          <p:txBody>
            <a:bodyPr wrap="square" lIns="0" tIns="0" rIns="0" bIns="0" rtlCol="0"/>
            <a:lstStyle/>
            <a:p>
              <a:endParaRPr sz="1980"/>
            </a:p>
          </p:txBody>
        </p:sp>
        <p:sp>
          <p:nvSpPr>
            <p:cNvPr id="31" name="object 31"/>
            <p:cNvSpPr/>
            <p:nvPr/>
          </p:nvSpPr>
          <p:spPr>
            <a:xfrm>
              <a:off x="5874837" y="7091684"/>
              <a:ext cx="1008004" cy="128134"/>
            </a:xfrm>
            <a:prstGeom prst="rect">
              <a:avLst/>
            </a:prstGeom>
            <a:blipFill>
              <a:blip r:embed="rId31" cstate="print"/>
              <a:stretch>
                <a:fillRect/>
              </a:stretch>
            </a:blipFill>
          </p:spPr>
          <p:txBody>
            <a:bodyPr wrap="square" lIns="0" tIns="0" rIns="0" bIns="0" rtlCol="0"/>
            <a:lstStyle/>
            <a:p>
              <a:endParaRPr sz="1980"/>
            </a:p>
          </p:txBody>
        </p:sp>
        <p:sp>
          <p:nvSpPr>
            <p:cNvPr id="32" name="object 32"/>
            <p:cNvSpPr/>
            <p:nvPr/>
          </p:nvSpPr>
          <p:spPr>
            <a:xfrm>
              <a:off x="7896057" y="7094661"/>
              <a:ext cx="107624" cy="125156"/>
            </a:xfrm>
            <a:prstGeom prst="rect">
              <a:avLst/>
            </a:prstGeom>
            <a:blipFill>
              <a:blip r:embed="rId32" cstate="print"/>
              <a:stretch>
                <a:fillRect/>
              </a:stretch>
            </a:blipFill>
          </p:spPr>
          <p:txBody>
            <a:bodyPr wrap="square" lIns="0" tIns="0" rIns="0" bIns="0" rtlCol="0"/>
            <a:lstStyle/>
            <a:p>
              <a:endParaRPr sz="1980"/>
            </a:p>
          </p:txBody>
        </p:sp>
      </p:grpSp>
    </p:spTree>
    <p:custDataLst>
      <p:tags r:id="rId1"/>
    </p:custDataLst>
    <p:extLst>
      <p:ext uri="{BB962C8B-B14F-4D97-AF65-F5344CB8AC3E}">
        <p14:creationId xmlns:p14="http://schemas.microsoft.com/office/powerpoint/2010/main" val="24577754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6" y="9668218"/>
            <a:ext cx="110340" cy="84317"/>
          </a:xfrm>
          <a:prstGeom prst="rect">
            <a:avLst/>
          </a:prstGeom>
          <a:blipFill>
            <a:blip r:embed="rId3" cstate="print"/>
            <a:stretch>
              <a:fillRect/>
            </a:stretch>
          </a:blipFill>
        </p:spPr>
        <p:txBody>
          <a:bodyPr wrap="square" lIns="0" tIns="0" rIns="0" bIns="0" rtlCol="0"/>
          <a:lstStyle/>
          <a:p>
            <a:endParaRPr sz="1980"/>
          </a:p>
        </p:txBody>
      </p:sp>
      <p:grpSp>
        <p:nvGrpSpPr>
          <p:cNvPr id="10" name="Group 9"/>
          <p:cNvGrpSpPr/>
          <p:nvPr/>
        </p:nvGrpSpPr>
        <p:grpSpPr>
          <a:xfrm>
            <a:off x="1257300" y="2682241"/>
            <a:ext cx="11900093" cy="3637252"/>
            <a:chOff x="2817507" y="808207"/>
            <a:chExt cx="6252579" cy="1911095"/>
          </a:xfrm>
        </p:grpSpPr>
        <p:sp>
          <p:nvSpPr>
            <p:cNvPr id="3" name="object 3"/>
            <p:cNvSpPr/>
            <p:nvPr/>
          </p:nvSpPr>
          <p:spPr>
            <a:xfrm>
              <a:off x="2846237" y="808207"/>
              <a:ext cx="5963976" cy="138714"/>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2843702" y="1021933"/>
              <a:ext cx="6041675" cy="138714"/>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2843559" y="1235628"/>
              <a:ext cx="2647047" cy="138714"/>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2840581" y="1663080"/>
              <a:ext cx="6229505" cy="138714"/>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2817507" y="1876805"/>
              <a:ext cx="3235820" cy="138684"/>
            </a:xfrm>
            <a:prstGeom prst="rect">
              <a:avLst/>
            </a:prstGeom>
            <a:blipFill>
              <a:blip r:embed="rId8" cstate="print"/>
              <a:stretch>
                <a:fillRect/>
              </a:stretch>
            </a:blipFill>
          </p:spPr>
          <p:txBody>
            <a:bodyPr wrap="square" lIns="0" tIns="0" rIns="0" bIns="0" rtlCol="0"/>
            <a:lstStyle/>
            <a:p>
              <a:endParaRPr sz="1980"/>
            </a:p>
          </p:txBody>
        </p:sp>
        <p:sp>
          <p:nvSpPr>
            <p:cNvPr id="8" name="object 8"/>
            <p:cNvSpPr/>
            <p:nvPr/>
          </p:nvSpPr>
          <p:spPr>
            <a:xfrm>
              <a:off x="2836713" y="2366893"/>
              <a:ext cx="5880049" cy="138684"/>
            </a:xfrm>
            <a:prstGeom prst="rect">
              <a:avLst/>
            </a:prstGeom>
            <a:blipFill>
              <a:blip r:embed="rId9" cstate="print"/>
              <a:stretch>
                <a:fillRect/>
              </a:stretch>
            </a:blipFill>
          </p:spPr>
          <p:txBody>
            <a:bodyPr wrap="square" lIns="0" tIns="0" rIns="0" bIns="0" rtlCol="0"/>
            <a:lstStyle/>
            <a:p>
              <a:endParaRPr sz="1980"/>
            </a:p>
          </p:txBody>
        </p:sp>
        <p:sp>
          <p:nvSpPr>
            <p:cNvPr id="9" name="object 9"/>
            <p:cNvSpPr/>
            <p:nvPr/>
          </p:nvSpPr>
          <p:spPr>
            <a:xfrm>
              <a:off x="2827330" y="2580588"/>
              <a:ext cx="5281598" cy="138714"/>
            </a:xfrm>
            <a:prstGeom prst="rect">
              <a:avLst/>
            </a:prstGeom>
            <a:blipFill>
              <a:blip r:embed="rId10" cstate="print"/>
              <a:stretch>
                <a:fillRect/>
              </a:stretch>
            </a:blipFill>
          </p:spPr>
          <p:txBody>
            <a:bodyPr wrap="square" lIns="0" tIns="0" rIns="0" bIns="0" rtlCol="0"/>
            <a:lstStyle/>
            <a:p>
              <a:endParaRPr sz="1980"/>
            </a:p>
          </p:txBody>
        </p:sp>
      </p:grpSp>
    </p:spTree>
    <p:custDataLst>
      <p:tags r:id="rId1"/>
    </p:custDataLst>
    <p:extLst>
      <p:ext uri="{BB962C8B-B14F-4D97-AF65-F5344CB8AC3E}">
        <p14:creationId xmlns:p14="http://schemas.microsoft.com/office/powerpoint/2010/main" val="31821048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5" y="9668218"/>
            <a:ext cx="110004" cy="82837"/>
          </a:xfrm>
          <a:prstGeom prst="rect">
            <a:avLst/>
          </a:prstGeom>
          <a:blipFill>
            <a:blip r:embed="rId3" cstate="print"/>
            <a:stretch>
              <a:fillRect/>
            </a:stretch>
          </a:blipFill>
        </p:spPr>
        <p:txBody>
          <a:bodyPr wrap="square" lIns="0" tIns="0" rIns="0" bIns="0" rtlCol="0"/>
          <a:lstStyle/>
          <a:p>
            <a:endParaRPr sz="1980"/>
          </a:p>
        </p:txBody>
      </p:sp>
      <p:sp>
        <p:nvSpPr>
          <p:cNvPr id="3" name="object 3"/>
          <p:cNvSpPr/>
          <p:nvPr/>
        </p:nvSpPr>
        <p:spPr>
          <a:xfrm>
            <a:off x="6290693" y="410483"/>
            <a:ext cx="1138778" cy="177463"/>
          </a:xfrm>
          <a:prstGeom prst="rect">
            <a:avLst/>
          </a:prstGeom>
          <a:blipFill>
            <a:blip r:embed="rId4" cstate="print"/>
            <a:stretch>
              <a:fillRect/>
            </a:stretch>
          </a:blipFill>
        </p:spPr>
        <p:txBody>
          <a:bodyPr wrap="square" lIns="0" tIns="0" rIns="0" bIns="0" rtlCol="0"/>
          <a:lstStyle/>
          <a:p>
            <a:endParaRPr sz="1980"/>
          </a:p>
        </p:txBody>
      </p:sp>
      <p:sp>
        <p:nvSpPr>
          <p:cNvPr id="4" name="object 4"/>
          <p:cNvSpPr/>
          <p:nvPr/>
        </p:nvSpPr>
        <p:spPr>
          <a:xfrm>
            <a:off x="3427715" y="910453"/>
            <a:ext cx="6753397" cy="152585"/>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3424283" y="1145550"/>
            <a:ext cx="6570851" cy="152585"/>
          </a:xfrm>
          <a:prstGeom prst="rect">
            <a:avLst/>
          </a:prstGeom>
          <a:blipFill>
            <a:blip r:embed="rId6" cstate="print"/>
            <a:stretch>
              <a:fillRect/>
            </a:stretch>
          </a:blipFill>
        </p:spPr>
        <p:txBody>
          <a:bodyPr wrap="square" lIns="0" tIns="0" rIns="0" bIns="0" rtlCol="0"/>
          <a:lstStyle/>
          <a:p>
            <a:endParaRPr sz="1980"/>
          </a:p>
        </p:txBody>
      </p:sp>
      <p:sp>
        <p:nvSpPr>
          <p:cNvPr id="6" name="object 6"/>
          <p:cNvSpPr/>
          <p:nvPr/>
        </p:nvSpPr>
        <p:spPr>
          <a:xfrm>
            <a:off x="3419370" y="1380649"/>
            <a:ext cx="6498347" cy="152585"/>
          </a:xfrm>
          <a:prstGeom prst="rect">
            <a:avLst/>
          </a:prstGeom>
          <a:blipFill>
            <a:blip r:embed="rId7" cstate="print"/>
            <a:stretch>
              <a:fillRect/>
            </a:stretch>
          </a:blipFill>
        </p:spPr>
        <p:txBody>
          <a:bodyPr wrap="square" lIns="0" tIns="0" rIns="0" bIns="0" rtlCol="0"/>
          <a:lstStyle/>
          <a:p>
            <a:endParaRPr sz="1980"/>
          </a:p>
        </p:txBody>
      </p:sp>
      <p:sp>
        <p:nvSpPr>
          <p:cNvPr id="7" name="object 7"/>
          <p:cNvSpPr/>
          <p:nvPr/>
        </p:nvSpPr>
        <p:spPr>
          <a:xfrm>
            <a:off x="8818569" y="1544199"/>
            <a:ext cx="324803" cy="0"/>
          </a:xfrm>
          <a:custGeom>
            <a:avLst/>
            <a:gdLst/>
            <a:ahLst/>
            <a:cxnLst/>
            <a:rect l="l" t="t" r="r" b="b"/>
            <a:pathLst>
              <a:path w="295275">
                <a:moveTo>
                  <a:pt x="0" y="0"/>
                </a:moveTo>
                <a:lnTo>
                  <a:pt x="295259" y="0"/>
                </a:lnTo>
              </a:path>
            </a:pathLst>
          </a:custGeom>
          <a:ln w="9524">
            <a:solidFill>
              <a:srgbClr val="000000"/>
            </a:solidFill>
          </a:ln>
        </p:spPr>
        <p:txBody>
          <a:bodyPr wrap="square" lIns="0" tIns="0" rIns="0" bIns="0" rtlCol="0"/>
          <a:lstStyle/>
          <a:p>
            <a:endParaRPr sz="1980"/>
          </a:p>
        </p:txBody>
      </p:sp>
      <p:sp>
        <p:nvSpPr>
          <p:cNvPr id="8" name="object 8"/>
          <p:cNvSpPr/>
          <p:nvPr/>
        </p:nvSpPr>
        <p:spPr>
          <a:xfrm>
            <a:off x="3423787" y="1615747"/>
            <a:ext cx="6722458" cy="152552"/>
          </a:xfrm>
          <a:prstGeom prst="rect">
            <a:avLst/>
          </a:prstGeom>
          <a:blipFill>
            <a:blip r:embed="rId8" cstate="print"/>
            <a:stretch>
              <a:fillRect/>
            </a:stretch>
          </a:blipFill>
        </p:spPr>
        <p:txBody>
          <a:bodyPr wrap="square" lIns="0" tIns="0" rIns="0" bIns="0" rtlCol="0"/>
          <a:lstStyle/>
          <a:p>
            <a:endParaRPr sz="1980"/>
          </a:p>
        </p:txBody>
      </p:sp>
      <p:sp>
        <p:nvSpPr>
          <p:cNvPr id="9" name="object 9"/>
          <p:cNvSpPr/>
          <p:nvPr/>
        </p:nvSpPr>
        <p:spPr>
          <a:xfrm>
            <a:off x="3421991" y="1850813"/>
            <a:ext cx="979972" cy="152250"/>
          </a:xfrm>
          <a:prstGeom prst="rect">
            <a:avLst/>
          </a:prstGeom>
          <a:blipFill>
            <a:blip r:embed="rId9" cstate="print"/>
            <a:stretch>
              <a:fillRect/>
            </a:stretch>
          </a:blipFill>
        </p:spPr>
        <p:txBody>
          <a:bodyPr wrap="square" lIns="0" tIns="0" rIns="0" bIns="0" rtlCol="0"/>
          <a:lstStyle/>
          <a:p>
            <a:endParaRPr sz="1980"/>
          </a:p>
        </p:txBody>
      </p:sp>
      <p:sp>
        <p:nvSpPr>
          <p:cNvPr id="10" name="object 10"/>
          <p:cNvSpPr/>
          <p:nvPr/>
        </p:nvSpPr>
        <p:spPr>
          <a:xfrm>
            <a:off x="3424938" y="2321009"/>
            <a:ext cx="6721807" cy="152585"/>
          </a:xfrm>
          <a:prstGeom prst="rect">
            <a:avLst/>
          </a:prstGeom>
          <a:blipFill>
            <a:blip r:embed="rId10" cstate="print"/>
            <a:stretch>
              <a:fillRect/>
            </a:stretch>
          </a:blipFill>
        </p:spPr>
        <p:txBody>
          <a:bodyPr wrap="square" lIns="0" tIns="0" rIns="0" bIns="0" rtlCol="0"/>
          <a:lstStyle/>
          <a:p>
            <a:endParaRPr sz="1980"/>
          </a:p>
        </p:txBody>
      </p:sp>
      <p:sp>
        <p:nvSpPr>
          <p:cNvPr id="11" name="object 11"/>
          <p:cNvSpPr/>
          <p:nvPr/>
        </p:nvSpPr>
        <p:spPr>
          <a:xfrm>
            <a:off x="3428698" y="2556107"/>
            <a:ext cx="3959667" cy="152552"/>
          </a:xfrm>
          <a:prstGeom prst="rect">
            <a:avLst/>
          </a:prstGeom>
          <a:blipFill>
            <a:blip r:embed="rId11" cstate="print"/>
            <a:stretch>
              <a:fillRect/>
            </a:stretch>
          </a:blipFill>
        </p:spPr>
        <p:txBody>
          <a:bodyPr wrap="square" lIns="0" tIns="0" rIns="0" bIns="0" rtlCol="0"/>
          <a:lstStyle/>
          <a:p>
            <a:endParaRPr sz="1980"/>
          </a:p>
        </p:txBody>
      </p:sp>
      <p:sp>
        <p:nvSpPr>
          <p:cNvPr id="12" name="object 12"/>
          <p:cNvSpPr/>
          <p:nvPr/>
        </p:nvSpPr>
        <p:spPr>
          <a:xfrm>
            <a:off x="7436007" y="2556108"/>
            <a:ext cx="2677646" cy="152250"/>
          </a:xfrm>
          <a:prstGeom prst="rect">
            <a:avLst/>
          </a:prstGeom>
          <a:blipFill>
            <a:blip r:embed="rId12" cstate="print"/>
            <a:stretch>
              <a:fillRect/>
            </a:stretch>
          </a:blipFill>
        </p:spPr>
        <p:txBody>
          <a:bodyPr wrap="square" lIns="0" tIns="0" rIns="0" bIns="0" rtlCol="0"/>
          <a:lstStyle/>
          <a:p>
            <a:endParaRPr sz="1980"/>
          </a:p>
        </p:txBody>
      </p:sp>
      <p:sp>
        <p:nvSpPr>
          <p:cNvPr id="13" name="object 13"/>
          <p:cNvSpPr/>
          <p:nvPr/>
        </p:nvSpPr>
        <p:spPr>
          <a:xfrm>
            <a:off x="3428698" y="2801834"/>
            <a:ext cx="6681034" cy="152585"/>
          </a:xfrm>
          <a:prstGeom prst="rect">
            <a:avLst/>
          </a:prstGeom>
          <a:blipFill>
            <a:blip r:embed="rId13" cstate="print"/>
            <a:stretch>
              <a:fillRect/>
            </a:stretch>
          </a:blipFill>
        </p:spPr>
        <p:txBody>
          <a:bodyPr wrap="square" lIns="0" tIns="0" rIns="0" bIns="0" rtlCol="0"/>
          <a:lstStyle/>
          <a:p>
            <a:endParaRPr sz="1980"/>
          </a:p>
        </p:txBody>
      </p:sp>
      <p:sp>
        <p:nvSpPr>
          <p:cNvPr id="14" name="object 14"/>
          <p:cNvSpPr/>
          <p:nvPr/>
        </p:nvSpPr>
        <p:spPr>
          <a:xfrm>
            <a:off x="3428368" y="3036932"/>
            <a:ext cx="6148166" cy="152552"/>
          </a:xfrm>
          <a:prstGeom prst="rect">
            <a:avLst/>
          </a:prstGeom>
          <a:blipFill>
            <a:blip r:embed="rId14" cstate="print"/>
            <a:stretch>
              <a:fillRect/>
            </a:stretch>
          </a:blipFill>
        </p:spPr>
        <p:txBody>
          <a:bodyPr wrap="square" lIns="0" tIns="0" rIns="0" bIns="0" rtlCol="0"/>
          <a:lstStyle/>
          <a:p>
            <a:endParaRPr sz="1980"/>
          </a:p>
        </p:txBody>
      </p:sp>
      <p:sp>
        <p:nvSpPr>
          <p:cNvPr id="15" name="object 15"/>
          <p:cNvSpPr/>
          <p:nvPr/>
        </p:nvSpPr>
        <p:spPr>
          <a:xfrm>
            <a:off x="3427557" y="3271998"/>
            <a:ext cx="6729985" cy="152585"/>
          </a:xfrm>
          <a:prstGeom prst="rect">
            <a:avLst/>
          </a:prstGeom>
          <a:blipFill>
            <a:blip r:embed="rId15" cstate="print"/>
            <a:stretch>
              <a:fillRect/>
            </a:stretch>
          </a:blipFill>
        </p:spPr>
        <p:txBody>
          <a:bodyPr wrap="square" lIns="0" tIns="0" rIns="0" bIns="0" rtlCol="0"/>
          <a:lstStyle/>
          <a:p>
            <a:endParaRPr sz="1980"/>
          </a:p>
        </p:txBody>
      </p:sp>
      <p:sp>
        <p:nvSpPr>
          <p:cNvPr id="16" name="object 16"/>
          <p:cNvSpPr/>
          <p:nvPr/>
        </p:nvSpPr>
        <p:spPr>
          <a:xfrm>
            <a:off x="3430831" y="3506927"/>
            <a:ext cx="6573322" cy="152753"/>
          </a:xfrm>
          <a:prstGeom prst="rect">
            <a:avLst/>
          </a:prstGeom>
          <a:blipFill>
            <a:blip r:embed="rId16" cstate="print"/>
            <a:stretch>
              <a:fillRect/>
            </a:stretch>
          </a:blipFill>
        </p:spPr>
        <p:txBody>
          <a:bodyPr wrap="square" lIns="0" tIns="0" rIns="0" bIns="0" rtlCol="0"/>
          <a:lstStyle/>
          <a:p>
            <a:endParaRPr sz="1980"/>
          </a:p>
        </p:txBody>
      </p:sp>
      <p:sp>
        <p:nvSpPr>
          <p:cNvPr id="17" name="object 17"/>
          <p:cNvSpPr/>
          <p:nvPr/>
        </p:nvSpPr>
        <p:spPr>
          <a:xfrm>
            <a:off x="3428369" y="3742194"/>
            <a:ext cx="6828718" cy="152552"/>
          </a:xfrm>
          <a:prstGeom prst="rect">
            <a:avLst/>
          </a:prstGeom>
          <a:blipFill>
            <a:blip r:embed="rId17" cstate="print"/>
            <a:stretch>
              <a:fillRect/>
            </a:stretch>
          </a:blipFill>
        </p:spPr>
        <p:txBody>
          <a:bodyPr wrap="square" lIns="0" tIns="0" rIns="0" bIns="0" rtlCol="0"/>
          <a:lstStyle/>
          <a:p>
            <a:endParaRPr sz="1980"/>
          </a:p>
        </p:txBody>
      </p:sp>
      <p:sp>
        <p:nvSpPr>
          <p:cNvPr id="18" name="object 18"/>
          <p:cNvSpPr/>
          <p:nvPr/>
        </p:nvSpPr>
        <p:spPr>
          <a:xfrm>
            <a:off x="3422150" y="3977258"/>
            <a:ext cx="5655557" cy="152585"/>
          </a:xfrm>
          <a:prstGeom prst="rect">
            <a:avLst/>
          </a:prstGeom>
          <a:blipFill>
            <a:blip r:embed="rId18" cstate="print"/>
            <a:stretch>
              <a:fillRect/>
            </a:stretch>
          </a:blipFill>
        </p:spPr>
        <p:txBody>
          <a:bodyPr wrap="square" lIns="0" tIns="0" rIns="0" bIns="0" rtlCol="0"/>
          <a:lstStyle/>
          <a:p>
            <a:endParaRPr sz="1980"/>
          </a:p>
        </p:txBody>
      </p:sp>
      <p:sp>
        <p:nvSpPr>
          <p:cNvPr id="19" name="object 19"/>
          <p:cNvSpPr/>
          <p:nvPr/>
        </p:nvSpPr>
        <p:spPr>
          <a:xfrm>
            <a:off x="3418717" y="4468746"/>
            <a:ext cx="5600216" cy="152552"/>
          </a:xfrm>
          <a:prstGeom prst="rect">
            <a:avLst/>
          </a:prstGeom>
          <a:blipFill>
            <a:blip r:embed="rId19" cstate="print"/>
            <a:stretch>
              <a:fillRect/>
            </a:stretch>
          </a:blipFill>
        </p:spPr>
        <p:txBody>
          <a:bodyPr wrap="square" lIns="0" tIns="0" rIns="0" bIns="0" rtlCol="0"/>
          <a:lstStyle/>
          <a:p>
            <a:endParaRPr sz="1980"/>
          </a:p>
        </p:txBody>
      </p:sp>
      <p:sp>
        <p:nvSpPr>
          <p:cNvPr id="20" name="object 20"/>
          <p:cNvSpPr/>
          <p:nvPr/>
        </p:nvSpPr>
        <p:spPr>
          <a:xfrm>
            <a:off x="3414461" y="4929756"/>
            <a:ext cx="6254578" cy="152552"/>
          </a:xfrm>
          <a:prstGeom prst="rect">
            <a:avLst/>
          </a:prstGeom>
          <a:blipFill>
            <a:blip r:embed="rId20" cstate="print"/>
            <a:stretch>
              <a:fillRect/>
            </a:stretch>
          </a:blipFill>
        </p:spPr>
        <p:txBody>
          <a:bodyPr wrap="square" lIns="0" tIns="0" rIns="0" bIns="0" rtlCol="0"/>
          <a:lstStyle/>
          <a:p>
            <a:endParaRPr sz="1980"/>
          </a:p>
        </p:txBody>
      </p:sp>
      <p:sp>
        <p:nvSpPr>
          <p:cNvPr id="21" name="object 21"/>
          <p:cNvSpPr/>
          <p:nvPr/>
        </p:nvSpPr>
        <p:spPr>
          <a:xfrm>
            <a:off x="9725502" y="4929756"/>
            <a:ext cx="498829" cy="118353"/>
          </a:xfrm>
          <a:prstGeom prst="rect">
            <a:avLst/>
          </a:prstGeom>
          <a:blipFill>
            <a:blip r:embed="rId21" cstate="print"/>
            <a:stretch>
              <a:fillRect/>
            </a:stretch>
          </a:blipFill>
        </p:spPr>
        <p:txBody>
          <a:bodyPr wrap="square" lIns="0" tIns="0" rIns="0" bIns="0" rtlCol="0"/>
          <a:lstStyle/>
          <a:p>
            <a:endParaRPr sz="1980"/>
          </a:p>
        </p:txBody>
      </p:sp>
      <p:sp>
        <p:nvSpPr>
          <p:cNvPr id="22" name="object 22"/>
          <p:cNvSpPr/>
          <p:nvPr/>
        </p:nvSpPr>
        <p:spPr>
          <a:xfrm>
            <a:off x="3427228" y="5170722"/>
            <a:ext cx="5580571" cy="152585"/>
          </a:xfrm>
          <a:prstGeom prst="rect">
            <a:avLst/>
          </a:prstGeom>
          <a:blipFill>
            <a:blip r:embed="rId22" cstate="print"/>
            <a:stretch>
              <a:fillRect/>
            </a:stretch>
          </a:blipFill>
        </p:spPr>
        <p:txBody>
          <a:bodyPr wrap="square" lIns="0" tIns="0" rIns="0" bIns="0" rtlCol="0"/>
          <a:lstStyle/>
          <a:p>
            <a:endParaRPr sz="1980"/>
          </a:p>
        </p:txBody>
      </p:sp>
      <p:sp>
        <p:nvSpPr>
          <p:cNvPr id="23" name="object 23"/>
          <p:cNvSpPr/>
          <p:nvPr/>
        </p:nvSpPr>
        <p:spPr>
          <a:xfrm>
            <a:off x="3424283" y="5652687"/>
            <a:ext cx="6488204" cy="152585"/>
          </a:xfrm>
          <a:prstGeom prst="rect">
            <a:avLst/>
          </a:prstGeom>
          <a:blipFill>
            <a:blip r:embed="rId23" cstate="print"/>
            <a:stretch>
              <a:fillRect/>
            </a:stretch>
          </a:blipFill>
        </p:spPr>
        <p:txBody>
          <a:bodyPr wrap="square" lIns="0" tIns="0" rIns="0" bIns="0" rtlCol="0"/>
          <a:lstStyle/>
          <a:p>
            <a:endParaRPr sz="1980"/>
          </a:p>
        </p:txBody>
      </p:sp>
      <p:sp>
        <p:nvSpPr>
          <p:cNvPr id="24" name="object 24"/>
          <p:cNvSpPr/>
          <p:nvPr/>
        </p:nvSpPr>
        <p:spPr>
          <a:xfrm>
            <a:off x="3428698" y="5883192"/>
            <a:ext cx="6416330" cy="152585"/>
          </a:xfrm>
          <a:prstGeom prst="rect">
            <a:avLst/>
          </a:prstGeom>
          <a:blipFill>
            <a:blip r:embed="rId24" cstate="print"/>
            <a:stretch>
              <a:fillRect/>
            </a:stretch>
          </a:blipFill>
        </p:spPr>
        <p:txBody>
          <a:bodyPr wrap="square" lIns="0" tIns="0" rIns="0" bIns="0" rtlCol="0"/>
          <a:lstStyle/>
          <a:p>
            <a:endParaRPr sz="1980"/>
          </a:p>
        </p:txBody>
      </p:sp>
      <p:sp>
        <p:nvSpPr>
          <p:cNvPr id="25" name="object 25"/>
          <p:cNvSpPr/>
          <p:nvPr/>
        </p:nvSpPr>
        <p:spPr>
          <a:xfrm>
            <a:off x="3428870" y="6113528"/>
            <a:ext cx="6750131" cy="152753"/>
          </a:xfrm>
          <a:prstGeom prst="rect">
            <a:avLst/>
          </a:prstGeom>
          <a:blipFill>
            <a:blip r:embed="rId25" cstate="print"/>
            <a:stretch>
              <a:fillRect/>
            </a:stretch>
          </a:blipFill>
        </p:spPr>
        <p:txBody>
          <a:bodyPr wrap="square" lIns="0" tIns="0" rIns="0" bIns="0" rtlCol="0"/>
          <a:lstStyle/>
          <a:p>
            <a:endParaRPr sz="1980"/>
          </a:p>
        </p:txBody>
      </p:sp>
      <p:sp>
        <p:nvSpPr>
          <p:cNvPr id="26" name="object 26"/>
          <p:cNvSpPr/>
          <p:nvPr/>
        </p:nvSpPr>
        <p:spPr>
          <a:xfrm>
            <a:off x="3423785" y="6344202"/>
            <a:ext cx="6667472" cy="152585"/>
          </a:xfrm>
          <a:prstGeom prst="rect">
            <a:avLst/>
          </a:prstGeom>
          <a:blipFill>
            <a:blip r:embed="rId26" cstate="print"/>
            <a:stretch>
              <a:fillRect/>
            </a:stretch>
          </a:blipFill>
        </p:spPr>
        <p:txBody>
          <a:bodyPr wrap="square" lIns="0" tIns="0" rIns="0" bIns="0" rtlCol="0"/>
          <a:lstStyle/>
          <a:p>
            <a:endParaRPr sz="1980"/>
          </a:p>
        </p:txBody>
      </p:sp>
      <p:sp>
        <p:nvSpPr>
          <p:cNvPr id="27" name="object 27"/>
          <p:cNvSpPr/>
          <p:nvPr/>
        </p:nvSpPr>
        <p:spPr>
          <a:xfrm>
            <a:off x="3428212" y="6574708"/>
            <a:ext cx="6774829" cy="152582"/>
          </a:xfrm>
          <a:prstGeom prst="rect">
            <a:avLst/>
          </a:prstGeom>
          <a:blipFill>
            <a:blip r:embed="rId27" cstate="print"/>
            <a:stretch>
              <a:fillRect/>
            </a:stretch>
          </a:blipFill>
        </p:spPr>
        <p:txBody>
          <a:bodyPr wrap="square" lIns="0" tIns="0" rIns="0" bIns="0" rtlCol="0"/>
          <a:lstStyle/>
          <a:p>
            <a:endParaRPr sz="1980"/>
          </a:p>
        </p:txBody>
      </p:sp>
      <p:sp>
        <p:nvSpPr>
          <p:cNvPr id="28" name="object 28"/>
          <p:cNvSpPr/>
          <p:nvPr/>
        </p:nvSpPr>
        <p:spPr>
          <a:xfrm>
            <a:off x="3423628" y="6805045"/>
            <a:ext cx="6139329" cy="152749"/>
          </a:xfrm>
          <a:prstGeom prst="rect">
            <a:avLst/>
          </a:prstGeom>
          <a:blipFill>
            <a:blip r:embed="rId28" cstate="print"/>
            <a:stretch>
              <a:fillRect/>
            </a:stretch>
          </a:blipFill>
        </p:spPr>
        <p:txBody>
          <a:bodyPr wrap="square" lIns="0" tIns="0" rIns="0" bIns="0" rtlCol="0"/>
          <a:lstStyle/>
          <a:p>
            <a:endParaRPr sz="1980"/>
          </a:p>
        </p:txBody>
      </p:sp>
      <p:sp>
        <p:nvSpPr>
          <p:cNvPr id="29" name="object 29"/>
          <p:cNvSpPr/>
          <p:nvPr/>
        </p:nvSpPr>
        <p:spPr>
          <a:xfrm>
            <a:off x="3433122" y="7287179"/>
            <a:ext cx="6664170" cy="152579"/>
          </a:xfrm>
          <a:prstGeom prst="rect">
            <a:avLst/>
          </a:prstGeom>
          <a:blipFill>
            <a:blip r:embed="rId29" cstate="print"/>
            <a:stretch>
              <a:fillRect/>
            </a:stretch>
          </a:blipFill>
        </p:spPr>
        <p:txBody>
          <a:bodyPr wrap="square" lIns="0" tIns="0" rIns="0" bIns="0" rtlCol="0"/>
          <a:lstStyle/>
          <a:p>
            <a:endParaRPr sz="1980"/>
          </a:p>
        </p:txBody>
      </p:sp>
      <p:sp>
        <p:nvSpPr>
          <p:cNvPr id="30" name="object 30"/>
          <p:cNvSpPr/>
          <p:nvPr/>
        </p:nvSpPr>
        <p:spPr>
          <a:xfrm>
            <a:off x="3421991" y="7517684"/>
            <a:ext cx="6792850" cy="152579"/>
          </a:xfrm>
          <a:prstGeom prst="rect">
            <a:avLst/>
          </a:prstGeom>
          <a:blipFill>
            <a:blip r:embed="rId30" cstate="print"/>
            <a:stretch>
              <a:fillRect/>
            </a:stretch>
          </a:blipFill>
        </p:spPr>
        <p:txBody>
          <a:bodyPr wrap="square" lIns="0" tIns="0" rIns="0" bIns="0" rtlCol="0"/>
          <a:lstStyle/>
          <a:p>
            <a:endParaRPr sz="1980"/>
          </a:p>
        </p:txBody>
      </p:sp>
      <p:sp>
        <p:nvSpPr>
          <p:cNvPr id="31" name="object 31"/>
          <p:cNvSpPr/>
          <p:nvPr/>
        </p:nvSpPr>
        <p:spPr>
          <a:xfrm>
            <a:off x="3424282" y="7748189"/>
            <a:ext cx="6638812" cy="152579"/>
          </a:xfrm>
          <a:prstGeom prst="rect">
            <a:avLst/>
          </a:prstGeom>
          <a:blipFill>
            <a:blip r:embed="rId31" cstate="print"/>
            <a:stretch>
              <a:fillRect/>
            </a:stretch>
          </a:blipFill>
        </p:spPr>
        <p:txBody>
          <a:bodyPr wrap="square" lIns="0" tIns="0" rIns="0" bIns="0" rtlCol="0"/>
          <a:lstStyle/>
          <a:p>
            <a:endParaRPr sz="1980"/>
          </a:p>
        </p:txBody>
      </p:sp>
      <p:sp>
        <p:nvSpPr>
          <p:cNvPr id="32" name="object 32"/>
          <p:cNvSpPr/>
          <p:nvPr/>
        </p:nvSpPr>
        <p:spPr>
          <a:xfrm>
            <a:off x="3427716" y="7978694"/>
            <a:ext cx="2912597" cy="152579"/>
          </a:xfrm>
          <a:prstGeom prst="rect">
            <a:avLst/>
          </a:prstGeom>
          <a:blipFill>
            <a:blip r:embed="rId32" cstate="print"/>
            <a:stretch>
              <a:fillRect/>
            </a:stretch>
          </a:blipFill>
        </p:spPr>
        <p:txBody>
          <a:bodyPr wrap="square" lIns="0" tIns="0" rIns="0" bIns="0" rtlCol="0"/>
          <a:lstStyle/>
          <a:p>
            <a:endParaRPr sz="1980"/>
          </a:p>
        </p:txBody>
      </p:sp>
    </p:spTree>
    <p:custDataLst>
      <p:tags r:id="rId1"/>
    </p:custDataLst>
    <p:extLst>
      <p:ext uri="{BB962C8B-B14F-4D97-AF65-F5344CB8AC3E}">
        <p14:creationId xmlns:p14="http://schemas.microsoft.com/office/powerpoint/2010/main" val="35561782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4134" y="9668218"/>
            <a:ext cx="110843" cy="84317"/>
          </a:xfrm>
          <a:prstGeom prst="rect">
            <a:avLst/>
          </a:prstGeom>
          <a:blipFill>
            <a:blip r:embed="rId3" cstate="print"/>
            <a:stretch>
              <a:fillRect/>
            </a:stretch>
          </a:blipFill>
        </p:spPr>
        <p:txBody>
          <a:bodyPr wrap="square" lIns="0" tIns="0" rIns="0" bIns="0" rtlCol="0"/>
          <a:lstStyle/>
          <a:p>
            <a:endParaRPr sz="1980"/>
          </a:p>
        </p:txBody>
      </p:sp>
      <p:sp>
        <p:nvSpPr>
          <p:cNvPr id="48" name="object 48"/>
          <p:cNvSpPr/>
          <p:nvPr/>
        </p:nvSpPr>
        <p:spPr>
          <a:xfrm>
            <a:off x="3060254" y="9382878"/>
            <a:ext cx="5711541" cy="152576"/>
          </a:xfrm>
          <a:prstGeom prst="rect">
            <a:avLst/>
          </a:prstGeom>
          <a:blipFill>
            <a:blip r:embed="rId4" cstate="print"/>
            <a:stretch>
              <a:fillRect/>
            </a:stretch>
          </a:blipFill>
        </p:spPr>
        <p:txBody>
          <a:bodyPr wrap="square" lIns="0" tIns="0" rIns="0" bIns="0" rtlCol="0"/>
          <a:lstStyle/>
          <a:p>
            <a:endParaRPr sz="1980"/>
          </a:p>
        </p:txBody>
      </p:sp>
      <p:grpSp>
        <p:nvGrpSpPr>
          <p:cNvPr id="50" name="Group 49"/>
          <p:cNvGrpSpPr/>
          <p:nvPr/>
        </p:nvGrpSpPr>
        <p:grpSpPr>
          <a:xfrm>
            <a:off x="2346960" y="428153"/>
            <a:ext cx="8439286" cy="8527390"/>
            <a:chOff x="2767322" y="389230"/>
            <a:chExt cx="6183800" cy="6248358"/>
          </a:xfrm>
        </p:grpSpPr>
        <p:sp>
          <p:nvSpPr>
            <p:cNvPr id="3" name="object 3"/>
            <p:cNvSpPr/>
            <p:nvPr/>
          </p:nvSpPr>
          <p:spPr>
            <a:xfrm>
              <a:off x="2790384" y="82296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4" name="object 4"/>
            <p:cNvSpPr/>
            <p:nvPr/>
          </p:nvSpPr>
          <p:spPr>
            <a:xfrm>
              <a:off x="2950821" y="775929"/>
              <a:ext cx="5423437" cy="138714"/>
            </a:xfrm>
            <a:prstGeom prst="rect">
              <a:avLst/>
            </a:prstGeom>
            <a:blipFill>
              <a:blip r:embed="rId5" cstate="print"/>
              <a:stretch>
                <a:fillRect/>
              </a:stretch>
            </a:blipFill>
          </p:spPr>
          <p:txBody>
            <a:bodyPr wrap="square" lIns="0" tIns="0" rIns="0" bIns="0" rtlCol="0"/>
            <a:lstStyle/>
            <a:p>
              <a:endParaRPr sz="1980"/>
            </a:p>
          </p:txBody>
        </p:sp>
        <p:sp>
          <p:nvSpPr>
            <p:cNvPr id="5" name="object 5"/>
            <p:cNvSpPr/>
            <p:nvPr/>
          </p:nvSpPr>
          <p:spPr>
            <a:xfrm>
              <a:off x="2790384" y="103251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6" name="object 6"/>
            <p:cNvSpPr/>
            <p:nvPr/>
          </p:nvSpPr>
          <p:spPr>
            <a:xfrm>
              <a:off x="2948891" y="985479"/>
              <a:ext cx="5012972" cy="138714"/>
            </a:xfrm>
            <a:prstGeom prst="rect">
              <a:avLst/>
            </a:prstGeom>
            <a:blipFill>
              <a:blip r:embed="rId6" cstate="print"/>
              <a:stretch>
                <a:fillRect/>
              </a:stretch>
            </a:blipFill>
          </p:spPr>
          <p:txBody>
            <a:bodyPr wrap="square" lIns="0" tIns="0" rIns="0" bIns="0" rtlCol="0"/>
            <a:lstStyle/>
            <a:p>
              <a:endParaRPr sz="1980"/>
            </a:p>
          </p:txBody>
        </p:sp>
        <p:sp>
          <p:nvSpPr>
            <p:cNvPr id="7" name="object 7"/>
            <p:cNvSpPr/>
            <p:nvPr/>
          </p:nvSpPr>
          <p:spPr>
            <a:xfrm>
              <a:off x="2790384" y="124206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8" name="object 8"/>
            <p:cNvSpPr/>
            <p:nvPr/>
          </p:nvSpPr>
          <p:spPr>
            <a:xfrm>
              <a:off x="2948297" y="1195029"/>
              <a:ext cx="4306491" cy="138714"/>
            </a:xfrm>
            <a:prstGeom prst="rect">
              <a:avLst/>
            </a:prstGeom>
            <a:blipFill>
              <a:blip r:embed="rId7" cstate="print"/>
              <a:stretch>
                <a:fillRect/>
              </a:stretch>
            </a:blipFill>
          </p:spPr>
          <p:txBody>
            <a:bodyPr wrap="square" lIns="0" tIns="0" rIns="0" bIns="0" rtlCol="0"/>
            <a:lstStyle/>
            <a:p>
              <a:endParaRPr sz="1980"/>
            </a:p>
          </p:txBody>
        </p:sp>
        <p:sp>
          <p:nvSpPr>
            <p:cNvPr id="9" name="object 9"/>
            <p:cNvSpPr/>
            <p:nvPr/>
          </p:nvSpPr>
          <p:spPr>
            <a:xfrm>
              <a:off x="2790384" y="145161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10" name="object 10"/>
            <p:cNvSpPr/>
            <p:nvPr/>
          </p:nvSpPr>
          <p:spPr>
            <a:xfrm>
              <a:off x="2949334" y="1404426"/>
              <a:ext cx="1272335" cy="138866"/>
            </a:xfrm>
            <a:prstGeom prst="rect">
              <a:avLst/>
            </a:prstGeom>
            <a:blipFill>
              <a:blip r:embed="rId8" cstate="print"/>
              <a:stretch>
                <a:fillRect/>
              </a:stretch>
            </a:blipFill>
          </p:spPr>
          <p:txBody>
            <a:bodyPr wrap="square" lIns="0" tIns="0" rIns="0" bIns="0" rtlCol="0"/>
            <a:lstStyle/>
            <a:p>
              <a:endParaRPr sz="1980"/>
            </a:p>
          </p:txBody>
        </p:sp>
        <p:sp>
          <p:nvSpPr>
            <p:cNvPr id="11" name="object 11"/>
            <p:cNvSpPr/>
            <p:nvPr/>
          </p:nvSpPr>
          <p:spPr>
            <a:xfrm>
              <a:off x="2790384" y="166116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12" name="object 12"/>
            <p:cNvSpPr/>
            <p:nvPr/>
          </p:nvSpPr>
          <p:spPr>
            <a:xfrm>
              <a:off x="2950084" y="1614129"/>
              <a:ext cx="3953911" cy="138714"/>
            </a:xfrm>
            <a:prstGeom prst="rect">
              <a:avLst/>
            </a:prstGeom>
            <a:blipFill>
              <a:blip r:embed="rId9" cstate="print"/>
              <a:stretch>
                <a:fillRect/>
              </a:stretch>
            </a:blipFill>
          </p:spPr>
          <p:txBody>
            <a:bodyPr wrap="square" lIns="0" tIns="0" rIns="0" bIns="0" rtlCol="0"/>
            <a:lstStyle/>
            <a:p>
              <a:endParaRPr sz="1980"/>
            </a:p>
          </p:txBody>
        </p:sp>
        <p:sp>
          <p:nvSpPr>
            <p:cNvPr id="13" name="object 13"/>
            <p:cNvSpPr/>
            <p:nvPr/>
          </p:nvSpPr>
          <p:spPr>
            <a:xfrm>
              <a:off x="2790384" y="187071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14" name="object 14"/>
            <p:cNvSpPr/>
            <p:nvPr/>
          </p:nvSpPr>
          <p:spPr>
            <a:xfrm>
              <a:off x="2948738" y="1823679"/>
              <a:ext cx="3946324" cy="138714"/>
            </a:xfrm>
            <a:prstGeom prst="rect">
              <a:avLst/>
            </a:prstGeom>
            <a:blipFill>
              <a:blip r:embed="rId10" cstate="print"/>
              <a:stretch>
                <a:fillRect/>
              </a:stretch>
            </a:blipFill>
          </p:spPr>
          <p:txBody>
            <a:bodyPr wrap="square" lIns="0" tIns="0" rIns="0" bIns="0" rtlCol="0"/>
            <a:lstStyle/>
            <a:p>
              <a:endParaRPr sz="1980"/>
            </a:p>
          </p:txBody>
        </p:sp>
        <p:sp>
          <p:nvSpPr>
            <p:cNvPr id="15" name="object 15"/>
            <p:cNvSpPr/>
            <p:nvPr/>
          </p:nvSpPr>
          <p:spPr>
            <a:xfrm>
              <a:off x="2790384" y="208026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16" name="object 16"/>
            <p:cNvSpPr/>
            <p:nvPr/>
          </p:nvSpPr>
          <p:spPr>
            <a:xfrm>
              <a:off x="2948297" y="2033229"/>
              <a:ext cx="2021979" cy="138714"/>
            </a:xfrm>
            <a:prstGeom prst="rect">
              <a:avLst/>
            </a:prstGeom>
            <a:blipFill>
              <a:blip r:embed="rId11" cstate="print"/>
              <a:stretch>
                <a:fillRect/>
              </a:stretch>
            </a:blipFill>
          </p:spPr>
          <p:txBody>
            <a:bodyPr wrap="square" lIns="0" tIns="0" rIns="0" bIns="0" rtlCol="0"/>
            <a:lstStyle/>
            <a:p>
              <a:endParaRPr sz="1980"/>
            </a:p>
          </p:txBody>
        </p:sp>
        <p:sp>
          <p:nvSpPr>
            <p:cNvPr id="17" name="object 17"/>
            <p:cNvSpPr/>
            <p:nvPr/>
          </p:nvSpPr>
          <p:spPr>
            <a:xfrm>
              <a:off x="2790384" y="228981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18" name="object 18"/>
            <p:cNvSpPr/>
            <p:nvPr/>
          </p:nvSpPr>
          <p:spPr>
            <a:xfrm>
              <a:off x="2948739" y="2242779"/>
              <a:ext cx="4289529" cy="138714"/>
            </a:xfrm>
            <a:prstGeom prst="rect">
              <a:avLst/>
            </a:prstGeom>
            <a:blipFill>
              <a:blip r:embed="rId12" cstate="print"/>
              <a:stretch>
                <a:fillRect/>
              </a:stretch>
            </a:blipFill>
          </p:spPr>
          <p:txBody>
            <a:bodyPr wrap="square" lIns="0" tIns="0" rIns="0" bIns="0" rtlCol="0"/>
            <a:lstStyle/>
            <a:p>
              <a:endParaRPr sz="1980"/>
            </a:p>
          </p:txBody>
        </p:sp>
        <p:sp>
          <p:nvSpPr>
            <p:cNvPr id="19" name="object 19"/>
            <p:cNvSpPr/>
            <p:nvPr/>
          </p:nvSpPr>
          <p:spPr>
            <a:xfrm>
              <a:off x="2790384" y="249936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20" name="object 20"/>
            <p:cNvSpPr/>
            <p:nvPr/>
          </p:nvSpPr>
          <p:spPr>
            <a:xfrm>
              <a:off x="2950821" y="2452329"/>
              <a:ext cx="2852449" cy="138714"/>
            </a:xfrm>
            <a:prstGeom prst="rect">
              <a:avLst/>
            </a:prstGeom>
            <a:blipFill>
              <a:blip r:embed="rId13" cstate="print"/>
              <a:stretch>
                <a:fillRect/>
              </a:stretch>
            </a:blipFill>
          </p:spPr>
          <p:txBody>
            <a:bodyPr wrap="square" lIns="0" tIns="0" rIns="0" bIns="0" rtlCol="0"/>
            <a:lstStyle/>
            <a:p>
              <a:endParaRPr sz="1980"/>
            </a:p>
          </p:txBody>
        </p:sp>
        <p:sp>
          <p:nvSpPr>
            <p:cNvPr id="21" name="object 21"/>
            <p:cNvSpPr/>
            <p:nvPr/>
          </p:nvSpPr>
          <p:spPr>
            <a:xfrm>
              <a:off x="2790384" y="2708910"/>
              <a:ext cx="17145" cy="17145"/>
            </a:xfrm>
            <a:custGeom>
              <a:avLst/>
              <a:gdLst/>
              <a:ahLst/>
              <a:cxnLst/>
              <a:rect l="l" t="t" r="r" b="b"/>
              <a:pathLst>
                <a:path w="17145" h="17144">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22" name="object 22"/>
            <p:cNvSpPr/>
            <p:nvPr/>
          </p:nvSpPr>
          <p:spPr>
            <a:xfrm>
              <a:off x="2950084" y="2661879"/>
              <a:ext cx="1973759" cy="138714"/>
            </a:xfrm>
            <a:prstGeom prst="rect">
              <a:avLst/>
            </a:prstGeom>
            <a:blipFill>
              <a:blip r:embed="rId14" cstate="print"/>
              <a:stretch>
                <a:fillRect/>
              </a:stretch>
            </a:blipFill>
          </p:spPr>
          <p:txBody>
            <a:bodyPr wrap="square" lIns="0" tIns="0" rIns="0" bIns="0" rtlCol="0"/>
            <a:lstStyle/>
            <a:p>
              <a:endParaRPr sz="1980"/>
            </a:p>
          </p:txBody>
        </p:sp>
        <p:sp>
          <p:nvSpPr>
            <p:cNvPr id="23" name="object 23"/>
            <p:cNvSpPr/>
            <p:nvPr/>
          </p:nvSpPr>
          <p:spPr>
            <a:xfrm>
              <a:off x="2790384" y="2920564"/>
              <a:ext cx="17145" cy="17145"/>
            </a:xfrm>
            <a:custGeom>
              <a:avLst/>
              <a:gdLst/>
              <a:ahLst/>
              <a:cxnLst/>
              <a:rect l="l" t="t" r="r" b="b"/>
              <a:pathLst>
                <a:path w="17145" h="17144">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24" name="object 24"/>
            <p:cNvSpPr/>
            <p:nvPr/>
          </p:nvSpPr>
          <p:spPr>
            <a:xfrm>
              <a:off x="2948739" y="2873533"/>
              <a:ext cx="1458669" cy="107899"/>
            </a:xfrm>
            <a:prstGeom prst="rect">
              <a:avLst/>
            </a:prstGeom>
            <a:blipFill>
              <a:blip r:embed="rId15" cstate="print"/>
              <a:stretch>
                <a:fillRect/>
              </a:stretch>
            </a:blipFill>
          </p:spPr>
          <p:txBody>
            <a:bodyPr wrap="square" lIns="0" tIns="0" rIns="0" bIns="0" rtlCol="0"/>
            <a:lstStyle/>
            <a:p>
              <a:endParaRPr sz="1980"/>
            </a:p>
          </p:txBody>
        </p:sp>
        <p:sp>
          <p:nvSpPr>
            <p:cNvPr id="25" name="object 25"/>
            <p:cNvSpPr/>
            <p:nvPr/>
          </p:nvSpPr>
          <p:spPr>
            <a:xfrm>
              <a:off x="2790384" y="3130114"/>
              <a:ext cx="17145" cy="17145"/>
            </a:xfrm>
            <a:custGeom>
              <a:avLst/>
              <a:gdLst/>
              <a:ahLst/>
              <a:cxnLst/>
              <a:rect l="l" t="t" r="r" b="b"/>
              <a:pathLst>
                <a:path w="17145" h="17144">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26" name="object 26"/>
            <p:cNvSpPr/>
            <p:nvPr/>
          </p:nvSpPr>
          <p:spPr>
            <a:xfrm>
              <a:off x="2948739" y="3083083"/>
              <a:ext cx="1602437" cy="107899"/>
            </a:xfrm>
            <a:prstGeom prst="rect">
              <a:avLst/>
            </a:prstGeom>
            <a:blipFill>
              <a:blip r:embed="rId16" cstate="print"/>
              <a:stretch>
                <a:fillRect/>
              </a:stretch>
            </a:blipFill>
          </p:spPr>
          <p:txBody>
            <a:bodyPr wrap="square" lIns="0" tIns="0" rIns="0" bIns="0" rtlCol="0"/>
            <a:lstStyle/>
            <a:p>
              <a:endParaRPr sz="1980"/>
            </a:p>
          </p:txBody>
        </p:sp>
        <p:sp>
          <p:nvSpPr>
            <p:cNvPr id="27" name="object 27"/>
            <p:cNvSpPr/>
            <p:nvPr/>
          </p:nvSpPr>
          <p:spPr>
            <a:xfrm>
              <a:off x="2790384" y="3339663"/>
              <a:ext cx="17145" cy="17145"/>
            </a:xfrm>
            <a:custGeom>
              <a:avLst/>
              <a:gdLst/>
              <a:ahLst/>
              <a:cxnLst/>
              <a:rect l="l" t="t" r="r" b="b"/>
              <a:pathLst>
                <a:path w="17145" h="17145">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28" name="object 28"/>
            <p:cNvSpPr/>
            <p:nvPr/>
          </p:nvSpPr>
          <p:spPr>
            <a:xfrm>
              <a:off x="2955737" y="3292632"/>
              <a:ext cx="2298204" cy="131246"/>
            </a:xfrm>
            <a:prstGeom prst="rect">
              <a:avLst/>
            </a:prstGeom>
            <a:blipFill>
              <a:blip r:embed="rId17" cstate="print"/>
              <a:stretch>
                <a:fillRect/>
              </a:stretch>
            </a:blipFill>
          </p:spPr>
          <p:txBody>
            <a:bodyPr wrap="square" lIns="0" tIns="0" rIns="0" bIns="0" rtlCol="0"/>
            <a:lstStyle/>
            <a:p>
              <a:endParaRPr sz="1980"/>
            </a:p>
          </p:txBody>
        </p:sp>
        <p:sp>
          <p:nvSpPr>
            <p:cNvPr id="29" name="object 29"/>
            <p:cNvSpPr/>
            <p:nvPr/>
          </p:nvSpPr>
          <p:spPr>
            <a:xfrm>
              <a:off x="2790384" y="3549213"/>
              <a:ext cx="17145" cy="17145"/>
            </a:xfrm>
            <a:custGeom>
              <a:avLst/>
              <a:gdLst/>
              <a:ahLst/>
              <a:cxnLst/>
              <a:rect l="l" t="t" r="r" b="b"/>
              <a:pathLst>
                <a:path w="17145" h="17145">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30" name="object 30"/>
            <p:cNvSpPr/>
            <p:nvPr/>
          </p:nvSpPr>
          <p:spPr>
            <a:xfrm>
              <a:off x="2950820" y="3502182"/>
              <a:ext cx="2852144" cy="138714"/>
            </a:xfrm>
            <a:prstGeom prst="rect">
              <a:avLst/>
            </a:prstGeom>
            <a:blipFill>
              <a:blip r:embed="rId18" cstate="print"/>
              <a:stretch>
                <a:fillRect/>
              </a:stretch>
            </a:blipFill>
          </p:spPr>
          <p:txBody>
            <a:bodyPr wrap="square" lIns="0" tIns="0" rIns="0" bIns="0" rtlCol="0"/>
            <a:lstStyle/>
            <a:p>
              <a:endParaRPr sz="1980"/>
            </a:p>
          </p:txBody>
        </p:sp>
        <p:sp>
          <p:nvSpPr>
            <p:cNvPr id="31" name="object 31"/>
            <p:cNvSpPr/>
            <p:nvPr/>
          </p:nvSpPr>
          <p:spPr>
            <a:xfrm>
              <a:off x="2790384" y="3758763"/>
              <a:ext cx="17145" cy="17145"/>
            </a:xfrm>
            <a:custGeom>
              <a:avLst/>
              <a:gdLst/>
              <a:ahLst/>
              <a:cxnLst/>
              <a:rect l="l" t="t" r="r" b="b"/>
              <a:pathLst>
                <a:path w="17145" h="17145">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32" name="object 32"/>
            <p:cNvSpPr/>
            <p:nvPr/>
          </p:nvSpPr>
          <p:spPr>
            <a:xfrm>
              <a:off x="2948891" y="3711732"/>
              <a:ext cx="2732916" cy="138714"/>
            </a:xfrm>
            <a:prstGeom prst="rect">
              <a:avLst/>
            </a:prstGeom>
            <a:blipFill>
              <a:blip r:embed="rId19" cstate="print"/>
              <a:stretch>
                <a:fillRect/>
              </a:stretch>
            </a:blipFill>
          </p:spPr>
          <p:txBody>
            <a:bodyPr wrap="square" lIns="0" tIns="0" rIns="0" bIns="0" rtlCol="0"/>
            <a:lstStyle/>
            <a:p>
              <a:endParaRPr sz="1980"/>
            </a:p>
          </p:txBody>
        </p:sp>
        <p:sp>
          <p:nvSpPr>
            <p:cNvPr id="33" name="object 33"/>
            <p:cNvSpPr/>
            <p:nvPr/>
          </p:nvSpPr>
          <p:spPr>
            <a:xfrm>
              <a:off x="2790384" y="3968313"/>
              <a:ext cx="17145" cy="17145"/>
            </a:xfrm>
            <a:custGeom>
              <a:avLst/>
              <a:gdLst/>
              <a:ahLst/>
              <a:cxnLst/>
              <a:rect l="l" t="t" r="r" b="b"/>
              <a:pathLst>
                <a:path w="17145" h="17145">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34" name="object 34"/>
            <p:cNvSpPr/>
            <p:nvPr/>
          </p:nvSpPr>
          <p:spPr>
            <a:xfrm>
              <a:off x="2947404" y="3921282"/>
              <a:ext cx="3156185" cy="138714"/>
            </a:xfrm>
            <a:prstGeom prst="rect">
              <a:avLst/>
            </a:prstGeom>
            <a:blipFill>
              <a:blip r:embed="rId20" cstate="print"/>
              <a:stretch>
                <a:fillRect/>
              </a:stretch>
            </a:blipFill>
          </p:spPr>
          <p:txBody>
            <a:bodyPr wrap="square" lIns="0" tIns="0" rIns="0" bIns="0" rtlCol="0"/>
            <a:lstStyle/>
            <a:p>
              <a:endParaRPr sz="1980"/>
            </a:p>
          </p:txBody>
        </p:sp>
        <p:sp>
          <p:nvSpPr>
            <p:cNvPr id="35" name="object 35"/>
            <p:cNvSpPr/>
            <p:nvPr/>
          </p:nvSpPr>
          <p:spPr>
            <a:xfrm>
              <a:off x="2790384" y="4177863"/>
              <a:ext cx="17145" cy="17145"/>
            </a:xfrm>
            <a:custGeom>
              <a:avLst/>
              <a:gdLst/>
              <a:ahLst/>
              <a:cxnLst/>
              <a:rect l="l" t="t" r="r" b="b"/>
              <a:pathLst>
                <a:path w="17145" h="17145">
                  <a:moveTo>
                    <a:pt x="10573" y="0"/>
                  </a:moveTo>
                  <a:lnTo>
                    <a:pt x="5907" y="0"/>
                  </a:lnTo>
                  <a:lnTo>
                    <a:pt x="3965" y="792"/>
                  </a:lnTo>
                  <a:lnTo>
                    <a:pt x="798" y="4084"/>
                  </a:lnTo>
                  <a:lnTo>
                    <a:pt x="0" y="6035"/>
                  </a:lnTo>
                  <a:lnTo>
                    <a:pt x="0" y="10607"/>
                  </a:lnTo>
                  <a:lnTo>
                    <a:pt x="798" y="12527"/>
                  </a:lnTo>
                  <a:lnTo>
                    <a:pt x="3965" y="15697"/>
                  </a:lnTo>
                  <a:lnTo>
                    <a:pt x="5907" y="16520"/>
                  </a:lnTo>
                  <a:lnTo>
                    <a:pt x="10466" y="16520"/>
                  </a:lnTo>
                  <a:lnTo>
                    <a:pt x="12432" y="15697"/>
                  </a:lnTo>
                  <a:lnTo>
                    <a:pt x="15706" y="12527"/>
                  </a:lnTo>
                  <a:lnTo>
                    <a:pt x="16526" y="10607"/>
                  </a:lnTo>
                  <a:lnTo>
                    <a:pt x="16526" y="6035"/>
                  </a:lnTo>
                  <a:lnTo>
                    <a:pt x="15730" y="4084"/>
                  </a:lnTo>
                  <a:lnTo>
                    <a:pt x="12551" y="792"/>
                  </a:lnTo>
                  <a:lnTo>
                    <a:pt x="10573" y="0"/>
                  </a:lnTo>
                  <a:close/>
                </a:path>
              </a:pathLst>
            </a:custGeom>
            <a:solidFill>
              <a:srgbClr val="000000"/>
            </a:solidFill>
          </p:spPr>
          <p:txBody>
            <a:bodyPr wrap="square" lIns="0" tIns="0" rIns="0" bIns="0" rtlCol="0"/>
            <a:lstStyle/>
            <a:p>
              <a:endParaRPr sz="1980"/>
            </a:p>
          </p:txBody>
        </p:sp>
        <p:sp>
          <p:nvSpPr>
            <p:cNvPr id="36" name="object 36"/>
            <p:cNvSpPr/>
            <p:nvPr/>
          </p:nvSpPr>
          <p:spPr>
            <a:xfrm>
              <a:off x="2949334" y="4130832"/>
              <a:ext cx="5037829" cy="138714"/>
            </a:xfrm>
            <a:prstGeom prst="rect">
              <a:avLst/>
            </a:prstGeom>
            <a:blipFill>
              <a:blip r:embed="rId21" cstate="print"/>
              <a:stretch>
                <a:fillRect/>
              </a:stretch>
            </a:blipFill>
          </p:spPr>
          <p:txBody>
            <a:bodyPr wrap="square" lIns="0" tIns="0" rIns="0" bIns="0" rtlCol="0"/>
            <a:lstStyle/>
            <a:p>
              <a:endParaRPr sz="1980"/>
            </a:p>
          </p:txBody>
        </p:sp>
        <p:sp>
          <p:nvSpPr>
            <p:cNvPr id="37" name="object 37"/>
            <p:cNvSpPr/>
            <p:nvPr/>
          </p:nvSpPr>
          <p:spPr>
            <a:xfrm>
              <a:off x="2790384" y="4389486"/>
              <a:ext cx="17145" cy="17145"/>
            </a:xfrm>
            <a:custGeom>
              <a:avLst/>
              <a:gdLst/>
              <a:ahLst/>
              <a:cxnLst/>
              <a:rect l="l" t="t" r="r" b="b"/>
              <a:pathLst>
                <a:path w="17145" h="17145">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38" name="object 38"/>
            <p:cNvSpPr/>
            <p:nvPr/>
          </p:nvSpPr>
          <p:spPr>
            <a:xfrm>
              <a:off x="2948739" y="4342455"/>
              <a:ext cx="2681435" cy="138714"/>
            </a:xfrm>
            <a:prstGeom prst="rect">
              <a:avLst/>
            </a:prstGeom>
            <a:blipFill>
              <a:blip r:embed="rId22" cstate="print"/>
              <a:stretch>
                <a:fillRect/>
              </a:stretch>
            </a:blipFill>
          </p:spPr>
          <p:txBody>
            <a:bodyPr wrap="square" lIns="0" tIns="0" rIns="0" bIns="0" rtlCol="0"/>
            <a:lstStyle/>
            <a:p>
              <a:endParaRPr sz="1980"/>
            </a:p>
          </p:txBody>
        </p:sp>
        <p:sp>
          <p:nvSpPr>
            <p:cNvPr id="39" name="object 39"/>
            <p:cNvSpPr/>
            <p:nvPr/>
          </p:nvSpPr>
          <p:spPr>
            <a:xfrm>
              <a:off x="2790384" y="4599036"/>
              <a:ext cx="17145" cy="17145"/>
            </a:xfrm>
            <a:custGeom>
              <a:avLst/>
              <a:gdLst/>
              <a:ahLst/>
              <a:cxnLst/>
              <a:rect l="l" t="t" r="r" b="b"/>
              <a:pathLst>
                <a:path w="17145" h="17145">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40" name="object 40"/>
            <p:cNvSpPr/>
            <p:nvPr/>
          </p:nvSpPr>
          <p:spPr>
            <a:xfrm>
              <a:off x="2948739" y="4552005"/>
              <a:ext cx="6002383" cy="138714"/>
            </a:xfrm>
            <a:prstGeom prst="rect">
              <a:avLst/>
            </a:prstGeom>
            <a:blipFill>
              <a:blip r:embed="rId23" cstate="print"/>
              <a:stretch>
                <a:fillRect/>
              </a:stretch>
            </a:blipFill>
          </p:spPr>
          <p:txBody>
            <a:bodyPr wrap="square" lIns="0" tIns="0" rIns="0" bIns="0" rtlCol="0"/>
            <a:lstStyle/>
            <a:p>
              <a:endParaRPr sz="1980"/>
            </a:p>
          </p:txBody>
        </p:sp>
        <p:sp>
          <p:nvSpPr>
            <p:cNvPr id="41" name="object 41"/>
            <p:cNvSpPr/>
            <p:nvPr/>
          </p:nvSpPr>
          <p:spPr>
            <a:xfrm>
              <a:off x="2790384" y="4808586"/>
              <a:ext cx="17145" cy="17145"/>
            </a:xfrm>
            <a:custGeom>
              <a:avLst/>
              <a:gdLst/>
              <a:ahLst/>
              <a:cxnLst/>
              <a:rect l="l" t="t" r="r" b="b"/>
              <a:pathLst>
                <a:path w="17145" h="17145">
                  <a:moveTo>
                    <a:pt x="10573" y="0"/>
                  </a:moveTo>
                  <a:lnTo>
                    <a:pt x="5907" y="0"/>
                  </a:lnTo>
                  <a:lnTo>
                    <a:pt x="3965" y="822"/>
                  </a:lnTo>
                  <a:lnTo>
                    <a:pt x="798" y="4084"/>
                  </a:lnTo>
                  <a:lnTo>
                    <a:pt x="0" y="6065"/>
                  </a:lnTo>
                  <a:lnTo>
                    <a:pt x="0" y="10607"/>
                  </a:lnTo>
                  <a:lnTo>
                    <a:pt x="798" y="12557"/>
                  </a:lnTo>
                  <a:lnTo>
                    <a:pt x="3965" y="15727"/>
                  </a:lnTo>
                  <a:lnTo>
                    <a:pt x="5907" y="16520"/>
                  </a:lnTo>
                  <a:lnTo>
                    <a:pt x="10466" y="16520"/>
                  </a:lnTo>
                  <a:lnTo>
                    <a:pt x="12432" y="15727"/>
                  </a:lnTo>
                  <a:lnTo>
                    <a:pt x="15706" y="12557"/>
                  </a:lnTo>
                  <a:lnTo>
                    <a:pt x="16526" y="10607"/>
                  </a:lnTo>
                  <a:lnTo>
                    <a:pt x="16526" y="6065"/>
                  </a:lnTo>
                  <a:lnTo>
                    <a:pt x="15730" y="4084"/>
                  </a:lnTo>
                  <a:lnTo>
                    <a:pt x="12551" y="822"/>
                  </a:lnTo>
                  <a:lnTo>
                    <a:pt x="10573" y="0"/>
                  </a:lnTo>
                  <a:close/>
                </a:path>
              </a:pathLst>
            </a:custGeom>
            <a:solidFill>
              <a:srgbClr val="000000"/>
            </a:solidFill>
          </p:spPr>
          <p:txBody>
            <a:bodyPr wrap="square" lIns="0" tIns="0" rIns="0" bIns="0" rtlCol="0"/>
            <a:lstStyle/>
            <a:p>
              <a:endParaRPr sz="1980"/>
            </a:p>
          </p:txBody>
        </p:sp>
        <p:sp>
          <p:nvSpPr>
            <p:cNvPr id="42" name="object 42"/>
            <p:cNvSpPr/>
            <p:nvPr/>
          </p:nvSpPr>
          <p:spPr>
            <a:xfrm>
              <a:off x="2948892" y="4761555"/>
              <a:ext cx="3861499" cy="138714"/>
            </a:xfrm>
            <a:prstGeom prst="rect">
              <a:avLst/>
            </a:prstGeom>
            <a:blipFill>
              <a:blip r:embed="rId24" cstate="print"/>
              <a:stretch>
                <a:fillRect/>
              </a:stretch>
            </a:blipFill>
          </p:spPr>
          <p:txBody>
            <a:bodyPr wrap="square" lIns="0" tIns="0" rIns="0" bIns="0" rtlCol="0"/>
            <a:lstStyle/>
            <a:p>
              <a:endParaRPr sz="1980"/>
            </a:p>
          </p:txBody>
        </p:sp>
        <p:sp>
          <p:nvSpPr>
            <p:cNvPr id="43" name="object 43"/>
            <p:cNvSpPr/>
            <p:nvPr/>
          </p:nvSpPr>
          <p:spPr>
            <a:xfrm>
              <a:off x="2775953" y="5180655"/>
              <a:ext cx="2996196" cy="138714"/>
            </a:xfrm>
            <a:prstGeom prst="rect">
              <a:avLst/>
            </a:prstGeom>
            <a:blipFill>
              <a:blip r:embed="rId25" cstate="print"/>
              <a:stretch>
                <a:fillRect/>
              </a:stretch>
            </a:blipFill>
          </p:spPr>
          <p:txBody>
            <a:bodyPr wrap="square" lIns="0" tIns="0" rIns="0" bIns="0" rtlCol="0"/>
            <a:lstStyle/>
            <a:p>
              <a:endParaRPr sz="1980"/>
            </a:p>
          </p:txBody>
        </p:sp>
        <p:sp>
          <p:nvSpPr>
            <p:cNvPr id="44" name="object 44"/>
            <p:cNvSpPr/>
            <p:nvPr/>
          </p:nvSpPr>
          <p:spPr>
            <a:xfrm>
              <a:off x="2772086" y="5832225"/>
              <a:ext cx="5999265" cy="138714"/>
            </a:xfrm>
            <a:prstGeom prst="rect">
              <a:avLst/>
            </a:prstGeom>
            <a:blipFill>
              <a:blip r:embed="rId26" cstate="print"/>
              <a:stretch>
                <a:fillRect/>
              </a:stretch>
            </a:blipFill>
          </p:spPr>
          <p:txBody>
            <a:bodyPr wrap="square" lIns="0" tIns="0" rIns="0" bIns="0" rtlCol="0"/>
            <a:lstStyle/>
            <a:p>
              <a:endParaRPr sz="1980"/>
            </a:p>
          </p:txBody>
        </p:sp>
        <p:sp>
          <p:nvSpPr>
            <p:cNvPr id="45" name="object 45"/>
            <p:cNvSpPr/>
            <p:nvPr/>
          </p:nvSpPr>
          <p:spPr>
            <a:xfrm>
              <a:off x="2767322" y="6064696"/>
              <a:ext cx="6029175" cy="138708"/>
            </a:xfrm>
            <a:prstGeom prst="rect">
              <a:avLst/>
            </a:prstGeom>
            <a:blipFill>
              <a:blip r:embed="rId27" cstate="print"/>
              <a:stretch>
                <a:fillRect/>
              </a:stretch>
            </a:blipFill>
          </p:spPr>
          <p:txBody>
            <a:bodyPr wrap="square" lIns="0" tIns="0" rIns="0" bIns="0" rtlCol="0"/>
            <a:lstStyle/>
            <a:p>
              <a:endParaRPr sz="1980"/>
            </a:p>
          </p:txBody>
        </p:sp>
        <p:sp>
          <p:nvSpPr>
            <p:cNvPr id="46" name="object 46"/>
            <p:cNvSpPr/>
            <p:nvPr/>
          </p:nvSpPr>
          <p:spPr>
            <a:xfrm>
              <a:off x="2784019" y="6297167"/>
              <a:ext cx="5846089" cy="138708"/>
            </a:xfrm>
            <a:prstGeom prst="rect">
              <a:avLst/>
            </a:prstGeom>
            <a:blipFill>
              <a:blip r:embed="rId28" cstate="print"/>
              <a:stretch>
                <a:fillRect/>
              </a:stretch>
            </a:blipFill>
          </p:spPr>
          <p:txBody>
            <a:bodyPr wrap="square" lIns="0" tIns="0" rIns="0" bIns="0" rtlCol="0"/>
            <a:lstStyle/>
            <a:p>
              <a:endParaRPr sz="1980"/>
            </a:p>
          </p:txBody>
        </p:sp>
        <p:sp>
          <p:nvSpPr>
            <p:cNvPr id="47" name="object 47"/>
            <p:cNvSpPr/>
            <p:nvPr/>
          </p:nvSpPr>
          <p:spPr>
            <a:xfrm>
              <a:off x="2783538" y="6529638"/>
              <a:ext cx="368935" cy="107950"/>
            </a:xfrm>
            <a:custGeom>
              <a:avLst/>
              <a:gdLst/>
              <a:ahLst/>
              <a:cxnLst/>
              <a:rect l="l" t="t" r="r" b="b"/>
              <a:pathLst>
                <a:path w="368934" h="107950">
                  <a:moveTo>
                    <a:pt x="38206" y="6391"/>
                  </a:moveTo>
                  <a:lnTo>
                    <a:pt x="21229" y="6391"/>
                  </a:lnTo>
                  <a:lnTo>
                    <a:pt x="22920" y="6845"/>
                  </a:lnTo>
                  <a:lnTo>
                    <a:pt x="24112" y="7738"/>
                  </a:lnTo>
                  <a:lnTo>
                    <a:pt x="24908" y="8427"/>
                  </a:lnTo>
                  <a:lnTo>
                    <a:pt x="25301" y="9415"/>
                  </a:lnTo>
                  <a:lnTo>
                    <a:pt x="25301" y="11701"/>
                  </a:lnTo>
                  <a:lnTo>
                    <a:pt x="24408" y="15227"/>
                  </a:lnTo>
                  <a:lnTo>
                    <a:pt x="22622" y="21275"/>
                  </a:lnTo>
                  <a:lnTo>
                    <a:pt x="0" y="99117"/>
                  </a:lnTo>
                  <a:lnTo>
                    <a:pt x="7943" y="104775"/>
                  </a:lnTo>
                  <a:lnTo>
                    <a:pt x="15633" y="107594"/>
                  </a:lnTo>
                  <a:lnTo>
                    <a:pt x="29815" y="107594"/>
                  </a:lnTo>
                  <a:lnTo>
                    <a:pt x="36636" y="105393"/>
                  </a:lnTo>
                  <a:lnTo>
                    <a:pt x="38778" y="104022"/>
                  </a:lnTo>
                  <a:lnTo>
                    <a:pt x="20491" y="104022"/>
                  </a:lnTo>
                  <a:lnTo>
                    <a:pt x="16120" y="102690"/>
                  </a:lnTo>
                  <a:lnTo>
                    <a:pt x="11167" y="100010"/>
                  </a:lnTo>
                  <a:lnTo>
                    <a:pt x="20836" y="66519"/>
                  </a:lnTo>
                  <a:lnTo>
                    <a:pt x="22719" y="59874"/>
                  </a:lnTo>
                  <a:lnTo>
                    <a:pt x="25874" y="54708"/>
                  </a:lnTo>
                  <a:lnTo>
                    <a:pt x="29933" y="51337"/>
                  </a:lnTo>
                  <a:lnTo>
                    <a:pt x="25301" y="51337"/>
                  </a:lnTo>
                  <a:lnTo>
                    <a:pt x="38206" y="6391"/>
                  </a:lnTo>
                  <a:close/>
                </a:path>
                <a:path w="368934" h="107950">
                  <a:moveTo>
                    <a:pt x="64004" y="45540"/>
                  </a:moveTo>
                  <a:lnTo>
                    <a:pt x="46981" y="45540"/>
                  </a:lnTo>
                  <a:lnTo>
                    <a:pt x="49639" y="46826"/>
                  </a:lnTo>
                  <a:lnTo>
                    <a:pt x="54102" y="51980"/>
                  </a:lnTo>
                  <a:lnTo>
                    <a:pt x="55223" y="55552"/>
                  </a:lnTo>
                  <a:lnTo>
                    <a:pt x="55223" y="67863"/>
                  </a:lnTo>
                  <a:lnTo>
                    <a:pt x="33171" y="102440"/>
                  </a:lnTo>
                  <a:lnTo>
                    <a:pt x="28623" y="104022"/>
                  </a:lnTo>
                  <a:lnTo>
                    <a:pt x="38778" y="104022"/>
                  </a:lnTo>
                  <a:lnTo>
                    <a:pt x="50435" y="96557"/>
                  </a:lnTo>
                  <a:lnTo>
                    <a:pt x="56162" y="90379"/>
                  </a:lnTo>
                  <a:lnTo>
                    <a:pt x="65282" y="74508"/>
                  </a:lnTo>
                  <a:lnTo>
                    <a:pt x="67568" y="66565"/>
                  </a:lnTo>
                  <a:lnTo>
                    <a:pt x="67568" y="52385"/>
                  </a:lnTo>
                  <a:lnTo>
                    <a:pt x="65830" y="47445"/>
                  </a:lnTo>
                  <a:lnTo>
                    <a:pt x="64004" y="45540"/>
                  </a:lnTo>
                  <a:close/>
                </a:path>
                <a:path w="368934" h="107950">
                  <a:moveTo>
                    <a:pt x="54425" y="38395"/>
                  </a:moveTo>
                  <a:lnTo>
                    <a:pt x="45101" y="38395"/>
                  </a:lnTo>
                  <a:lnTo>
                    <a:pt x="41376" y="39313"/>
                  </a:lnTo>
                  <a:lnTo>
                    <a:pt x="34232" y="42979"/>
                  </a:lnTo>
                  <a:lnTo>
                    <a:pt x="30065" y="46372"/>
                  </a:lnTo>
                  <a:lnTo>
                    <a:pt x="25301" y="51337"/>
                  </a:lnTo>
                  <a:lnTo>
                    <a:pt x="29933" y="51337"/>
                  </a:lnTo>
                  <a:lnTo>
                    <a:pt x="34707" y="47372"/>
                  </a:lnTo>
                  <a:lnTo>
                    <a:pt x="39243" y="45540"/>
                  </a:lnTo>
                  <a:lnTo>
                    <a:pt x="64004" y="45540"/>
                  </a:lnTo>
                  <a:lnTo>
                    <a:pt x="58890" y="40206"/>
                  </a:lnTo>
                  <a:lnTo>
                    <a:pt x="54425" y="38395"/>
                  </a:lnTo>
                  <a:close/>
                </a:path>
                <a:path w="368934" h="107950">
                  <a:moveTo>
                    <a:pt x="40041" y="0"/>
                  </a:moveTo>
                  <a:lnTo>
                    <a:pt x="14289" y="4166"/>
                  </a:lnTo>
                  <a:lnTo>
                    <a:pt x="14289" y="6986"/>
                  </a:lnTo>
                  <a:lnTo>
                    <a:pt x="16370" y="6595"/>
                  </a:lnTo>
                  <a:lnTo>
                    <a:pt x="17955" y="6391"/>
                  </a:lnTo>
                  <a:lnTo>
                    <a:pt x="38206" y="6391"/>
                  </a:lnTo>
                  <a:lnTo>
                    <a:pt x="40041" y="0"/>
                  </a:lnTo>
                  <a:close/>
                </a:path>
                <a:path w="368934" h="107950">
                  <a:moveTo>
                    <a:pt x="127601" y="38395"/>
                  </a:moveTo>
                  <a:lnTo>
                    <a:pt x="114991" y="38395"/>
                  </a:lnTo>
                  <a:lnTo>
                    <a:pt x="107883" y="40550"/>
                  </a:lnTo>
                  <a:lnTo>
                    <a:pt x="94085" y="49182"/>
                  </a:lnTo>
                  <a:lnTo>
                    <a:pt x="88358" y="55208"/>
                  </a:lnTo>
                  <a:lnTo>
                    <a:pt x="79226" y="70686"/>
                  </a:lnTo>
                  <a:lnTo>
                    <a:pt x="76949" y="78223"/>
                  </a:lnTo>
                  <a:lnTo>
                    <a:pt x="76949" y="91129"/>
                  </a:lnTo>
                  <a:lnTo>
                    <a:pt x="78784" y="96188"/>
                  </a:lnTo>
                  <a:lnTo>
                    <a:pt x="86118" y="105308"/>
                  </a:lnTo>
                  <a:lnTo>
                    <a:pt x="91583" y="107594"/>
                  </a:lnTo>
                  <a:lnTo>
                    <a:pt x="98822" y="107594"/>
                  </a:lnTo>
                  <a:lnTo>
                    <a:pt x="106953" y="106496"/>
                  </a:lnTo>
                  <a:lnTo>
                    <a:pt x="115270" y="103202"/>
                  </a:lnTo>
                  <a:lnTo>
                    <a:pt x="120455" y="99855"/>
                  </a:lnTo>
                  <a:lnTo>
                    <a:pt x="101501" y="99855"/>
                  </a:lnTo>
                  <a:lnTo>
                    <a:pt x="97703" y="98298"/>
                  </a:lnTo>
                  <a:lnTo>
                    <a:pt x="91452" y="92046"/>
                  </a:lnTo>
                  <a:lnTo>
                    <a:pt x="89894" y="88294"/>
                  </a:lnTo>
                  <a:lnTo>
                    <a:pt x="89894" y="82247"/>
                  </a:lnTo>
                  <a:lnTo>
                    <a:pt x="90047" y="80162"/>
                  </a:lnTo>
                  <a:lnTo>
                    <a:pt x="90345" y="77687"/>
                  </a:lnTo>
                  <a:lnTo>
                    <a:pt x="100465" y="76590"/>
                  </a:lnTo>
                  <a:lnTo>
                    <a:pt x="108301" y="75008"/>
                  </a:lnTo>
                  <a:lnTo>
                    <a:pt x="110683" y="74115"/>
                  </a:lnTo>
                  <a:lnTo>
                    <a:pt x="90940" y="74115"/>
                  </a:lnTo>
                  <a:lnTo>
                    <a:pt x="93228" y="66701"/>
                  </a:lnTo>
                  <a:lnTo>
                    <a:pt x="114455" y="42111"/>
                  </a:lnTo>
                  <a:lnTo>
                    <a:pt x="134646" y="42111"/>
                  </a:lnTo>
                  <a:lnTo>
                    <a:pt x="131493" y="39456"/>
                  </a:lnTo>
                  <a:lnTo>
                    <a:pt x="127601" y="38395"/>
                  </a:lnTo>
                  <a:close/>
                </a:path>
                <a:path w="368934" h="107950">
                  <a:moveTo>
                    <a:pt x="130969" y="87950"/>
                  </a:moveTo>
                  <a:lnTo>
                    <a:pt x="124422" y="92915"/>
                  </a:lnTo>
                  <a:lnTo>
                    <a:pt x="119515" y="96140"/>
                  </a:lnTo>
                  <a:lnTo>
                    <a:pt x="112968" y="99117"/>
                  </a:lnTo>
                  <a:lnTo>
                    <a:pt x="109539" y="99855"/>
                  </a:lnTo>
                  <a:lnTo>
                    <a:pt x="120455" y="99855"/>
                  </a:lnTo>
                  <a:lnTo>
                    <a:pt x="123772" y="97715"/>
                  </a:lnTo>
                  <a:lnTo>
                    <a:pt x="132456" y="90034"/>
                  </a:lnTo>
                  <a:lnTo>
                    <a:pt x="130969" y="87950"/>
                  </a:lnTo>
                  <a:close/>
                </a:path>
                <a:path w="368934" h="107950">
                  <a:moveTo>
                    <a:pt x="134646" y="42111"/>
                  </a:moveTo>
                  <a:lnTo>
                    <a:pt x="121993" y="42111"/>
                  </a:lnTo>
                  <a:lnTo>
                    <a:pt x="123873" y="42754"/>
                  </a:lnTo>
                  <a:lnTo>
                    <a:pt x="126458" y="45339"/>
                  </a:lnTo>
                  <a:lnTo>
                    <a:pt x="127101" y="47027"/>
                  </a:lnTo>
                  <a:lnTo>
                    <a:pt x="127101" y="52578"/>
                  </a:lnTo>
                  <a:lnTo>
                    <a:pt x="90940" y="74115"/>
                  </a:lnTo>
                  <a:lnTo>
                    <a:pt x="110683" y="74115"/>
                  </a:lnTo>
                  <a:lnTo>
                    <a:pt x="113861" y="72923"/>
                  </a:lnTo>
                  <a:lnTo>
                    <a:pt x="122194" y="69948"/>
                  </a:lnTo>
                  <a:lnTo>
                    <a:pt x="128540" y="65970"/>
                  </a:lnTo>
                  <a:lnTo>
                    <a:pt x="132911" y="61017"/>
                  </a:lnTo>
                  <a:lnTo>
                    <a:pt x="136184" y="57244"/>
                  </a:lnTo>
                  <a:lnTo>
                    <a:pt x="137815" y="53327"/>
                  </a:lnTo>
                  <a:lnTo>
                    <a:pt x="137815" y="46277"/>
                  </a:lnTo>
                  <a:lnTo>
                    <a:pt x="136553" y="43717"/>
                  </a:lnTo>
                  <a:lnTo>
                    <a:pt x="134646" y="42111"/>
                  </a:lnTo>
                  <a:close/>
                </a:path>
                <a:path w="368934" h="107950">
                  <a:moveTo>
                    <a:pt x="183307" y="6391"/>
                  </a:moveTo>
                  <a:lnTo>
                    <a:pt x="166890" y="6391"/>
                  </a:lnTo>
                  <a:lnTo>
                    <a:pt x="168356" y="6784"/>
                  </a:lnTo>
                  <a:lnTo>
                    <a:pt x="170236" y="8382"/>
                  </a:lnTo>
                  <a:lnTo>
                    <a:pt x="170712" y="9369"/>
                  </a:lnTo>
                  <a:lnTo>
                    <a:pt x="170712" y="11356"/>
                  </a:lnTo>
                  <a:lnTo>
                    <a:pt x="169868" y="14630"/>
                  </a:lnTo>
                  <a:lnTo>
                    <a:pt x="168176" y="20381"/>
                  </a:lnTo>
                  <a:lnTo>
                    <a:pt x="146537" y="95594"/>
                  </a:lnTo>
                  <a:lnTo>
                    <a:pt x="145796" y="99011"/>
                  </a:lnTo>
                  <a:lnTo>
                    <a:pt x="145709" y="102879"/>
                  </a:lnTo>
                  <a:lnTo>
                    <a:pt x="146328" y="104369"/>
                  </a:lnTo>
                  <a:lnTo>
                    <a:pt x="148806" y="106951"/>
                  </a:lnTo>
                  <a:lnTo>
                    <a:pt x="150363" y="107594"/>
                  </a:lnTo>
                  <a:lnTo>
                    <a:pt x="154935" y="107594"/>
                  </a:lnTo>
                  <a:lnTo>
                    <a:pt x="157712" y="106655"/>
                  </a:lnTo>
                  <a:lnTo>
                    <a:pt x="160593" y="104775"/>
                  </a:lnTo>
                  <a:lnTo>
                    <a:pt x="164558" y="102095"/>
                  </a:lnTo>
                  <a:lnTo>
                    <a:pt x="167209" y="99261"/>
                  </a:lnTo>
                  <a:lnTo>
                    <a:pt x="159593" y="99261"/>
                  </a:lnTo>
                  <a:lnTo>
                    <a:pt x="158995" y="99011"/>
                  </a:lnTo>
                  <a:lnTo>
                    <a:pt x="158008" y="98023"/>
                  </a:lnTo>
                  <a:lnTo>
                    <a:pt x="157776" y="97426"/>
                  </a:lnTo>
                  <a:lnTo>
                    <a:pt x="157758" y="95594"/>
                  </a:lnTo>
                  <a:lnTo>
                    <a:pt x="158433" y="92808"/>
                  </a:lnTo>
                  <a:lnTo>
                    <a:pt x="159699" y="88544"/>
                  </a:lnTo>
                  <a:lnTo>
                    <a:pt x="183307" y="6391"/>
                  </a:lnTo>
                  <a:close/>
                </a:path>
                <a:path w="368934" h="107950">
                  <a:moveTo>
                    <a:pt x="171450" y="88544"/>
                  </a:moveTo>
                  <a:lnTo>
                    <a:pt x="168569" y="92808"/>
                  </a:lnTo>
                  <a:lnTo>
                    <a:pt x="165844" y="95938"/>
                  </a:lnTo>
                  <a:lnTo>
                    <a:pt x="163152" y="98023"/>
                  </a:lnTo>
                  <a:lnTo>
                    <a:pt x="162174" y="98819"/>
                  </a:lnTo>
                  <a:lnTo>
                    <a:pt x="161187" y="99261"/>
                  </a:lnTo>
                  <a:lnTo>
                    <a:pt x="167209" y="99261"/>
                  </a:lnTo>
                  <a:lnTo>
                    <a:pt x="168959" y="97380"/>
                  </a:lnTo>
                  <a:lnTo>
                    <a:pt x="173690" y="90784"/>
                  </a:lnTo>
                  <a:lnTo>
                    <a:pt x="171450" y="88544"/>
                  </a:lnTo>
                  <a:close/>
                </a:path>
                <a:path w="368934" h="107950">
                  <a:moveTo>
                    <a:pt x="185144" y="0"/>
                  </a:moveTo>
                  <a:lnTo>
                    <a:pt x="159699" y="4166"/>
                  </a:lnTo>
                  <a:lnTo>
                    <a:pt x="159699" y="6986"/>
                  </a:lnTo>
                  <a:lnTo>
                    <a:pt x="161973" y="6595"/>
                  </a:lnTo>
                  <a:lnTo>
                    <a:pt x="163711" y="6391"/>
                  </a:lnTo>
                  <a:lnTo>
                    <a:pt x="183307" y="6391"/>
                  </a:lnTo>
                  <a:lnTo>
                    <a:pt x="185144" y="0"/>
                  </a:lnTo>
                  <a:close/>
                </a:path>
                <a:path w="368934" h="107950">
                  <a:moveTo>
                    <a:pt x="236494" y="38395"/>
                  </a:moveTo>
                  <a:lnTo>
                    <a:pt x="223397" y="38395"/>
                  </a:lnTo>
                  <a:lnTo>
                    <a:pt x="216584" y="40550"/>
                  </a:lnTo>
                  <a:lnTo>
                    <a:pt x="188595" y="69543"/>
                  </a:lnTo>
                  <a:lnTo>
                    <a:pt x="186517" y="91153"/>
                  </a:lnTo>
                  <a:lnTo>
                    <a:pt x="188643" y="96676"/>
                  </a:lnTo>
                  <a:lnTo>
                    <a:pt x="197275" y="105415"/>
                  </a:lnTo>
                  <a:lnTo>
                    <a:pt x="202801" y="107594"/>
                  </a:lnTo>
                  <a:lnTo>
                    <a:pt x="216194" y="107594"/>
                  </a:lnTo>
                  <a:lnTo>
                    <a:pt x="223040" y="105463"/>
                  </a:lnTo>
                  <a:lnTo>
                    <a:pt x="225652" y="103881"/>
                  </a:lnTo>
                  <a:lnTo>
                    <a:pt x="207669" y="103881"/>
                  </a:lnTo>
                  <a:lnTo>
                    <a:pt x="204645" y="102583"/>
                  </a:lnTo>
                  <a:lnTo>
                    <a:pt x="199881" y="97426"/>
                  </a:lnTo>
                  <a:lnTo>
                    <a:pt x="198693" y="93808"/>
                  </a:lnTo>
                  <a:lnTo>
                    <a:pt x="198759" y="88248"/>
                  </a:lnTo>
                  <a:lnTo>
                    <a:pt x="212632" y="51091"/>
                  </a:lnTo>
                  <a:lnTo>
                    <a:pt x="228005" y="42266"/>
                  </a:lnTo>
                  <a:lnTo>
                    <a:pt x="243596" y="42266"/>
                  </a:lnTo>
                  <a:lnTo>
                    <a:pt x="241901" y="40550"/>
                  </a:lnTo>
                  <a:lnTo>
                    <a:pt x="236494" y="38395"/>
                  </a:lnTo>
                  <a:close/>
                </a:path>
                <a:path w="368934" h="107950">
                  <a:moveTo>
                    <a:pt x="243596" y="42266"/>
                  </a:moveTo>
                  <a:lnTo>
                    <a:pt x="231577" y="42266"/>
                  </a:lnTo>
                  <a:lnTo>
                    <a:pt x="234507" y="43504"/>
                  </a:lnTo>
                  <a:lnTo>
                    <a:pt x="239066" y="48457"/>
                  </a:lnTo>
                  <a:lnTo>
                    <a:pt x="240209" y="51980"/>
                  </a:lnTo>
                  <a:lnTo>
                    <a:pt x="240108" y="57957"/>
                  </a:lnTo>
                  <a:lnTo>
                    <a:pt x="239633" y="64561"/>
                  </a:lnTo>
                  <a:lnTo>
                    <a:pt x="218279" y="103881"/>
                  </a:lnTo>
                  <a:lnTo>
                    <a:pt x="225652" y="103881"/>
                  </a:lnTo>
                  <a:lnTo>
                    <a:pt x="252476" y="69543"/>
                  </a:lnTo>
                  <a:lnTo>
                    <a:pt x="252569" y="54815"/>
                  </a:lnTo>
                  <a:lnTo>
                    <a:pt x="250426" y="49182"/>
                  </a:lnTo>
                  <a:lnTo>
                    <a:pt x="243596" y="42266"/>
                  </a:lnTo>
                  <a:close/>
                </a:path>
                <a:path w="368934" h="107950">
                  <a:moveTo>
                    <a:pt x="284256" y="45683"/>
                  </a:moveTo>
                  <a:lnTo>
                    <a:pt x="268879" y="45683"/>
                  </a:lnTo>
                  <a:lnTo>
                    <a:pt x="270772" y="46232"/>
                  </a:lnTo>
                  <a:lnTo>
                    <a:pt x="272058" y="47326"/>
                  </a:lnTo>
                  <a:lnTo>
                    <a:pt x="278538" y="92415"/>
                  </a:lnTo>
                  <a:lnTo>
                    <a:pt x="278904" y="107594"/>
                  </a:lnTo>
                  <a:lnTo>
                    <a:pt x="282177" y="107594"/>
                  </a:lnTo>
                  <a:lnTo>
                    <a:pt x="293399" y="88843"/>
                  </a:lnTo>
                  <a:lnTo>
                    <a:pt x="288727" y="88843"/>
                  </a:lnTo>
                  <a:lnTo>
                    <a:pt x="288592" y="87701"/>
                  </a:lnTo>
                  <a:lnTo>
                    <a:pt x="288501" y="86730"/>
                  </a:lnTo>
                  <a:lnTo>
                    <a:pt x="288244" y="82187"/>
                  </a:lnTo>
                  <a:lnTo>
                    <a:pt x="287978" y="76468"/>
                  </a:lnTo>
                  <a:lnTo>
                    <a:pt x="287124" y="64592"/>
                  </a:lnTo>
                  <a:lnTo>
                    <a:pt x="285865" y="54204"/>
                  </a:lnTo>
                  <a:lnTo>
                    <a:pt x="284256" y="45683"/>
                  </a:lnTo>
                  <a:close/>
                </a:path>
                <a:path w="368934" h="107950">
                  <a:moveTo>
                    <a:pt x="323718" y="56101"/>
                  </a:moveTo>
                  <a:lnTo>
                    <a:pt x="312993" y="56101"/>
                  </a:lnTo>
                  <a:lnTo>
                    <a:pt x="317754" y="107594"/>
                  </a:lnTo>
                  <a:lnTo>
                    <a:pt x="320576" y="107594"/>
                  </a:lnTo>
                  <a:lnTo>
                    <a:pt x="323255" y="104820"/>
                  </a:lnTo>
                  <a:lnTo>
                    <a:pt x="327397" y="99950"/>
                  </a:lnTo>
                  <a:lnTo>
                    <a:pt x="332043" y="94201"/>
                  </a:lnTo>
                  <a:lnTo>
                    <a:pt x="327279" y="94201"/>
                  </a:lnTo>
                  <a:lnTo>
                    <a:pt x="323718" y="56101"/>
                  </a:lnTo>
                  <a:close/>
                </a:path>
                <a:path w="368934" h="107950">
                  <a:moveTo>
                    <a:pt x="363391" y="92415"/>
                  </a:moveTo>
                  <a:lnTo>
                    <a:pt x="359130" y="92415"/>
                  </a:lnTo>
                  <a:lnTo>
                    <a:pt x="357365" y="93165"/>
                  </a:lnTo>
                  <a:lnTo>
                    <a:pt x="354485" y="96140"/>
                  </a:lnTo>
                  <a:lnTo>
                    <a:pt x="353772" y="97926"/>
                  </a:lnTo>
                  <a:lnTo>
                    <a:pt x="353772" y="102095"/>
                  </a:lnTo>
                  <a:lnTo>
                    <a:pt x="354485" y="103881"/>
                  </a:lnTo>
                  <a:lnTo>
                    <a:pt x="357365" y="106856"/>
                  </a:lnTo>
                  <a:lnTo>
                    <a:pt x="359130" y="107594"/>
                  </a:lnTo>
                  <a:lnTo>
                    <a:pt x="363297" y="107594"/>
                  </a:lnTo>
                  <a:lnTo>
                    <a:pt x="365083" y="106856"/>
                  </a:lnTo>
                  <a:lnTo>
                    <a:pt x="368058" y="103881"/>
                  </a:lnTo>
                  <a:lnTo>
                    <a:pt x="368795" y="102095"/>
                  </a:lnTo>
                  <a:lnTo>
                    <a:pt x="368795" y="97926"/>
                  </a:lnTo>
                  <a:lnTo>
                    <a:pt x="368082" y="96140"/>
                  </a:lnTo>
                  <a:lnTo>
                    <a:pt x="365202" y="93165"/>
                  </a:lnTo>
                  <a:lnTo>
                    <a:pt x="363391" y="92415"/>
                  </a:lnTo>
                  <a:close/>
                </a:path>
                <a:path w="368934" h="107950">
                  <a:moveTo>
                    <a:pt x="353817" y="38395"/>
                  </a:moveTo>
                  <a:lnTo>
                    <a:pt x="350044" y="38395"/>
                  </a:lnTo>
                  <a:lnTo>
                    <a:pt x="348581" y="38932"/>
                  </a:lnTo>
                  <a:lnTo>
                    <a:pt x="346307" y="41123"/>
                  </a:lnTo>
                  <a:lnTo>
                    <a:pt x="345814" y="42230"/>
                  </a:lnTo>
                  <a:lnTo>
                    <a:pt x="345734" y="44991"/>
                  </a:lnTo>
                  <a:lnTo>
                    <a:pt x="346008" y="45979"/>
                  </a:lnTo>
                  <a:lnTo>
                    <a:pt x="347091" y="47765"/>
                  </a:lnTo>
                  <a:lnTo>
                    <a:pt x="348032" y="48658"/>
                  </a:lnTo>
                  <a:lnTo>
                    <a:pt x="350712" y="50444"/>
                  </a:lnTo>
                  <a:lnTo>
                    <a:pt x="351486" y="51087"/>
                  </a:lnTo>
                  <a:lnTo>
                    <a:pt x="352175" y="52385"/>
                  </a:lnTo>
                  <a:lnTo>
                    <a:pt x="352425" y="53373"/>
                  </a:lnTo>
                  <a:lnTo>
                    <a:pt x="352425" y="56744"/>
                  </a:lnTo>
                  <a:lnTo>
                    <a:pt x="327279" y="94201"/>
                  </a:lnTo>
                  <a:lnTo>
                    <a:pt x="332043" y="94201"/>
                  </a:lnTo>
                  <a:lnTo>
                    <a:pt x="356451" y="58280"/>
                  </a:lnTo>
                  <a:lnTo>
                    <a:pt x="359130" y="49301"/>
                  </a:lnTo>
                  <a:lnTo>
                    <a:pt x="359130" y="44241"/>
                  </a:lnTo>
                  <a:lnTo>
                    <a:pt x="358402" y="42230"/>
                  </a:lnTo>
                  <a:lnTo>
                    <a:pt x="355533" y="39157"/>
                  </a:lnTo>
                  <a:lnTo>
                    <a:pt x="353817" y="38395"/>
                  </a:lnTo>
                  <a:close/>
                </a:path>
                <a:path w="368934" h="107950">
                  <a:moveTo>
                    <a:pt x="322063" y="38395"/>
                  </a:moveTo>
                  <a:lnTo>
                    <a:pt x="319387" y="38395"/>
                  </a:lnTo>
                  <a:lnTo>
                    <a:pt x="288727" y="88843"/>
                  </a:lnTo>
                  <a:lnTo>
                    <a:pt x="293399" y="88843"/>
                  </a:lnTo>
                  <a:lnTo>
                    <a:pt x="312993" y="56101"/>
                  </a:lnTo>
                  <a:lnTo>
                    <a:pt x="323718" y="56101"/>
                  </a:lnTo>
                  <a:lnTo>
                    <a:pt x="322063" y="38395"/>
                  </a:lnTo>
                  <a:close/>
                </a:path>
                <a:path w="368934" h="107950">
                  <a:moveTo>
                    <a:pt x="282177" y="38395"/>
                  </a:moveTo>
                  <a:lnTo>
                    <a:pt x="260902" y="43455"/>
                  </a:lnTo>
                  <a:lnTo>
                    <a:pt x="260902" y="46134"/>
                  </a:lnTo>
                  <a:lnTo>
                    <a:pt x="263082" y="45838"/>
                  </a:lnTo>
                  <a:lnTo>
                    <a:pt x="264913" y="45683"/>
                  </a:lnTo>
                  <a:lnTo>
                    <a:pt x="284256" y="45683"/>
                  </a:lnTo>
                  <a:lnTo>
                    <a:pt x="284216" y="45473"/>
                  </a:lnTo>
                  <a:lnTo>
                    <a:pt x="282177" y="38395"/>
                  </a:lnTo>
                  <a:close/>
                </a:path>
              </a:pathLst>
            </a:custGeom>
            <a:solidFill>
              <a:srgbClr val="000000"/>
            </a:solidFill>
          </p:spPr>
          <p:txBody>
            <a:bodyPr wrap="square" lIns="0" tIns="0" rIns="0" bIns="0" rtlCol="0"/>
            <a:lstStyle/>
            <a:p>
              <a:endParaRPr sz="1980"/>
            </a:p>
          </p:txBody>
        </p:sp>
        <p:sp>
          <p:nvSpPr>
            <p:cNvPr id="49" name="object 49"/>
            <p:cNvSpPr/>
            <p:nvPr/>
          </p:nvSpPr>
          <p:spPr>
            <a:xfrm>
              <a:off x="5314962" y="389230"/>
              <a:ext cx="1158166" cy="125455"/>
            </a:xfrm>
            <a:prstGeom prst="rect">
              <a:avLst/>
            </a:prstGeom>
            <a:blipFill>
              <a:blip r:embed="rId29" cstate="print"/>
              <a:stretch>
                <a:fillRect/>
              </a:stretch>
            </a:blipFill>
          </p:spPr>
          <p:txBody>
            <a:bodyPr wrap="square" lIns="0" tIns="0" rIns="0" bIns="0" rtlCol="0"/>
            <a:lstStyle/>
            <a:p>
              <a:endParaRPr sz="1980"/>
            </a:p>
          </p:txBody>
        </p:sp>
      </p:grpSp>
    </p:spTree>
    <p:custDataLst>
      <p:tags r:id="rId1"/>
    </p:custDataLst>
    <p:extLst>
      <p:ext uri="{BB962C8B-B14F-4D97-AF65-F5344CB8AC3E}">
        <p14:creationId xmlns:p14="http://schemas.microsoft.com/office/powerpoint/2010/main" val="13725497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17952</TotalTime>
  <Words>3846</Words>
  <Application>Microsoft Office PowerPoint</Application>
  <PresentationFormat>Custom</PresentationFormat>
  <Paragraphs>305</Paragraphs>
  <Slides>107</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09" baseType="lpstr">
      <vt:lpstr>Office Theme</vt:lpstr>
      <vt:lpstr>Acrobat Document</vt:lpstr>
      <vt:lpstr>- The Secret Formula - Presentation Menu -</vt:lpstr>
      <vt:lpstr>Be the best that you can be! </vt:lpstr>
      <vt:lpstr>The Secret Formula</vt:lpstr>
      <vt:lpstr>There are more than 3, 000 feelings in the English language. When asked to list emotions, we can usually list around 10.  It is important to identify how we are feeling, because our feelings, our thoughts and behaviors are all related.  </vt:lpstr>
      <vt:lpstr>PowerPoint Presentation</vt:lpstr>
      <vt:lpstr>Kids today, experience a range of emotions.</vt:lpstr>
      <vt:lpstr>Sometimes it is hard to know how we are feeling.  Sometimes, we are happy, mad or sad. Sometimes all at once!</vt:lpstr>
      <vt:lpstr>Life is a battle. Love yourselves.</vt:lpstr>
      <vt:lpstr>Our thoughts, our feelings, and our behaviors are all connected. </vt:lpstr>
      <vt:lpstr>Our brains have it in for us!</vt:lpstr>
      <vt:lpstr>PowerPoint Presentation</vt:lpstr>
      <vt:lpstr> </vt:lpstr>
      <vt:lpstr>PowerPoint Presentation</vt:lpstr>
      <vt:lpstr>PowerPoint Presentation</vt:lpstr>
      <vt:lpstr>Draw an outline of your hand below.  Using the five senses, write down what brings you comfort! (sight, smell, touch, taste, sound) </vt:lpstr>
      <vt:lpstr>PowerPoint Presentation</vt:lpstr>
      <vt:lpstr>PowerPoint Presentation</vt:lpstr>
      <vt:lpstr>PowerPoint Presentation</vt:lpstr>
      <vt:lpstr>PowerPoint Presentation</vt:lpstr>
      <vt:lpstr>PowerPoint Presentation</vt:lpstr>
      <vt:lpstr>Set some goals for yourself! A goal is something that you want to make happen, happen!</vt:lpstr>
      <vt:lpstr>PowerPoint Presentation</vt:lpstr>
      <vt:lpstr>PowerPoint Presentation</vt:lpstr>
      <vt:lpstr>PowerPoint Presentation</vt:lpstr>
      <vt:lpstr>PowerPoint Presentation</vt:lpstr>
      <vt:lpstr>PowerPoint Presentation</vt:lpstr>
      <vt:lpstr>FREE Lessons available at dianediazgomezphd.com</vt:lpstr>
      <vt:lpstr>My Gratitude Journal</vt:lpstr>
      <vt:lpstr>PowerPoint Presentation</vt:lpstr>
      <vt:lpstr>PowerPoint Presentation</vt:lpstr>
      <vt:lpstr>PowerPoint Presentation</vt:lpstr>
      <vt:lpstr>Be the best that you can be!</vt:lpstr>
      <vt:lpstr>PowerPoint Presentation</vt:lpstr>
      <vt:lpstr>PowerPoint Presentation</vt:lpstr>
      <vt:lpstr>There are a lot of different  feelings, but all feelings stem  from love or fear.</vt:lpstr>
      <vt:lpstr>Our thoughts, our feelings, and our  behaviors are all connected.</vt:lpstr>
      <vt:lpstr>PowerPoint Presentation</vt:lpstr>
      <vt:lpstr>The yellow light reminds us to PAUSE and THINK!</vt:lpstr>
      <vt:lpstr>Draw an outline of your hand below.  Using the five senses, write down what  brings you comfort! (sight, smell, touch, taste, sound)</vt:lpstr>
      <vt:lpstr>THINK before we say something or do something.</vt:lpstr>
      <vt:lpstr>Sometimes we need to let someone know how we  are feeling on the inside. Talk to a trusted friend or  adult. Use the SF to express yourself.</vt:lpstr>
      <vt:lpstr>PowerPoint Presentation</vt:lpstr>
      <vt:lpstr>PowerPoint Presentation</vt:lpstr>
      <vt:lpstr>PowerPoint Presentation</vt:lpstr>
      <vt:lpstr>Set some goals for yourself! A goal is something that you want to make happen!</vt:lpstr>
      <vt:lpstr>My Me Box</vt:lpstr>
      <vt:lpstr>Let’s do this!</vt:lpstr>
      <vt:lpstr>My Hero</vt:lpstr>
      <vt:lpstr>What are some things that can help  me to be the best that I can be?</vt:lpstr>
      <vt:lpstr>Tips for Parents &amp; Caregivers</vt:lpstr>
      <vt:lpstr>PowerPoint Presentation</vt:lpstr>
      <vt:lpstr>PowerPoint Presentation</vt:lpstr>
      <vt:lpstr>My Gratitude Journal</vt:lpstr>
      <vt:lpstr>The Feeling  Cube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Secret Formula for Kids</dc:title>
  <dc:creator>Diane Gomez</dc:creator>
  <cp:lastModifiedBy>Diane Gomez</cp:lastModifiedBy>
  <cp:revision>308</cp:revision>
  <cp:lastPrinted>2018-02-14T21:45:23Z</cp:lastPrinted>
  <dcterms:created xsi:type="dcterms:W3CDTF">2018-02-09T17:56:31Z</dcterms:created>
  <dcterms:modified xsi:type="dcterms:W3CDTF">2018-09-13T20:27:25Z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29C00146-4D1B-4089-BE67-FE823B7ACA05</vt:lpwstr>
  </property>
  <property fmtid="{D5CDD505-2E9C-101B-9397-08002B2CF9AE}" pid="3" name="ArticulatePath">
    <vt:lpwstr>The Secret Formula_Presentation Format</vt:lpwstr>
  </property>
</Properties>
</file>